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tags/tag8.xml" ContentType="application/vnd.openxmlformats-officedocument.presentationml.tags+xml"/>
  <Override PartName="/ppt/notesSlides/notesSlide3.xml" ContentType="application/vnd.openxmlformats-officedocument.presentationml.notesSlide+xml"/>
  <Override PartName="/ppt/tags/tag9.xml" ContentType="application/vnd.openxmlformats-officedocument.presentationml.tags+xml"/>
  <Override PartName="/ppt/notesSlides/notesSlide4.xml" ContentType="application/vnd.openxmlformats-officedocument.presentationml.notesSlide+xml"/>
  <Override PartName="/ppt/tags/tag10.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3"/>
  </p:notesMasterIdLst>
  <p:sldIdLst>
    <p:sldId id="256" r:id="rId2"/>
    <p:sldId id="257" r:id="rId3"/>
    <p:sldId id="258" r:id="rId4"/>
    <p:sldId id="267" r:id="rId5"/>
    <p:sldId id="259" r:id="rId6"/>
    <p:sldId id="263" r:id="rId7"/>
    <p:sldId id="266" r:id="rId8"/>
    <p:sldId id="274" r:id="rId9"/>
    <p:sldId id="275" r:id="rId10"/>
    <p:sldId id="270" r:id="rId11"/>
    <p:sldId id="271" r:id="rId12"/>
    <p:sldId id="260" r:id="rId13"/>
    <p:sldId id="269" r:id="rId14"/>
    <p:sldId id="284" r:id="rId15"/>
    <p:sldId id="277" r:id="rId16"/>
    <p:sldId id="285" r:id="rId17"/>
    <p:sldId id="286" r:id="rId18"/>
    <p:sldId id="273" r:id="rId19"/>
    <p:sldId id="288" r:id="rId20"/>
    <p:sldId id="262" r:id="rId21"/>
    <p:sldId id="289" r:id="rId22"/>
  </p:sldIdLst>
  <p:sldSz cx="12192000" cy="6858000"/>
  <p:notesSz cx="6858000" cy="9144000"/>
  <p:embeddedFontLst>
    <p:embeddedFont>
      <p:font typeface="优设标题黑" panose="02010600030101010101" charset="-122"/>
      <p:regular r:id="rId24"/>
    </p:embeddedFont>
    <p:embeddedFont>
      <p:font typeface="Monoton" panose="02010600030101010101" charset="0"/>
      <p:regular r:id="rId25"/>
    </p:embeddedFont>
    <p:embeddedFont>
      <p:font typeface="等线" panose="02010600030101010101" pitchFamily="2" charset="-122"/>
      <p:regular r:id="rId26"/>
      <p:bold r:id="rId27"/>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6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84EAF"/>
    <a:srgbClr val="4472C4"/>
    <a:srgbClr val="317EBA"/>
    <a:srgbClr val="FFFFFF"/>
    <a:srgbClr val="358EC6"/>
    <a:srgbClr val="B4C7E7"/>
    <a:srgbClr val="3281BD"/>
    <a:srgbClr val="A3C4E6"/>
    <a:srgbClr val="B3C7E7"/>
    <a:srgbClr val="A5BB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79" d="100"/>
          <a:sy n="79" d="100"/>
        </p:scale>
        <p:origin x="821" y="82"/>
      </p:cViewPr>
      <p:guideLst>
        <p:guide orient="horz" pos="663"/>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47BDE8-49CE-4E89-A520-145573AF8813}" type="datetimeFigureOut">
              <a:rPr lang="zh-CN" altLang="en-US" smtClean="0"/>
              <a:t>2023/10/15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784ED7-69C7-4F22-BF48-B99D4ACE3BF5}" type="slidenum">
              <a:rPr lang="zh-CN" altLang="en-US" smtClean="0"/>
              <a:t>‹#›</a:t>
            </a:fld>
            <a:endParaRPr lang="zh-CN" altLang="en-US"/>
          </a:p>
        </p:txBody>
      </p:sp>
    </p:spTree>
    <p:extLst>
      <p:ext uri="{BB962C8B-B14F-4D97-AF65-F5344CB8AC3E}">
        <p14:creationId xmlns:p14="http://schemas.microsoft.com/office/powerpoint/2010/main" val="12240347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D784ED7-69C7-4F22-BF48-B99D4ACE3BF5}" type="slidenum">
              <a:rPr lang="zh-CN" altLang="en-US" smtClean="0"/>
              <a:t>1</a:t>
            </a:fld>
            <a:endParaRPr lang="zh-CN" altLang="en-US"/>
          </a:p>
        </p:txBody>
      </p:sp>
    </p:spTree>
    <p:extLst>
      <p:ext uri="{BB962C8B-B14F-4D97-AF65-F5344CB8AC3E}">
        <p14:creationId xmlns:p14="http://schemas.microsoft.com/office/powerpoint/2010/main" val="29539614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D784ED7-69C7-4F22-BF48-B99D4ACE3BF5}" type="slidenum">
              <a:rPr lang="zh-CN" altLang="en-US" smtClean="0"/>
              <a:t>14</a:t>
            </a:fld>
            <a:endParaRPr lang="zh-CN" altLang="en-US"/>
          </a:p>
        </p:txBody>
      </p:sp>
    </p:spTree>
    <p:extLst>
      <p:ext uri="{BB962C8B-B14F-4D97-AF65-F5344CB8AC3E}">
        <p14:creationId xmlns:p14="http://schemas.microsoft.com/office/powerpoint/2010/main" val="1481866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D784ED7-69C7-4F22-BF48-B99D4ACE3BF5}" type="slidenum">
              <a:rPr lang="zh-CN" altLang="en-US" smtClean="0"/>
              <a:t>16</a:t>
            </a:fld>
            <a:endParaRPr lang="zh-CN" altLang="en-US"/>
          </a:p>
        </p:txBody>
      </p:sp>
    </p:spTree>
    <p:extLst>
      <p:ext uri="{BB962C8B-B14F-4D97-AF65-F5344CB8AC3E}">
        <p14:creationId xmlns:p14="http://schemas.microsoft.com/office/powerpoint/2010/main" val="3078537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D784ED7-69C7-4F22-BF48-B99D4ACE3BF5}" type="slidenum">
              <a:rPr lang="zh-CN" altLang="en-US" smtClean="0"/>
              <a:t>17</a:t>
            </a:fld>
            <a:endParaRPr lang="zh-CN" altLang="en-US"/>
          </a:p>
        </p:txBody>
      </p:sp>
    </p:spTree>
    <p:extLst>
      <p:ext uri="{BB962C8B-B14F-4D97-AF65-F5344CB8AC3E}">
        <p14:creationId xmlns:p14="http://schemas.microsoft.com/office/powerpoint/2010/main" val="3647488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D784ED7-69C7-4F22-BF48-B99D4ACE3BF5}" type="slidenum">
              <a:rPr lang="zh-CN" altLang="en-US" smtClean="0"/>
              <a:t>19</a:t>
            </a:fld>
            <a:endParaRPr lang="zh-CN" altLang="en-US"/>
          </a:p>
        </p:txBody>
      </p:sp>
    </p:spTree>
    <p:extLst>
      <p:ext uri="{BB962C8B-B14F-4D97-AF65-F5344CB8AC3E}">
        <p14:creationId xmlns:p14="http://schemas.microsoft.com/office/powerpoint/2010/main" val="31954260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D784ED7-69C7-4F22-BF48-B99D4ACE3BF5}" type="slidenum">
              <a:rPr lang="zh-CN" altLang="en-US" smtClean="0"/>
              <a:t>21</a:t>
            </a:fld>
            <a:endParaRPr lang="zh-CN" altLang="en-US"/>
          </a:p>
        </p:txBody>
      </p:sp>
    </p:spTree>
    <p:extLst>
      <p:ext uri="{BB962C8B-B14F-4D97-AF65-F5344CB8AC3E}">
        <p14:creationId xmlns:p14="http://schemas.microsoft.com/office/powerpoint/2010/main" val="22930508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gradFill>
          <a:gsLst>
            <a:gs pos="100000">
              <a:srgbClr val="3791C5"/>
            </a:gs>
            <a:gs pos="0">
              <a:srgbClr val="2353A6"/>
            </a:gs>
          </a:gsLst>
          <a:lin ang="13200000" scaled="0"/>
        </a:gradFill>
        <a:effectLst/>
      </p:bgPr>
    </p:bg>
    <p:spTree>
      <p:nvGrpSpPr>
        <p:cNvPr id="1" name=""/>
        <p:cNvGrpSpPr/>
        <p:nvPr/>
      </p:nvGrpSpPr>
      <p:grpSpPr>
        <a:xfrm>
          <a:off x="0" y="0"/>
          <a:ext cx="0" cy="0"/>
          <a:chOff x="0" y="0"/>
          <a:chExt cx="0" cy="0"/>
        </a:xfrm>
      </p:grpSpPr>
      <p:grpSp>
        <p:nvGrpSpPr>
          <p:cNvPr id="11" name="组合 10">
            <a:extLst>
              <a:ext uri="{FF2B5EF4-FFF2-40B4-BE49-F238E27FC236}">
                <a16:creationId xmlns:a16="http://schemas.microsoft.com/office/drawing/2014/main" id="{BED8F18E-0DE2-48B9-B4C8-3F7032794FD8}"/>
              </a:ext>
            </a:extLst>
          </p:cNvPr>
          <p:cNvGrpSpPr/>
          <p:nvPr userDrawn="1"/>
        </p:nvGrpSpPr>
        <p:grpSpPr>
          <a:xfrm>
            <a:off x="9224281" y="1346295"/>
            <a:ext cx="3345089" cy="4426667"/>
            <a:chOff x="6893605" y="2190751"/>
            <a:chExt cx="2575832" cy="3408684"/>
          </a:xfrm>
        </p:grpSpPr>
        <p:sp>
          <p:nvSpPr>
            <p:cNvPr id="12" name="任意多边形: 形状 11">
              <a:extLst>
                <a:ext uri="{FF2B5EF4-FFF2-40B4-BE49-F238E27FC236}">
                  <a16:creationId xmlns:a16="http://schemas.microsoft.com/office/drawing/2014/main" id="{B1D00C1D-DD32-42B0-A07C-72DA2BA0493A}"/>
                </a:ext>
              </a:extLst>
            </p:cNvPr>
            <p:cNvSpPr/>
            <p:nvPr/>
          </p:nvSpPr>
          <p:spPr>
            <a:xfrm>
              <a:off x="6893605" y="2190751"/>
              <a:ext cx="2575832" cy="3408684"/>
            </a:xfrm>
            <a:custGeom>
              <a:avLst/>
              <a:gdLst>
                <a:gd name="connsiteX0" fmla="*/ 2361180 w 2575832"/>
                <a:gd name="connsiteY0" fmla="*/ 2052080 h 3408684"/>
                <a:gd name="connsiteX1" fmla="*/ 1287916 w 2575832"/>
                <a:gd name="connsiteY1" fmla="*/ 3159688 h 3408684"/>
                <a:gd name="connsiteX2" fmla="*/ 214653 w 2575832"/>
                <a:gd name="connsiteY2" fmla="*/ 2052080 h 3408684"/>
                <a:gd name="connsiteX3" fmla="*/ 214653 w 2575832"/>
                <a:gd name="connsiteY3" fmla="*/ 704061 h 3408684"/>
                <a:gd name="connsiteX4" fmla="*/ 1279330 w 2575832"/>
                <a:gd name="connsiteY4" fmla="*/ 291928 h 3408684"/>
                <a:gd name="connsiteX5" fmla="*/ 2352594 w 2575832"/>
                <a:gd name="connsiteY5" fmla="*/ 695475 h 3408684"/>
                <a:gd name="connsiteX6" fmla="*/ 2352594 w 2575832"/>
                <a:gd name="connsiteY6" fmla="*/ 2052080 h 3408684"/>
                <a:gd name="connsiteX7" fmla="*/ 2481385 w 2575832"/>
                <a:gd name="connsiteY7" fmla="*/ 480822 h 3408684"/>
                <a:gd name="connsiteX8" fmla="*/ 1356605 w 2575832"/>
                <a:gd name="connsiteY8" fmla="*/ 60103 h 3408684"/>
                <a:gd name="connsiteX9" fmla="*/ 1296502 w 2575832"/>
                <a:gd name="connsiteY9" fmla="*/ 0 h 3408684"/>
                <a:gd name="connsiteX10" fmla="*/ 1227813 w 2575832"/>
                <a:gd name="connsiteY10" fmla="*/ 51517 h 3408684"/>
                <a:gd name="connsiteX11" fmla="*/ 111619 w 2575832"/>
                <a:gd name="connsiteY11" fmla="*/ 480822 h 3408684"/>
                <a:gd name="connsiteX12" fmla="*/ 0 w 2575832"/>
                <a:gd name="connsiteY12" fmla="*/ 480822 h 3408684"/>
                <a:gd name="connsiteX13" fmla="*/ 0 w 2575832"/>
                <a:gd name="connsiteY13" fmla="*/ 2052080 h 3408684"/>
                <a:gd name="connsiteX14" fmla="*/ 1236400 w 2575832"/>
                <a:gd name="connsiteY14" fmla="*/ 3382927 h 3408684"/>
                <a:gd name="connsiteX15" fmla="*/ 1279330 w 2575832"/>
                <a:gd name="connsiteY15" fmla="*/ 3408685 h 3408684"/>
                <a:gd name="connsiteX16" fmla="*/ 1322261 w 2575832"/>
                <a:gd name="connsiteY16" fmla="*/ 3391513 h 3408684"/>
                <a:gd name="connsiteX17" fmla="*/ 2575832 w 2575832"/>
                <a:gd name="connsiteY17" fmla="*/ 2052080 h 3408684"/>
                <a:gd name="connsiteX18" fmla="*/ 2575832 w 2575832"/>
                <a:gd name="connsiteY18" fmla="*/ 489408 h 3408684"/>
                <a:gd name="connsiteX19" fmla="*/ 2481385 w 2575832"/>
                <a:gd name="connsiteY19" fmla="*/ 480822 h 3408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75832" h="3408684">
                  <a:moveTo>
                    <a:pt x="2361180" y="2052080"/>
                  </a:moveTo>
                  <a:cubicBezTo>
                    <a:pt x="2361180" y="2464213"/>
                    <a:pt x="2000563" y="2833416"/>
                    <a:pt x="1287916" y="3159688"/>
                  </a:cubicBezTo>
                  <a:cubicBezTo>
                    <a:pt x="575269" y="2790485"/>
                    <a:pt x="214653" y="2421282"/>
                    <a:pt x="214653" y="2052080"/>
                  </a:cubicBezTo>
                  <a:lnTo>
                    <a:pt x="214653" y="704061"/>
                  </a:lnTo>
                  <a:cubicBezTo>
                    <a:pt x="566683" y="678303"/>
                    <a:pt x="927300" y="540925"/>
                    <a:pt x="1279330" y="291928"/>
                  </a:cubicBezTo>
                  <a:cubicBezTo>
                    <a:pt x="1536913" y="497994"/>
                    <a:pt x="1897530" y="635372"/>
                    <a:pt x="2352594" y="695475"/>
                  </a:cubicBezTo>
                  <a:lnTo>
                    <a:pt x="2352594" y="2052080"/>
                  </a:lnTo>
                  <a:close/>
                  <a:moveTo>
                    <a:pt x="2481385" y="480822"/>
                  </a:moveTo>
                  <a:cubicBezTo>
                    <a:pt x="1974805" y="420719"/>
                    <a:pt x="1597016" y="283342"/>
                    <a:pt x="1356605" y="60103"/>
                  </a:cubicBezTo>
                  <a:lnTo>
                    <a:pt x="1296502" y="0"/>
                  </a:lnTo>
                  <a:lnTo>
                    <a:pt x="1227813" y="51517"/>
                  </a:lnTo>
                  <a:cubicBezTo>
                    <a:pt x="850025" y="334858"/>
                    <a:pt x="472236" y="480822"/>
                    <a:pt x="111619" y="480822"/>
                  </a:cubicBezTo>
                  <a:lnTo>
                    <a:pt x="0" y="480822"/>
                  </a:lnTo>
                  <a:lnTo>
                    <a:pt x="0" y="2052080"/>
                  </a:lnTo>
                  <a:cubicBezTo>
                    <a:pt x="0" y="2532902"/>
                    <a:pt x="403547" y="2970793"/>
                    <a:pt x="1236400" y="3382927"/>
                  </a:cubicBezTo>
                  <a:lnTo>
                    <a:pt x="1279330" y="3408685"/>
                  </a:lnTo>
                  <a:lnTo>
                    <a:pt x="1322261" y="3391513"/>
                  </a:lnTo>
                  <a:cubicBezTo>
                    <a:pt x="2155113" y="3013724"/>
                    <a:pt x="2575832" y="2567246"/>
                    <a:pt x="2575832" y="2052080"/>
                  </a:cubicBezTo>
                  <a:lnTo>
                    <a:pt x="2575832" y="489408"/>
                  </a:lnTo>
                  <a:lnTo>
                    <a:pt x="2481385" y="480822"/>
                  </a:lnTo>
                  <a:close/>
                </a:path>
              </a:pathLst>
            </a:custGeom>
            <a:solidFill>
              <a:schemeClr val="bg1">
                <a:alpha val="2000"/>
              </a:schemeClr>
            </a:solidFill>
            <a:ln w="3349" cap="flat">
              <a:noFill/>
              <a:prstDash val="solid"/>
              <a:miter/>
            </a:ln>
          </p:spPr>
          <p:txBody>
            <a:bodyPr rtlCol="0" anchor="ctr"/>
            <a:lstStyle/>
            <a:p>
              <a:endParaRPr lang="zh-CN" altLang="en-US"/>
            </a:p>
          </p:txBody>
        </p:sp>
        <p:sp>
          <p:nvSpPr>
            <p:cNvPr id="13" name="任意多边形: 形状 12">
              <a:extLst>
                <a:ext uri="{FF2B5EF4-FFF2-40B4-BE49-F238E27FC236}">
                  <a16:creationId xmlns:a16="http://schemas.microsoft.com/office/drawing/2014/main" id="{B8625C95-1621-4BA2-8592-A47263166C3F}"/>
                </a:ext>
              </a:extLst>
            </p:cNvPr>
            <p:cNvSpPr/>
            <p:nvPr/>
          </p:nvSpPr>
          <p:spPr>
            <a:xfrm>
              <a:off x="7309085" y="3013041"/>
              <a:ext cx="1820254" cy="1828840"/>
            </a:xfrm>
            <a:custGeom>
              <a:avLst/>
              <a:gdLst>
                <a:gd name="connsiteX0" fmla="*/ 910127 w 1820254"/>
                <a:gd name="connsiteY0" fmla="*/ 94447 h 1828840"/>
                <a:gd name="connsiteX1" fmla="*/ 1227813 w 1820254"/>
                <a:gd name="connsiteY1" fmla="*/ 163136 h 1828840"/>
                <a:gd name="connsiteX2" fmla="*/ 1493983 w 1820254"/>
                <a:gd name="connsiteY2" fmla="*/ 343444 h 1828840"/>
                <a:gd name="connsiteX3" fmla="*/ 1674291 w 1820254"/>
                <a:gd name="connsiteY3" fmla="*/ 609614 h 1828840"/>
                <a:gd name="connsiteX4" fmla="*/ 1742980 w 1820254"/>
                <a:gd name="connsiteY4" fmla="*/ 927300 h 1828840"/>
                <a:gd name="connsiteX5" fmla="*/ 1674291 w 1820254"/>
                <a:gd name="connsiteY5" fmla="*/ 1244986 h 1828840"/>
                <a:gd name="connsiteX6" fmla="*/ 1493983 w 1820254"/>
                <a:gd name="connsiteY6" fmla="*/ 1511155 h 1828840"/>
                <a:gd name="connsiteX7" fmla="*/ 1227813 w 1820254"/>
                <a:gd name="connsiteY7" fmla="*/ 1691463 h 1828840"/>
                <a:gd name="connsiteX8" fmla="*/ 910127 w 1820254"/>
                <a:gd name="connsiteY8" fmla="*/ 1760152 h 1828840"/>
                <a:gd name="connsiteX9" fmla="*/ 583855 w 1820254"/>
                <a:gd name="connsiteY9" fmla="*/ 1674291 h 1828840"/>
                <a:gd name="connsiteX10" fmla="*/ 317686 w 1820254"/>
                <a:gd name="connsiteY10" fmla="*/ 1493983 h 1828840"/>
                <a:gd name="connsiteX11" fmla="*/ 137378 w 1820254"/>
                <a:gd name="connsiteY11" fmla="*/ 1227813 h 1828840"/>
                <a:gd name="connsiteX12" fmla="*/ 85861 w 1820254"/>
                <a:gd name="connsiteY12" fmla="*/ 918714 h 1828840"/>
                <a:gd name="connsiteX13" fmla="*/ 145964 w 1820254"/>
                <a:gd name="connsiteY13" fmla="*/ 592441 h 1828840"/>
                <a:gd name="connsiteX14" fmla="*/ 326272 w 1820254"/>
                <a:gd name="connsiteY14" fmla="*/ 326272 h 1828840"/>
                <a:gd name="connsiteX15" fmla="*/ 592441 w 1820254"/>
                <a:gd name="connsiteY15" fmla="*/ 145964 h 1828840"/>
                <a:gd name="connsiteX16" fmla="*/ 910127 w 1820254"/>
                <a:gd name="connsiteY16" fmla="*/ 94447 h 1828840"/>
                <a:gd name="connsiteX17" fmla="*/ 910127 w 1820254"/>
                <a:gd name="connsiteY17" fmla="*/ 8586 h 1828840"/>
                <a:gd name="connsiteX18" fmla="*/ 0 w 1820254"/>
                <a:gd name="connsiteY18" fmla="*/ 918714 h 1828840"/>
                <a:gd name="connsiteX19" fmla="*/ 910127 w 1820254"/>
                <a:gd name="connsiteY19" fmla="*/ 1828841 h 1828840"/>
                <a:gd name="connsiteX20" fmla="*/ 1820255 w 1820254"/>
                <a:gd name="connsiteY20" fmla="*/ 918714 h 1828840"/>
                <a:gd name="connsiteX21" fmla="*/ 910127 w 1820254"/>
                <a:gd name="connsiteY21" fmla="*/ 8586 h 1828840"/>
                <a:gd name="connsiteX22" fmla="*/ 686889 w 1820254"/>
                <a:gd name="connsiteY22" fmla="*/ 1493983 h 1828840"/>
                <a:gd name="connsiteX23" fmla="*/ 635372 w 1820254"/>
                <a:gd name="connsiteY23" fmla="*/ 1270744 h 1828840"/>
                <a:gd name="connsiteX24" fmla="*/ 901541 w 1820254"/>
                <a:gd name="connsiteY24" fmla="*/ 1253572 h 1828840"/>
                <a:gd name="connsiteX25" fmla="*/ 1167711 w 1820254"/>
                <a:gd name="connsiteY25" fmla="*/ 1270744 h 1828840"/>
                <a:gd name="connsiteX26" fmla="*/ 1116194 w 1820254"/>
                <a:gd name="connsiteY26" fmla="*/ 1493983 h 1828840"/>
                <a:gd name="connsiteX27" fmla="*/ 1030333 w 1820254"/>
                <a:gd name="connsiteY27" fmla="*/ 1734394 h 1828840"/>
                <a:gd name="connsiteX28" fmla="*/ 987402 w 1820254"/>
                <a:gd name="connsiteY28" fmla="*/ 1820255 h 1828840"/>
                <a:gd name="connsiteX29" fmla="*/ 1090436 w 1820254"/>
                <a:gd name="connsiteY29" fmla="*/ 1803083 h 1828840"/>
                <a:gd name="connsiteX30" fmla="*/ 1244986 w 1820254"/>
                <a:gd name="connsiteY30" fmla="*/ 1279330 h 1828840"/>
                <a:gd name="connsiteX31" fmla="*/ 1459638 w 1820254"/>
                <a:gd name="connsiteY31" fmla="*/ 1322261 h 1828840"/>
                <a:gd name="connsiteX32" fmla="*/ 1665705 w 1820254"/>
                <a:gd name="connsiteY32" fmla="*/ 1390949 h 1828840"/>
                <a:gd name="connsiteX33" fmla="*/ 1708635 w 1820254"/>
                <a:gd name="connsiteY33" fmla="*/ 1322261 h 1828840"/>
                <a:gd name="connsiteX34" fmla="*/ 1262158 w 1820254"/>
                <a:gd name="connsiteY34" fmla="*/ 1193469 h 1828840"/>
                <a:gd name="connsiteX35" fmla="*/ 1279330 w 1820254"/>
                <a:gd name="connsiteY35" fmla="*/ 918714 h 1828840"/>
                <a:gd name="connsiteX36" fmla="*/ 1262158 w 1820254"/>
                <a:gd name="connsiteY36" fmla="*/ 609614 h 1828840"/>
                <a:gd name="connsiteX37" fmla="*/ 1708635 w 1820254"/>
                <a:gd name="connsiteY37" fmla="*/ 480822 h 1828840"/>
                <a:gd name="connsiteX38" fmla="*/ 1665705 w 1820254"/>
                <a:gd name="connsiteY38" fmla="*/ 412133 h 1828840"/>
                <a:gd name="connsiteX39" fmla="*/ 1468224 w 1820254"/>
                <a:gd name="connsiteY39" fmla="*/ 480822 h 1828840"/>
                <a:gd name="connsiteX40" fmla="*/ 1253572 w 1820254"/>
                <a:gd name="connsiteY40" fmla="*/ 532339 h 1828840"/>
                <a:gd name="connsiteX41" fmla="*/ 1090436 w 1820254"/>
                <a:gd name="connsiteY41" fmla="*/ 17172 h 1828840"/>
                <a:gd name="connsiteX42" fmla="*/ 987402 w 1820254"/>
                <a:gd name="connsiteY42" fmla="*/ 0 h 1828840"/>
                <a:gd name="connsiteX43" fmla="*/ 1038919 w 1820254"/>
                <a:gd name="connsiteY43" fmla="*/ 111619 h 1828840"/>
                <a:gd name="connsiteX44" fmla="*/ 1124780 w 1820254"/>
                <a:gd name="connsiteY44" fmla="*/ 352030 h 1828840"/>
                <a:gd name="connsiteX45" fmla="*/ 1167711 w 1820254"/>
                <a:gd name="connsiteY45" fmla="*/ 540925 h 1828840"/>
                <a:gd name="connsiteX46" fmla="*/ 901541 w 1820254"/>
                <a:gd name="connsiteY46" fmla="*/ 558097 h 1828840"/>
                <a:gd name="connsiteX47" fmla="*/ 643958 w 1820254"/>
                <a:gd name="connsiteY47" fmla="*/ 549511 h 1828840"/>
                <a:gd name="connsiteX48" fmla="*/ 686889 w 1820254"/>
                <a:gd name="connsiteY48" fmla="*/ 369203 h 1828840"/>
                <a:gd name="connsiteX49" fmla="*/ 772750 w 1820254"/>
                <a:gd name="connsiteY49" fmla="*/ 128792 h 1828840"/>
                <a:gd name="connsiteX50" fmla="*/ 832852 w 1820254"/>
                <a:gd name="connsiteY50" fmla="*/ 8586 h 1828840"/>
                <a:gd name="connsiteX51" fmla="*/ 729819 w 1820254"/>
                <a:gd name="connsiteY51" fmla="*/ 25758 h 1828840"/>
                <a:gd name="connsiteX52" fmla="*/ 558097 w 1820254"/>
                <a:gd name="connsiteY52" fmla="*/ 540925 h 1828840"/>
                <a:gd name="connsiteX53" fmla="*/ 343444 w 1820254"/>
                <a:gd name="connsiteY53" fmla="*/ 489408 h 1828840"/>
                <a:gd name="connsiteX54" fmla="*/ 145964 w 1820254"/>
                <a:gd name="connsiteY54" fmla="*/ 420719 h 1828840"/>
                <a:gd name="connsiteX55" fmla="*/ 103033 w 1820254"/>
                <a:gd name="connsiteY55" fmla="*/ 497994 h 1828840"/>
                <a:gd name="connsiteX56" fmla="*/ 549511 w 1820254"/>
                <a:gd name="connsiteY56" fmla="*/ 626786 h 1828840"/>
                <a:gd name="connsiteX57" fmla="*/ 532339 w 1820254"/>
                <a:gd name="connsiteY57" fmla="*/ 935886 h 1828840"/>
                <a:gd name="connsiteX58" fmla="*/ 549511 w 1820254"/>
                <a:gd name="connsiteY58" fmla="*/ 1210641 h 1828840"/>
                <a:gd name="connsiteX59" fmla="*/ 103033 w 1820254"/>
                <a:gd name="connsiteY59" fmla="*/ 1339433 h 1828840"/>
                <a:gd name="connsiteX60" fmla="*/ 145964 w 1820254"/>
                <a:gd name="connsiteY60" fmla="*/ 1408122 h 1828840"/>
                <a:gd name="connsiteX61" fmla="*/ 352030 w 1820254"/>
                <a:gd name="connsiteY61" fmla="*/ 1339433 h 1828840"/>
                <a:gd name="connsiteX62" fmla="*/ 566683 w 1820254"/>
                <a:gd name="connsiteY62" fmla="*/ 1296502 h 1828840"/>
                <a:gd name="connsiteX63" fmla="*/ 721233 w 1820254"/>
                <a:gd name="connsiteY63" fmla="*/ 1820255 h 1828840"/>
                <a:gd name="connsiteX64" fmla="*/ 815680 w 1820254"/>
                <a:gd name="connsiteY64" fmla="*/ 1820255 h 1828840"/>
                <a:gd name="connsiteX65" fmla="*/ 772750 w 1820254"/>
                <a:gd name="connsiteY65" fmla="*/ 1734394 h 1828840"/>
                <a:gd name="connsiteX66" fmla="*/ 686889 w 1820254"/>
                <a:gd name="connsiteY66" fmla="*/ 1493983 h 1828840"/>
                <a:gd name="connsiteX67" fmla="*/ 609614 w 1820254"/>
                <a:gd name="connsiteY67" fmla="*/ 927300 h 1828840"/>
                <a:gd name="connsiteX68" fmla="*/ 626786 w 1820254"/>
                <a:gd name="connsiteY68" fmla="*/ 635372 h 1828840"/>
                <a:gd name="connsiteX69" fmla="*/ 901541 w 1820254"/>
                <a:gd name="connsiteY69" fmla="*/ 652544 h 1828840"/>
                <a:gd name="connsiteX70" fmla="*/ 1176297 w 1820254"/>
                <a:gd name="connsiteY70" fmla="*/ 635372 h 1828840"/>
                <a:gd name="connsiteX71" fmla="*/ 1193469 w 1820254"/>
                <a:gd name="connsiteY71" fmla="*/ 927300 h 1828840"/>
                <a:gd name="connsiteX72" fmla="*/ 1176297 w 1820254"/>
                <a:gd name="connsiteY72" fmla="*/ 1184883 h 1828840"/>
                <a:gd name="connsiteX73" fmla="*/ 892955 w 1820254"/>
                <a:gd name="connsiteY73" fmla="*/ 1167711 h 1828840"/>
                <a:gd name="connsiteX74" fmla="*/ 609614 w 1820254"/>
                <a:gd name="connsiteY74" fmla="*/ 1184883 h 1828840"/>
                <a:gd name="connsiteX75" fmla="*/ 609614 w 1820254"/>
                <a:gd name="connsiteY75" fmla="*/ 927300 h 1828840"/>
                <a:gd name="connsiteX76" fmla="*/ 1811669 w 1820254"/>
                <a:gd name="connsiteY76" fmla="*/ 875783 h 1828840"/>
                <a:gd name="connsiteX77" fmla="*/ 0 w 1820254"/>
                <a:gd name="connsiteY77" fmla="*/ 875783 h 1828840"/>
                <a:gd name="connsiteX78" fmla="*/ 0 w 1820254"/>
                <a:gd name="connsiteY78" fmla="*/ 961644 h 1828840"/>
                <a:gd name="connsiteX79" fmla="*/ 1811669 w 1820254"/>
                <a:gd name="connsiteY79" fmla="*/ 961644 h 1828840"/>
                <a:gd name="connsiteX80" fmla="*/ 1811669 w 1820254"/>
                <a:gd name="connsiteY80" fmla="*/ 875783 h 182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820254" h="1828840">
                  <a:moveTo>
                    <a:pt x="910127" y="94447"/>
                  </a:moveTo>
                  <a:cubicBezTo>
                    <a:pt x="1021747" y="94447"/>
                    <a:pt x="1133366" y="120205"/>
                    <a:pt x="1227813" y="163136"/>
                  </a:cubicBezTo>
                  <a:cubicBezTo>
                    <a:pt x="1322261" y="206067"/>
                    <a:pt x="1416708" y="266169"/>
                    <a:pt x="1493983" y="343444"/>
                  </a:cubicBezTo>
                  <a:cubicBezTo>
                    <a:pt x="1571258" y="420719"/>
                    <a:pt x="1631361" y="506580"/>
                    <a:pt x="1674291" y="609614"/>
                  </a:cubicBezTo>
                  <a:cubicBezTo>
                    <a:pt x="1717222" y="712647"/>
                    <a:pt x="1742980" y="815680"/>
                    <a:pt x="1742980" y="927300"/>
                  </a:cubicBezTo>
                  <a:cubicBezTo>
                    <a:pt x="1742980" y="1038919"/>
                    <a:pt x="1717222" y="1150538"/>
                    <a:pt x="1674291" y="1244986"/>
                  </a:cubicBezTo>
                  <a:cubicBezTo>
                    <a:pt x="1631361" y="1339433"/>
                    <a:pt x="1571258" y="1433880"/>
                    <a:pt x="1493983" y="1511155"/>
                  </a:cubicBezTo>
                  <a:cubicBezTo>
                    <a:pt x="1416708" y="1588430"/>
                    <a:pt x="1330847" y="1648533"/>
                    <a:pt x="1227813" y="1691463"/>
                  </a:cubicBezTo>
                  <a:cubicBezTo>
                    <a:pt x="1124780" y="1734394"/>
                    <a:pt x="1021747" y="1760152"/>
                    <a:pt x="910127" y="1760152"/>
                  </a:cubicBezTo>
                  <a:cubicBezTo>
                    <a:pt x="798508" y="1760152"/>
                    <a:pt x="686889" y="1717222"/>
                    <a:pt x="583855" y="1674291"/>
                  </a:cubicBezTo>
                  <a:cubicBezTo>
                    <a:pt x="489408" y="1631360"/>
                    <a:pt x="394961" y="1571258"/>
                    <a:pt x="317686" y="1493983"/>
                  </a:cubicBezTo>
                  <a:cubicBezTo>
                    <a:pt x="240411" y="1416708"/>
                    <a:pt x="180308" y="1330847"/>
                    <a:pt x="137378" y="1227813"/>
                  </a:cubicBezTo>
                  <a:cubicBezTo>
                    <a:pt x="103033" y="1133366"/>
                    <a:pt x="85861" y="1030333"/>
                    <a:pt x="85861" y="918714"/>
                  </a:cubicBezTo>
                  <a:cubicBezTo>
                    <a:pt x="85861" y="807094"/>
                    <a:pt x="103033" y="695475"/>
                    <a:pt x="145964" y="592441"/>
                  </a:cubicBezTo>
                  <a:cubicBezTo>
                    <a:pt x="188894" y="497994"/>
                    <a:pt x="248997" y="403547"/>
                    <a:pt x="326272" y="326272"/>
                  </a:cubicBezTo>
                  <a:cubicBezTo>
                    <a:pt x="403547" y="248997"/>
                    <a:pt x="489408" y="188894"/>
                    <a:pt x="592441" y="145964"/>
                  </a:cubicBezTo>
                  <a:cubicBezTo>
                    <a:pt x="686889" y="111619"/>
                    <a:pt x="798508" y="94447"/>
                    <a:pt x="910127" y="94447"/>
                  </a:cubicBezTo>
                  <a:close/>
                  <a:moveTo>
                    <a:pt x="910127" y="8586"/>
                  </a:moveTo>
                  <a:cubicBezTo>
                    <a:pt x="403547" y="8586"/>
                    <a:pt x="0" y="412133"/>
                    <a:pt x="0" y="918714"/>
                  </a:cubicBezTo>
                  <a:cubicBezTo>
                    <a:pt x="0" y="1425294"/>
                    <a:pt x="403547" y="1828841"/>
                    <a:pt x="910127" y="1828841"/>
                  </a:cubicBezTo>
                  <a:cubicBezTo>
                    <a:pt x="1416708" y="1828841"/>
                    <a:pt x="1820255" y="1425294"/>
                    <a:pt x="1820255" y="918714"/>
                  </a:cubicBezTo>
                  <a:cubicBezTo>
                    <a:pt x="1820255" y="412133"/>
                    <a:pt x="1408122" y="8586"/>
                    <a:pt x="910127" y="8586"/>
                  </a:cubicBezTo>
                  <a:close/>
                  <a:moveTo>
                    <a:pt x="686889" y="1493983"/>
                  </a:moveTo>
                  <a:cubicBezTo>
                    <a:pt x="669716" y="1425294"/>
                    <a:pt x="652544" y="1348019"/>
                    <a:pt x="635372" y="1270744"/>
                  </a:cubicBezTo>
                  <a:cubicBezTo>
                    <a:pt x="721233" y="1262158"/>
                    <a:pt x="815680" y="1253572"/>
                    <a:pt x="901541" y="1253572"/>
                  </a:cubicBezTo>
                  <a:cubicBezTo>
                    <a:pt x="995989" y="1253572"/>
                    <a:pt x="1081850" y="1262158"/>
                    <a:pt x="1167711" y="1270744"/>
                  </a:cubicBezTo>
                  <a:cubicBezTo>
                    <a:pt x="1159125" y="1348019"/>
                    <a:pt x="1141952" y="1416708"/>
                    <a:pt x="1116194" y="1493983"/>
                  </a:cubicBezTo>
                  <a:cubicBezTo>
                    <a:pt x="1090436" y="1579844"/>
                    <a:pt x="1064677" y="1657119"/>
                    <a:pt x="1030333" y="1734394"/>
                  </a:cubicBezTo>
                  <a:cubicBezTo>
                    <a:pt x="1021747" y="1760152"/>
                    <a:pt x="1004575" y="1785910"/>
                    <a:pt x="987402" y="1820255"/>
                  </a:cubicBezTo>
                  <a:cubicBezTo>
                    <a:pt x="1021747" y="1820255"/>
                    <a:pt x="1056091" y="1811669"/>
                    <a:pt x="1090436" y="1803083"/>
                  </a:cubicBezTo>
                  <a:cubicBezTo>
                    <a:pt x="1167711" y="1648533"/>
                    <a:pt x="1219227" y="1476811"/>
                    <a:pt x="1244986" y="1279330"/>
                  </a:cubicBezTo>
                  <a:cubicBezTo>
                    <a:pt x="1313674" y="1287916"/>
                    <a:pt x="1390950" y="1305088"/>
                    <a:pt x="1459638" y="1322261"/>
                  </a:cubicBezTo>
                  <a:cubicBezTo>
                    <a:pt x="1528327" y="1339433"/>
                    <a:pt x="1597016" y="1365191"/>
                    <a:pt x="1665705" y="1390949"/>
                  </a:cubicBezTo>
                  <a:cubicBezTo>
                    <a:pt x="1682877" y="1365191"/>
                    <a:pt x="1691463" y="1339433"/>
                    <a:pt x="1708635" y="1322261"/>
                  </a:cubicBezTo>
                  <a:cubicBezTo>
                    <a:pt x="1571258" y="1262158"/>
                    <a:pt x="1425294" y="1219227"/>
                    <a:pt x="1262158" y="1193469"/>
                  </a:cubicBezTo>
                  <a:cubicBezTo>
                    <a:pt x="1270744" y="1107608"/>
                    <a:pt x="1279330" y="1013161"/>
                    <a:pt x="1279330" y="918714"/>
                  </a:cubicBezTo>
                  <a:cubicBezTo>
                    <a:pt x="1279330" y="815680"/>
                    <a:pt x="1270744" y="712647"/>
                    <a:pt x="1262158" y="609614"/>
                  </a:cubicBezTo>
                  <a:cubicBezTo>
                    <a:pt x="1425294" y="583855"/>
                    <a:pt x="1571258" y="540925"/>
                    <a:pt x="1708635" y="480822"/>
                  </a:cubicBezTo>
                  <a:cubicBezTo>
                    <a:pt x="1700049" y="455064"/>
                    <a:pt x="1682877" y="429305"/>
                    <a:pt x="1665705" y="412133"/>
                  </a:cubicBezTo>
                  <a:cubicBezTo>
                    <a:pt x="1605602" y="437891"/>
                    <a:pt x="1536913" y="463650"/>
                    <a:pt x="1468224" y="480822"/>
                  </a:cubicBezTo>
                  <a:cubicBezTo>
                    <a:pt x="1399536" y="497994"/>
                    <a:pt x="1322261" y="515166"/>
                    <a:pt x="1253572" y="532339"/>
                  </a:cubicBezTo>
                  <a:cubicBezTo>
                    <a:pt x="1219227" y="343444"/>
                    <a:pt x="1159125" y="171722"/>
                    <a:pt x="1090436" y="17172"/>
                  </a:cubicBezTo>
                  <a:cubicBezTo>
                    <a:pt x="1056091" y="8586"/>
                    <a:pt x="1021747" y="8586"/>
                    <a:pt x="987402" y="0"/>
                  </a:cubicBezTo>
                  <a:cubicBezTo>
                    <a:pt x="1004575" y="34344"/>
                    <a:pt x="1021747" y="68689"/>
                    <a:pt x="1038919" y="111619"/>
                  </a:cubicBezTo>
                  <a:cubicBezTo>
                    <a:pt x="1073263" y="188894"/>
                    <a:pt x="1099022" y="266169"/>
                    <a:pt x="1124780" y="352030"/>
                  </a:cubicBezTo>
                  <a:cubicBezTo>
                    <a:pt x="1141952" y="412133"/>
                    <a:pt x="1159125" y="472236"/>
                    <a:pt x="1167711" y="540925"/>
                  </a:cubicBezTo>
                  <a:cubicBezTo>
                    <a:pt x="1081850" y="549511"/>
                    <a:pt x="995989" y="558097"/>
                    <a:pt x="901541" y="558097"/>
                  </a:cubicBezTo>
                  <a:cubicBezTo>
                    <a:pt x="807094" y="558097"/>
                    <a:pt x="729819" y="566683"/>
                    <a:pt x="643958" y="549511"/>
                  </a:cubicBezTo>
                  <a:cubicBezTo>
                    <a:pt x="652544" y="489408"/>
                    <a:pt x="669716" y="429305"/>
                    <a:pt x="686889" y="369203"/>
                  </a:cubicBezTo>
                  <a:cubicBezTo>
                    <a:pt x="712647" y="283342"/>
                    <a:pt x="738405" y="206067"/>
                    <a:pt x="772750" y="128792"/>
                  </a:cubicBezTo>
                  <a:cubicBezTo>
                    <a:pt x="789922" y="85861"/>
                    <a:pt x="807094" y="42931"/>
                    <a:pt x="832852" y="8586"/>
                  </a:cubicBezTo>
                  <a:cubicBezTo>
                    <a:pt x="798508" y="8586"/>
                    <a:pt x="764164" y="17172"/>
                    <a:pt x="729819" y="25758"/>
                  </a:cubicBezTo>
                  <a:cubicBezTo>
                    <a:pt x="652544" y="180308"/>
                    <a:pt x="592441" y="352030"/>
                    <a:pt x="558097" y="540925"/>
                  </a:cubicBezTo>
                  <a:cubicBezTo>
                    <a:pt x="489408" y="532339"/>
                    <a:pt x="412133" y="515166"/>
                    <a:pt x="343444" y="489408"/>
                  </a:cubicBezTo>
                  <a:cubicBezTo>
                    <a:pt x="274755" y="472236"/>
                    <a:pt x="206067" y="446478"/>
                    <a:pt x="145964" y="420719"/>
                  </a:cubicBezTo>
                  <a:cubicBezTo>
                    <a:pt x="128792" y="446478"/>
                    <a:pt x="111619" y="472236"/>
                    <a:pt x="103033" y="497994"/>
                  </a:cubicBezTo>
                  <a:cubicBezTo>
                    <a:pt x="240411" y="558097"/>
                    <a:pt x="386375" y="601028"/>
                    <a:pt x="549511" y="626786"/>
                  </a:cubicBezTo>
                  <a:cubicBezTo>
                    <a:pt x="532339" y="729819"/>
                    <a:pt x="532339" y="824266"/>
                    <a:pt x="532339" y="935886"/>
                  </a:cubicBezTo>
                  <a:cubicBezTo>
                    <a:pt x="532339" y="1030333"/>
                    <a:pt x="540925" y="1116194"/>
                    <a:pt x="549511" y="1210641"/>
                  </a:cubicBezTo>
                  <a:cubicBezTo>
                    <a:pt x="386375" y="1236399"/>
                    <a:pt x="240411" y="1279330"/>
                    <a:pt x="103033" y="1339433"/>
                  </a:cubicBezTo>
                  <a:cubicBezTo>
                    <a:pt x="111619" y="1365191"/>
                    <a:pt x="128792" y="1390949"/>
                    <a:pt x="145964" y="1408122"/>
                  </a:cubicBezTo>
                  <a:cubicBezTo>
                    <a:pt x="214653" y="1382363"/>
                    <a:pt x="283342" y="1356605"/>
                    <a:pt x="352030" y="1339433"/>
                  </a:cubicBezTo>
                  <a:cubicBezTo>
                    <a:pt x="420719" y="1322261"/>
                    <a:pt x="489408" y="1305088"/>
                    <a:pt x="566683" y="1296502"/>
                  </a:cubicBezTo>
                  <a:cubicBezTo>
                    <a:pt x="601028" y="1485397"/>
                    <a:pt x="652544" y="1665705"/>
                    <a:pt x="721233" y="1820255"/>
                  </a:cubicBezTo>
                  <a:cubicBezTo>
                    <a:pt x="746991" y="1811669"/>
                    <a:pt x="781336" y="1811669"/>
                    <a:pt x="815680" y="1820255"/>
                  </a:cubicBezTo>
                  <a:cubicBezTo>
                    <a:pt x="798508" y="1794497"/>
                    <a:pt x="789922" y="1768738"/>
                    <a:pt x="772750" y="1734394"/>
                  </a:cubicBezTo>
                  <a:cubicBezTo>
                    <a:pt x="738405" y="1657119"/>
                    <a:pt x="712647" y="1579844"/>
                    <a:pt x="686889" y="1493983"/>
                  </a:cubicBezTo>
                  <a:close/>
                  <a:moveTo>
                    <a:pt x="609614" y="927300"/>
                  </a:moveTo>
                  <a:cubicBezTo>
                    <a:pt x="609614" y="824266"/>
                    <a:pt x="618200" y="729819"/>
                    <a:pt x="626786" y="635372"/>
                  </a:cubicBezTo>
                  <a:cubicBezTo>
                    <a:pt x="712647" y="643958"/>
                    <a:pt x="807094" y="652544"/>
                    <a:pt x="901541" y="652544"/>
                  </a:cubicBezTo>
                  <a:cubicBezTo>
                    <a:pt x="995989" y="652544"/>
                    <a:pt x="1090436" y="643958"/>
                    <a:pt x="1176297" y="635372"/>
                  </a:cubicBezTo>
                  <a:cubicBezTo>
                    <a:pt x="1193469" y="729819"/>
                    <a:pt x="1193469" y="832852"/>
                    <a:pt x="1193469" y="927300"/>
                  </a:cubicBezTo>
                  <a:cubicBezTo>
                    <a:pt x="1193469" y="1013161"/>
                    <a:pt x="1184883" y="1099022"/>
                    <a:pt x="1176297" y="1184883"/>
                  </a:cubicBezTo>
                  <a:cubicBezTo>
                    <a:pt x="1081850" y="1176297"/>
                    <a:pt x="987402" y="1167711"/>
                    <a:pt x="892955" y="1167711"/>
                  </a:cubicBezTo>
                  <a:cubicBezTo>
                    <a:pt x="798508" y="1167711"/>
                    <a:pt x="704061" y="1176297"/>
                    <a:pt x="609614" y="1184883"/>
                  </a:cubicBezTo>
                  <a:cubicBezTo>
                    <a:pt x="618200" y="1107608"/>
                    <a:pt x="609614" y="1021747"/>
                    <a:pt x="609614" y="927300"/>
                  </a:cubicBezTo>
                  <a:close/>
                  <a:moveTo>
                    <a:pt x="1811669" y="875783"/>
                  </a:moveTo>
                  <a:lnTo>
                    <a:pt x="0" y="875783"/>
                  </a:lnTo>
                  <a:lnTo>
                    <a:pt x="0" y="961644"/>
                  </a:lnTo>
                  <a:lnTo>
                    <a:pt x="1811669" y="961644"/>
                  </a:lnTo>
                  <a:lnTo>
                    <a:pt x="1811669" y="875783"/>
                  </a:lnTo>
                  <a:close/>
                </a:path>
              </a:pathLst>
            </a:custGeom>
            <a:solidFill>
              <a:schemeClr val="bg1">
                <a:alpha val="2000"/>
              </a:schemeClr>
            </a:solidFill>
            <a:ln w="3349" cap="flat">
              <a:noFill/>
              <a:prstDash val="solid"/>
              <a:miter/>
            </a:ln>
          </p:spPr>
          <p:txBody>
            <a:bodyPr rtlCol="0" anchor="ctr"/>
            <a:lstStyle/>
            <a:p>
              <a:endParaRPr lang="zh-CN" altLang="en-US"/>
            </a:p>
          </p:txBody>
        </p:sp>
      </p:grpSp>
    </p:spTree>
    <p:extLst>
      <p:ext uri="{BB962C8B-B14F-4D97-AF65-F5344CB8AC3E}">
        <p14:creationId xmlns:p14="http://schemas.microsoft.com/office/powerpoint/2010/main" val="11285773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999F4DB-FB0D-4BCB-9930-ED3A3D9168CA}"/>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2D90A75A-F5DD-4469-8F89-5532F469FC99}"/>
              </a:ext>
            </a:extLst>
          </p:cNvPr>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EBF5339-3EBA-4F59-8258-CADDA3053724}"/>
              </a:ext>
            </a:extLst>
          </p:cNvPr>
          <p:cNvSpPr>
            <a:spLocks noGrp="1"/>
          </p:cNvSpPr>
          <p:nvPr>
            <p:ph type="dt" sz="half" idx="10"/>
          </p:nvPr>
        </p:nvSpPr>
        <p:spPr>
          <a:xfrm>
            <a:off x="838200" y="6356350"/>
            <a:ext cx="2743200" cy="365125"/>
          </a:xfrm>
          <a:prstGeom prst="rect">
            <a:avLst/>
          </a:prstGeom>
        </p:spPr>
        <p:txBody>
          <a:bodyPr/>
          <a:lstStyle/>
          <a:p>
            <a:fld id="{3CCE66FE-E3B2-4F76-A54E-7543C860FB8C}" type="datetimeFigureOut">
              <a:rPr lang="zh-CN" altLang="en-US" smtClean="0"/>
              <a:t>2023/10/15</a:t>
            </a:fld>
            <a:endParaRPr lang="zh-CN" altLang="en-US"/>
          </a:p>
        </p:txBody>
      </p:sp>
      <p:sp>
        <p:nvSpPr>
          <p:cNvPr id="5" name="页脚占位符 4">
            <a:extLst>
              <a:ext uri="{FF2B5EF4-FFF2-40B4-BE49-F238E27FC236}">
                <a16:creationId xmlns:a16="http://schemas.microsoft.com/office/drawing/2014/main" id="{8570C460-7F8B-42A4-90FE-C6300BAB8765}"/>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B2A55ED1-6B75-48B4-856D-3D054A9F2825}"/>
              </a:ext>
            </a:extLst>
          </p:cNvPr>
          <p:cNvSpPr>
            <a:spLocks noGrp="1"/>
          </p:cNvSpPr>
          <p:nvPr>
            <p:ph type="sldNum" sz="quarter" idx="12"/>
          </p:nvPr>
        </p:nvSpPr>
        <p:spPr>
          <a:xfrm>
            <a:off x="8610600" y="6356350"/>
            <a:ext cx="2743200" cy="365125"/>
          </a:xfrm>
          <a:prstGeom prst="rect">
            <a:avLst/>
          </a:prstGeom>
        </p:spPr>
        <p:txBody>
          <a:bodyPr/>
          <a:lstStyle/>
          <a:p>
            <a:fld id="{5AFE2724-45D7-45FD-848B-34FEC018707E}" type="slidenum">
              <a:rPr lang="zh-CN" altLang="en-US" smtClean="0"/>
              <a:t>‹#›</a:t>
            </a:fld>
            <a:endParaRPr lang="zh-CN" altLang="en-US"/>
          </a:p>
        </p:txBody>
      </p:sp>
    </p:spTree>
    <p:extLst>
      <p:ext uri="{BB962C8B-B14F-4D97-AF65-F5344CB8AC3E}">
        <p14:creationId xmlns:p14="http://schemas.microsoft.com/office/powerpoint/2010/main" val="3220896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B3F4465-D786-4735-8BF1-762E06268D01}"/>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CEAA549E-A1AC-4E13-B446-5CD84E80D043}"/>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BAA3BB53-266F-4FE2-98AA-4F4A3714CB16}"/>
              </a:ext>
            </a:extLst>
          </p:cNvPr>
          <p:cNvSpPr>
            <a:spLocks noGrp="1"/>
          </p:cNvSpPr>
          <p:nvPr>
            <p:ph type="dt" sz="half" idx="10"/>
          </p:nvPr>
        </p:nvSpPr>
        <p:spPr>
          <a:xfrm>
            <a:off x="838200" y="6356350"/>
            <a:ext cx="2743200" cy="365125"/>
          </a:xfrm>
          <a:prstGeom prst="rect">
            <a:avLst/>
          </a:prstGeom>
        </p:spPr>
        <p:txBody>
          <a:bodyPr/>
          <a:lstStyle/>
          <a:p>
            <a:fld id="{3CCE66FE-E3B2-4F76-A54E-7543C860FB8C}" type="datetimeFigureOut">
              <a:rPr lang="zh-CN" altLang="en-US" smtClean="0"/>
              <a:t>2023/10/15</a:t>
            </a:fld>
            <a:endParaRPr lang="zh-CN" altLang="en-US"/>
          </a:p>
        </p:txBody>
      </p:sp>
      <p:sp>
        <p:nvSpPr>
          <p:cNvPr id="5" name="页脚占位符 4">
            <a:extLst>
              <a:ext uri="{FF2B5EF4-FFF2-40B4-BE49-F238E27FC236}">
                <a16:creationId xmlns:a16="http://schemas.microsoft.com/office/drawing/2014/main" id="{47419B19-6BD1-441D-B985-D5AD7056B014}"/>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C7C46F5C-A2AD-4D4A-96DC-C819282C2976}"/>
              </a:ext>
            </a:extLst>
          </p:cNvPr>
          <p:cNvSpPr>
            <a:spLocks noGrp="1"/>
          </p:cNvSpPr>
          <p:nvPr>
            <p:ph type="sldNum" sz="quarter" idx="12"/>
          </p:nvPr>
        </p:nvSpPr>
        <p:spPr>
          <a:xfrm>
            <a:off x="8610600" y="6356350"/>
            <a:ext cx="2743200" cy="365125"/>
          </a:xfrm>
          <a:prstGeom prst="rect">
            <a:avLst/>
          </a:prstGeom>
        </p:spPr>
        <p:txBody>
          <a:bodyPr/>
          <a:lstStyle/>
          <a:p>
            <a:fld id="{5AFE2724-45D7-45FD-848B-34FEC018707E}" type="slidenum">
              <a:rPr lang="zh-CN" altLang="en-US" smtClean="0"/>
              <a:t>‹#›</a:t>
            </a:fld>
            <a:endParaRPr lang="zh-CN" altLang="en-US"/>
          </a:p>
        </p:txBody>
      </p:sp>
    </p:spTree>
    <p:extLst>
      <p:ext uri="{BB962C8B-B14F-4D97-AF65-F5344CB8AC3E}">
        <p14:creationId xmlns:p14="http://schemas.microsoft.com/office/powerpoint/2010/main" val="10226401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CAFE00F-544F-497F-A9FF-BE8376F179A4}"/>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254B7287-91D1-4A93-AB90-262B3E1E2B3C}"/>
              </a:ext>
            </a:extLst>
          </p:cNvPr>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F2A2526F-BCE9-4DBA-AE3D-48C4C34363FF}"/>
              </a:ext>
            </a:extLst>
          </p:cNvPr>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DDDD2804-8827-4083-9ABF-3C7EC7521290}"/>
              </a:ext>
            </a:extLst>
          </p:cNvPr>
          <p:cNvSpPr>
            <a:spLocks noGrp="1"/>
          </p:cNvSpPr>
          <p:nvPr>
            <p:ph type="dt" sz="half" idx="10"/>
          </p:nvPr>
        </p:nvSpPr>
        <p:spPr>
          <a:xfrm>
            <a:off x="838200" y="6356350"/>
            <a:ext cx="2743200" cy="365125"/>
          </a:xfrm>
          <a:prstGeom prst="rect">
            <a:avLst/>
          </a:prstGeom>
        </p:spPr>
        <p:txBody>
          <a:bodyPr/>
          <a:lstStyle/>
          <a:p>
            <a:fld id="{3CCE66FE-E3B2-4F76-A54E-7543C860FB8C}" type="datetimeFigureOut">
              <a:rPr lang="zh-CN" altLang="en-US" smtClean="0"/>
              <a:t>2023/10/15</a:t>
            </a:fld>
            <a:endParaRPr lang="zh-CN" altLang="en-US"/>
          </a:p>
        </p:txBody>
      </p:sp>
      <p:sp>
        <p:nvSpPr>
          <p:cNvPr id="6" name="页脚占位符 5">
            <a:extLst>
              <a:ext uri="{FF2B5EF4-FFF2-40B4-BE49-F238E27FC236}">
                <a16:creationId xmlns:a16="http://schemas.microsoft.com/office/drawing/2014/main" id="{B8365307-5DAB-40E5-BC77-16A74D81D3B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25E87DDA-83F9-4D23-9F52-03041A2FC76C}"/>
              </a:ext>
            </a:extLst>
          </p:cNvPr>
          <p:cNvSpPr>
            <a:spLocks noGrp="1"/>
          </p:cNvSpPr>
          <p:nvPr>
            <p:ph type="sldNum" sz="quarter" idx="12"/>
          </p:nvPr>
        </p:nvSpPr>
        <p:spPr>
          <a:xfrm>
            <a:off x="8610600" y="6356350"/>
            <a:ext cx="2743200" cy="365125"/>
          </a:xfrm>
          <a:prstGeom prst="rect">
            <a:avLst/>
          </a:prstGeom>
        </p:spPr>
        <p:txBody>
          <a:bodyPr/>
          <a:lstStyle/>
          <a:p>
            <a:fld id="{5AFE2724-45D7-45FD-848B-34FEC018707E}" type="slidenum">
              <a:rPr lang="zh-CN" altLang="en-US" smtClean="0"/>
              <a:t>‹#›</a:t>
            </a:fld>
            <a:endParaRPr lang="zh-CN" altLang="en-US"/>
          </a:p>
        </p:txBody>
      </p:sp>
    </p:spTree>
    <p:extLst>
      <p:ext uri="{BB962C8B-B14F-4D97-AF65-F5344CB8AC3E}">
        <p14:creationId xmlns:p14="http://schemas.microsoft.com/office/powerpoint/2010/main" val="3275023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3A4C6CF-8141-4F68-9001-A902DA141B18}"/>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B335925B-90C3-4475-861B-EDC88105A2B7}"/>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C081B4E4-8217-4613-9788-13E28CD7B769}"/>
              </a:ext>
            </a:extLst>
          </p:cNvPr>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1BE93A24-A9C3-473F-B094-EB8A74B35767}"/>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0BCB72A1-9298-4534-8388-B9B339D14B7C}"/>
              </a:ext>
            </a:extLst>
          </p:cNvPr>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40EDE949-1B35-4957-90E9-6EE7CD137DFB}"/>
              </a:ext>
            </a:extLst>
          </p:cNvPr>
          <p:cNvSpPr>
            <a:spLocks noGrp="1"/>
          </p:cNvSpPr>
          <p:nvPr>
            <p:ph type="dt" sz="half" idx="10"/>
          </p:nvPr>
        </p:nvSpPr>
        <p:spPr>
          <a:xfrm>
            <a:off x="838200" y="6356350"/>
            <a:ext cx="2743200" cy="365125"/>
          </a:xfrm>
          <a:prstGeom prst="rect">
            <a:avLst/>
          </a:prstGeom>
        </p:spPr>
        <p:txBody>
          <a:bodyPr/>
          <a:lstStyle/>
          <a:p>
            <a:fld id="{3CCE66FE-E3B2-4F76-A54E-7543C860FB8C}" type="datetimeFigureOut">
              <a:rPr lang="zh-CN" altLang="en-US" smtClean="0"/>
              <a:t>2023/10/15</a:t>
            </a:fld>
            <a:endParaRPr lang="zh-CN" altLang="en-US"/>
          </a:p>
        </p:txBody>
      </p:sp>
      <p:sp>
        <p:nvSpPr>
          <p:cNvPr id="8" name="页脚占位符 7">
            <a:extLst>
              <a:ext uri="{FF2B5EF4-FFF2-40B4-BE49-F238E27FC236}">
                <a16:creationId xmlns:a16="http://schemas.microsoft.com/office/drawing/2014/main" id="{34221F1F-6E91-4B35-A658-BDE8D2334A2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id="{73B0BE03-F909-4265-9CE4-3DCD11179349}"/>
              </a:ext>
            </a:extLst>
          </p:cNvPr>
          <p:cNvSpPr>
            <a:spLocks noGrp="1"/>
          </p:cNvSpPr>
          <p:nvPr>
            <p:ph type="sldNum" sz="quarter" idx="12"/>
          </p:nvPr>
        </p:nvSpPr>
        <p:spPr>
          <a:xfrm>
            <a:off x="8610600" y="6356350"/>
            <a:ext cx="2743200" cy="365125"/>
          </a:xfrm>
          <a:prstGeom prst="rect">
            <a:avLst/>
          </a:prstGeom>
        </p:spPr>
        <p:txBody>
          <a:bodyPr/>
          <a:lstStyle/>
          <a:p>
            <a:fld id="{5AFE2724-45D7-45FD-848B-34FEC018707E}" type="slidenum">
              <a:rPr lang="zh-CN" altLang="en-US" smtClean="0"/>
              <a:t>‹#›</a:t>
            </a:fld>
            <a:endParaRPr lang="zh-CN" altLang="en-US"/>
          </a:p>
        </p:txBody>
      </p:sp>
    </p:spTree>
    <p:extLst>
      <p:ext uri="{BB962C8B-B14F-4D97-AF65-F5344CB8AC3E}">
        <p14:creationId xmlns:p14="http://schemas.microsoft.com/office/powerpoint/2010/main" val="35572175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8272846-2825-47F5-98CD-CF4C968FC5FD}"/>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BDF7F9CC-2FB4-4DCA-9CF3-8F74DEBFFA35}"/>
              </a:ext>
            </a:extLst>
          </p:cNvPr>
          <p:cNvSpPr>
            <a:spLocks noGrp="1"/>
          </p:cNvSpPr>
          <p:nvPr>
            <p:ph type="dt" sz="half" idx="10"/>
          </p:nvPr>
        </p:nvSpPr>
        <p:spPr>
          <a:xfrm>
            <a:off x="838200" y="6356350"/>
            <a:ext cx="2743200" cy="365125"/>
          </a:xfrm>
          <a:prstGeom prst="rect">
            <a:avLst/>
          </a:prstGeom>
        </p:spPr>
        <p:txBody>
          <a:bodyPr/>
          <a:lstStyle/>
          <a:p>
            <a:fld id="{3CCE66FE-E3B2-4F76-A54E-7543C860FB8C}" type="datetimeFigureOut">
              <a:rPr lang="zh-CN" altLang="en-US" smtClean="0"/>
              <a:t>2023/10/15</a:t>
            </a:fld>
            <a:endParaRPr lang="zh-CN" altLang="en-US"/>
          </a:p>
        </p:txBody>
      </p:sp>
      <p:sp>
        <p:nvSpPr>
          <p:cNvPr id="4" name="页脚占位符 3">
            <a:extLst>
              <a:ext uri="{FF2B5EF4-FFF2-40B4-BE49-F238E27FC236}">
                <a16:creationId xmlns:a16="http://schemas.microsoft.com/office/drawing/2014/main" id="{3F757BF3-87CF-4E0E-86E9-182518EC480B}"/>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id="{A8E01279-10C0-4498-8976-4673F34B33B2}"/>
              </a:ext>
            </a:extLst>
          </p:cNvPr>
          <p:cNvSpPr>
            <a:spLocks noGrp="1"/>
          </p:cNvSpPr>
          <p:nvPr>
            <p:ph type="sldNum" sz="quarter" idx="12"/>
          </p:nvPr>
        </p:nvSpPr>
        <p:spPr>
          <a:xfrm>
            <a:off x="8610600" y="6356350"/>
            <a:ext cx="2743200" cy="365125"/>
          </a:xfrm>
          <a:prstGeom prst="rect">
            <a:avLst/>
          </a:prstGeom>
        </p:spPr>
        <p:txBody>
          <a:bodyPr/>
          <a:lstStyle/>
          <a:p>
            <a:fld id="{5AFE2724-45D7-45FD-848B-34FEC018707E}" type="slidenum">
              <a:rPr lang="zh-CN" altLang="en-US" smtClean="0"/>
              <a:t>‹#›</a:t>
            </a:fld>
            <a:endParaRPr lang="zh-CN" altLang="en-US"/>
          </a:p>
        </p:txBody>
      </p:sp>
    </p:spTree>
    <p:extLst>
      <p:ext uri="{BB962C8B-B14F-4D97-AF65-F5344CB8AC3E}">
        <p14:creationId xmlns:p14="http://schemas.microsoft.com/office/powerpoint/2010/main" val="3178873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82F784A-0834-4DE3-88B6-8725ED36946F}"/>
              </a:ext>
            </a:extLst>
          </p:cNvPr>
          <p:cNvSpPr>
            <a:spLocks noGrp="1"/>
          </p:cNvSpPr>
          <p:nvPr>
            <p:ph type="dt" sz="half" idx="10"/>
          </p:nvPr>
        </p:nvSpPr>
        <p:spPr>
          <a:xfrm>
            <a:off x="838200" y="6356350"/>
            <a:ext cx="2743200" cy="365125"/>
          </a:xfrm>
          <a:prstGeom prst="rect">
            <a:avLst/>
          </a:prstGeom>
        </p:spPr>
        <p:txBody>
          <a:bodyPr/>
          <a:lstStyle/>
          <a:p>
            <a:fld id="{3CCE66FE-E3B2-4F76-A54E-7543C860FB8C}" type="datetimeFigureOut">
              <a:rPr lang="zh-CN" altLang="en-US" smtClean="0"/>
              <a:t>2023/10/15</a:t>
            </a:fld>
            <a:endParaRPr lang="zh-CN" altLang="en-US"/>
          </a:p>
        </p:txBody>
      </p:sp>
      <p:sp>
        <p:nvSpPr>
          <p:cNvPr id="3" name="页脚占位符 2">
            <a:extLst>
              <a:ext uri="{FF2B5EF4-FFF2-40B4-BE49-F238E27FC236}">
                <a16:creationId xmlns:a16="http://schemas.microsoft.com/office/drawing/2014/main" id="{7748CE65-597D-4F82-9B29-8761E06AC667}"/>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id="{673722AA-9940-4ECA-96D5-9176682417CE}"/>
              </a:ext>
            </a:extLst>
          </p:cNvPr>
          <p:cNvSpPr>
            <a:spLocks noGrp="1"/>
          </p:cNvSpPr>
          <p:nvPr>
            <p:ph type="sldNum" sz="quarter" idx="12"/>
          </p:nvPr>
        </p:nvSpPr>
        <p:spPr>
          <a:xfrm>
            <a:off x="8610600" y="6356350"/>
            <a:ext cx="2743200" cy="365125"/>
          </a:xfrm>
          <a:prstGeom prst="rect">
            <a:avLst/>
          </a:prstGeom>
        </p:spPr>
        <p:txBody>
          <a:bodyPr/>
          <a:lstStyle/>
          <a:p>
            <a:fld id="{5AFE2724-45D7-45FD-848B-34FEC018707E}" type="slidenum">
              <a:rPr lang="zh-CN" altLang="en-US" smtClean="0"/>
              <a:t>‹#›</a:t>
            </a:fld>
            <a:endParaRPr lang="zh-CN" altLang="en-US"/>
          </a:p>
        </p:txBody>
      </p:sp>
    </p:spTree>
    <p:extLst>
      <p:ext uri="{BB962C8B-B14F-4D97-AF65-F5344CB8AC3E}">
        <p14:creationId xmlns:p14="http://schemas.microsoft.com/office/powerpoint/2010/main" val="871973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F0AE52C-6BA0-47C0-8981-C680E3C852E5}"/>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561494CD-34EF-4575-89C8-2C1309FE19CD}"/>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28C933CF-F578-42B8-914A-E7BEC821CDE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AAB0C81D-7B3C-47A0-9DD7-ED93BB37F851}"/>
              </a:ext>
            </a:extLst>
          </p:cNvPr>
          <p:cNvSpPr>
            <a:spLocks noGrp="1"/>
          </p:cNvSpPr>
          <p:nvPr>
            <p:ph type="dt" sz="half" idx="10"/>
          </p:nvPr>
        </p:nvSpPr>
        <p:spPr>
          <a:xfrm>
            <a:off x="838200" y="6356350"/>
            <a:ext cx="2743200" cy="365125"/>
          </a:xfrm>
          <a:prstGeom prst="rect">
            <a:avLst/>
          </a:prstGeom>
        </p:spPr>
        <p:txBody>
          <a:bodyPr/>
          <a:lstStyle/>
          <a:p>
            <a:fld id="{3CCE66FE-E3B2-4F76-A54E-7543C860FB8C}" type="datetimeFigureOut">
              <a:rPr lang="zh-CN" altLang="en-US" smtClean="0"/>
              <a:t>2023/10/15</a:t>
            </a:fld>
            <a:endParaRPr lang="zh-CN" altLang="en-US"/>
          </a:p>
        </p:txBody>
      </p:sp>
      <p:sp>
        <p:nvSpPr>
          <p:cNvPr id="6" name="页脚占位符 5">
            <a:extLst>
              <a:ext uri="{FF2B5EF4-FFF2-40B4-BE49-F238E27FC236}">
                <a16:creationId xmlns:a16="http://schemas.microsoft.com/office/drawing/2014/main" id="{856090D3-7D49-4121-A5D7-D22ADC0C1320}"/>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241B43D7-ACF3-4D86-A69C-8C4F53CDCE7A}"/>
              </a:ext>
            </a:extLst>
          </p:cNvPr>
          <p:cNvSpPr>
            <a:spLocks noGrp="1"/>
          </p:cNvSpPr>
          <p:nvPr>
            <p:ph type="sldNum" sz="quarter" idx="12"/>
          </p:nvPr>
        </p:nvSpPr>
        <p:spPr>
          <a:xfrm>
            <a:off x="8610600" y="6356350"/>
            <a:ext cx="2743200" cy="365125"/>
          </a:xfrm>
          <a:prstGeom prst="rect">
            <a:avLst/>
          </a:prstGeom>
        </p:spPr>
        <p:txBody>
          <a:bodyPr/>
          <a:lstStyle/>
          <a:p>
            <a:fld id="{5AFE2724-45D7-45FD-848B-34FEC018707E}" type="slidenum">
              <a:rPr lang="zh-CN" altLang="en-US" smtClean="0"/>
              <a:t>‹#›</a:t>
            </a:fld>
            <a:endParaRPr lang="zh-CN" altLang="en-US"/>
          </a:p>
        </p:txBody>
      </p:sp>
    </p:spTree>
    <p:extLst>
      <p:ext uri="{BB962C8B-B14F-4D97-AF65-F5344CB8AC3E}">
        <p14:creationId xmlns:p14="http://schemas.microsoft.com/office/powerpoint/2010/main" val="1319302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DAFC870-1F1B-4684-884E-A015B3C926D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28D53D16-A4EF-4876-B11A-28E42EDB51D0}"/>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F9AE027C-0A78-4D6A-A4BC-11B6A275D0E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CAD45984-F31B-430F-AA4E-E9C1F4ED31DC}"/>
              </a:ext>
            </a:extLst>
          </p:cNvPr>
          <p:cNvSpPr>
            <a:spLocks noGrp="1"/>
          </p:cNvSpPr>
          <p:nvPr>
            <p:ph type="dt" sz="half" idx="10"/>
          </p:nvPr>
        </p:nvSpPr>
        <p:spPr>
          <a:xfrm>
            <a:off x="838200" y="6356350"/>
            <a:ext cx="2743200" cy="365125"/>
          </a:xfrm>
          <a:prstGeom prst="rect">
            <a:avLst/>
          </a:prstGeom>
        </p:spPr>
        <p:txBody>
          <a:bodyPr/>
          <a:lstStyle/>
          <a:p>
            <a:fld id="{3CCE66FE-E3B2-4F76-A54E-7543C860FB8C}" type="datetimeFigureOut">
              <a:rPr lang="zh-CN" altLang="en-US" smtClean="0"/>
              <a:t>2023/10/15</a:t>
            </a:fld>
            <a:endParaRPr lang="zh-CN" altLang="en-US"/>
          </a:p>
        </p:txBody>
      </p:sp>
      <p:sp>
        <p:nvSpPr>
          <p:cNvPr id="6" name="页脚占位符 5">
            <a:extLst>
              <a:ext uri="{FF2B5EF4-FFF2-40B4-BE49-F238E27FC236}">
                <a16:creationId xmlns:a16="http://schemas.microsoft.com/office/drawing/2014/main" id="{C114420F-64E4-47D4-9CF5-886EE8577593}"/>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CD123E7E-9EB9-417C-850C-BFC75916E6BE}"/>
              </a:ext>
            </a:extLst>
          </p:cNvPr>
          <p:cNvSpPr>
            <a:spLocks noGrp="1"/>
          </p:cNvSpPr>
          <p:nvPr>
            <p:ph type="sldNum" sz="quarter" idx="12"/>
          </p:nvPr>
        </p:nvSpPr>
        <p:spPr>
          <a:xfrm>
            <a:off x="8610600" y="6356350"/>
            <a:ext cx="2743200" cy="365125"/>
          </a:xfrm>
          <a:prstGeom prst="rect">
            <a:avLst/>
          </a:prstGeom>
        </p:spPr>
        <p:txBody>
          <a:bodyPr/>
          <a:lstStyle/>
          <a:p>
            <a:fld id="{5AFE2724-45D7-45FD-848B-34FEC018707E}" type="slidenum">
              <a:rPr lang="zh-CN" altLang="en-US" smtClean="0"/>
              <a:t>‹#›</a:t>
            </a:fld>
            <a:endParaRPr lang="zh-CN" altLang="en-US"/>
          </a:p>
        </p:txBody>
      </p:sp>
    </p:spTree>
    <p:extLst>
      <p:ext uri="{BB962C8B-B14F-4D97-AF65-F5344CB8AC3E}">
        <p14:creationId xmlns:p14="http://schemas.microsoft.com/office/powerpoint/2010/main" val="2494544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37E57C8-FC2A-498A-9B42-1BAF806EB581}"/>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71CF83AA-63EE-4389-BA39-30F2A5A50E61}"/>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DCF1AE9D-25B0-4C18-B009-9E089F3DE6E7}"/>
              </a:ext>
            </a:extLst>
          </p:cNvPr>
          <p:cNvSpPr>
            <a:spLocks noGrp="1"/>
          </p:cNvSpPr>
          <p:nvPr>
            <p:ph type="dt" sz="half" idx="10"/>
          </p:nvPr>
        </p:nvSpPr>
        <p:spPr>
          <a:xfrm>
            <a:off x="838200" y="6356350"/>
            <a:ext cx="2743200" cy="365125"/>
          </a:xfrm>
          <a:prstGeom prst="rect">
            <a:avLst/>
          </a:prstGeom>
        </p:spPr>
        <p:txBody>
          <a:bodyPr/>
          <a:lstStyle/>
          <a:p>
            <a:fld id="{3CCE66FE-E3B2-4F76-A54E-7543C860FB8C}" type="datetimeFigureOut">
              <a:rPr lang="zh-CN" altLang="en-US" smtClean="0"/>
              <a:t>2023/10/15</a:t>
            </a:fld>
            <a:endParaRPr lang="zh-CN" altLang="en-US"/>
          </a:p>
        </p:txBody>
      </p:sp>
      <p:sp>
        <p:nvSpPr>
          <p:cNvPr id="5" name="页脚占位符 4">
            <a:extLst>
              <a:ext uri="{FF2B5EF4-FFF2-40B4-BE49-F238E27FC236}">
                <a16:creationId xmlns:a16="http://schemas.microsoft.com/office/drawing/2014/main" id="{8370D086-CE3F-4D13-B9F1-753A3CB260A8}"/>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B47C0501-81D6-4B70-A5FF-A07E6CF10E86}"/>
              </a:ext>
            </a:extLst>
          </p:cNvPr>
          <p:cNvSpPr>
            <a:spLocks noGrp="1"/>
          </p:cNvSpPr>
          <p:nvPr>
            <p:ph type="sldNum" sz="quarter" idx="12"/>
          </p:nvPr>
        </p:nvSpPr>
        <p:spPr>
          <a:xfrm>
            <a:off x="8610600" y="6356350"/>
            <a:ext cx="2743200" cy="365125"/>
          </a:xfrm>
          <a:prstGeom prst="rect">
            <a:avLst/>
          </a:prstGeom>
        </p:spPr>
        <p:txBody>
          <a:bodyPr/>
          <a:lstStyle/>
          <a:p>
            <a:fld id="{5AFE2724-45D7-45FD-848B-34FEC018707E}" type="slidenum">
              <a:rPr lang="zh-CN" altLang="en-US" smtClean="0"/>
              <a:t>‹#›</a:t>
            </a:fld>
            <a:endParaRPr lang="zh-CN" altLang="en-US"/>
          </a:p>
        </p:txBody>
      </p:sp>
    </p:spTree>
    <p:extLst>
      <p:ext uri="{BB962C8B-B14F-4D97-AF65-F5344CB8AC3E}">
        <p14:creationId xmlns:p14="http://schemas.microsoft.com/office/powerpoint/2010/main" val="2640374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98A15CD6-3EA7-4398-BDE2-FA3AA18181BF}"/>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321CA112-1F5F-4439-BB2A-DAD56158A439}"/>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415A942A-D01D-41BA-9D66-565537094785}"/>
              </a:ext>
            </a:extLst>
          </p:cNvPr>
          <p:cNvSpPr>
            <a:spLocks noGrp="1"/>
          </p:cNvSpPr>
          <p:nvPr>
            <p:ph type="dt" sz="half" idx="10"/>
          </p:nvPr>
        </p:nvSpPr>
        <p:spPr>
          <a:xfrm>
            <a:off x="838200" y="6356350"/>
            <a:ext cx="2743200" cy="365125"/>
          </a:xfrm>
          <a:prstGeom prst="rect">
            <a:avLst/>
          </a:prstGeom>
        </p:spPr>
        <p:txBody>
          <a:bodyPr/>
          <a:lstStyle/>
          <a:p>
            <a:fld id="{3CCE66FE-E3B2-4F76-A54E-7543C860FB8C}" type="datetimeFigureOut">
              <a:rPr lang="zh-CN" altLang="en-US" smtClean="0"/>
              <a:t>2023/10/15</a:t>
            </a:fld>
            <a:endParaRPr lang="zh-CN" altLang="en-US"/>
          </a:p>
        </p:txBody>
      </p:sp>
      <p:sp>
        <p:nvSpPr>
          <p:cNvPr id="5" name="页脚占位符 4">
            <a:extLst>
              <a:ext uri="{FF2B5EF4-FFF2-40B4-BE49-F238E27FC236}">
                <a16:creationId xmlns:a16="http://schemas.microsoft.com/office/drawing/2014/main" id="{BE8B5960-8030-43B0-8133-31E1C516DC7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DE36FD2D-FA53-4C41-84E4-1C4BFFF6BA8B}"/>
              </a:ext>
            </a:extLst>
          </p:cNvPr>
          <p:cNvSpPr>
            <a:spLocks noGrp="1"/>
          </p:cNvSpPr>
          <p:nvPr>
            <p:ph type="sldNum" sz="quarter" idx="12"/>
          </p:nvPr>
        </p:nvSpPr>
        <p:spPr>
          <a:xfrm>
            <a:off x="8610600" y="6356350"/>
            <a:ext cx="2743200" cy="365125"/>
          </a:xfrm>
          <a:prstGeom prst="rect">
            <a:avLst/>
          </a:prstGeom>
        </p:spPr>
        <p:txBody>
          <a:bodyPr/>
          <a:lstStyle/>
          <a:p>
            <a:fld id="{5AFE2724-45D7-45FD-848B-34FEC018707E}" type="slidenum">
              <a:rPr lang="zh-CN" altLang="en-US" smtClean="0"/>
              <a:t>‹#›</a:t>
            </a:fld>
            <a:endParaRPr lang="zh-CN" altLang="en-US"/>
          </a:p>
        </p:txBody>
      </p:sp>
    </p:spTree>
    <p:extLst>
      <p:ext uri="{BB962C8B-B14F-4D97-AF65-F5344CB8AC3E}">
        <p14:creationId xmlns:p14="http://schemas.microsoft.com/office/powerpoint/2010/main" val="1089972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100000">
              <a:srgbClr val="3791C5"/>
            </a:gs>
            <a:gs pos="0">
              <a:srgbClr val="2353A6"/>
            </a:gs>
          </a:gsLst>
          <a:lin ang="13200000" scaled="0"/>
        </a:gradFill>
        <a:effectLst/>
      </p:bgPr>
    </p:bg>
    <p:spTree>
      <p:nvGrpSpPr>
        <p:cNvPr id="1" name=""/>
        <p:cNvGrpSpPr/>
        <p:nvPr/>
      </p:nvGrpSpPr>
      <p:grpSpPr>
        <a:xfrm>
          <a:off x="0" y="0"/>
          <a:ext cx="0" cy="0"/>
          <a:chOff x="0" y="0"/>
          <a:chExt cx="0" cy="0"/>
        </a:xfrm>
      </p:grpSpPr>
      <p:pic>
        <p:nvPicPr>
          <p:cNvPr id="13" name="图片 12" descr="文本&#10;&#10;描述已自动生成">
            <a:extLst>
              <a:ext uri="{FF2B5EF4-FFF2-40B4-BE49-F238E27FC236}">
                <a16:creationId xmlns:a16="http://schemas.microsoft.com/office/drawing/2014/main" id="{D64BB22E-E1AF-4B93-A3FA-9D3EDA7CC42E}"/>
              </a:ext>
            </a:extLst>
          </p:cNvPr>
          <p:cNvPicPr>
            <a:picLocks noChangeAspect="1"/>
          </p:cNvPicPr>
          <p:nvPr userDrawn="1"/>
        </p:nvPicPr>
        <p:blipFill rotWithShape="1">
          <a:blip r:embed="rId13">
            <a:alphaModFix amt="42000"/>
            <a:extLst>
              <a:ext uri="{28A0092B-C50C-407E-A947-70E740481C1C}">
                <a14:useLocalDpi xmlns:a14="http://schemas.microsoft.com/office/drawing/2010/main" val="0"/>
              </a:ext>
            </a:extLst>
          </a:blip>
          <a:srcRect t="8205" r="9215" b="22568"/>
          <a:stretch/>
        </p:blipFill>
        <p:spPr>
          <a:xfrm>
            <a:off x="0" y="0"/>
            <a:ext cx="12192000" cy="6858000"/>
          </a:xfrm>
          <a:prstGeom prst="rect">
            <a:avLst/>
          </a:prstGeom>
        </p:spPr>
      </p:pic>
    </p:spTree>
    <p:extLst>
      <p:ext uri="{BB962C8B-B14F-4D97-AF65-F5344CB8AC3E}">
        <p14:creationId xmlns:p14="http://schemas.microsoft.com/office/powerpoint/2010/main" val="5525822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microsoft.com/office/2007/relationships/hdphoto" Target="../media/hdphoto1.wdp"/><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sv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23.sv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tags" Target="../tags/tag5.xml"/><Relationship Id="rId7" Type="http://schemas.openxmlformats.org/officeDocument/2006/relationships/notesSlide" Target="../notesSlides/notesSlide2.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slideLayout" Target="../slideLayouts/slideLayout2.xml"/><Relationship Id="rId5" Type="http://schemas.openxmlformats.org/officeDocument/2006/relationships/tags" Target="../tags/tag7.xml"/><Relationship Id="rId10" Type="http://schemas.openxmlformats.org/officeDocument/2006/relationships/image" Target="../media/image32.svg"/><Relationship Id="rId4" Type="http://schemas.openxmlformats.org/officeDocument/2006/relationships/tags" Target="../tags/tag6.xml"/><Relationship Id="rId9"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20.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microsoft.com/office/2007/relationships/hdphoto" Target="../media/hdphoto1.wdp"/><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B1A66CE0-7D16-4AE4-B55A-7E5065D46BBE}"/>
              </a:ext>
            </a:extLst>
          </p:cNvPr>
          <p:cNvSpPr txBox="1"/>
          <p:nvPr/>
        </p:nvSpPr>
        <p:spPr>
          <a:xfrm>
            <a:off x="-24967" y="1443276"/>
            <a:ext cx="9611420" cy="646331"/>
          </a:xfrm>
          <a:prstGeom prst="rect">
            <a:avLst/>
          </a:prstGeom>
          <a:noFill/>
        </p:spPr>
        <p:txBody>
          <a:bodyPr wrap="square" rtlCol="0">
            <a:spAutoFit/>
          </a:bodyPr>
          <a:lstStyle/>
          <a:p>
            <a:pPr algn="dist"/>
            <a:r>
              <a:rPr lang="en-US" altLang="zh-CN" sz="3600" cap="all" dirty="0">
                <a:solidFill>
                  <a:schemeClr val="bg1">
                    <a:alpha val="9000"/>
                  </a:schemeClr>
                </a:solidFill>
                <a:latin typeface="Monoton" pitchFamily="2" charset="0"/>
              </a:rPr>
              <a:t>Network information </a:t>
            </a:r>
            <a:r>
              <a:rPr lang="en-US" altLang="zh-CN" sz="3600" cap="all" dirty="0" err="1">
                <a:solidFill>
                  <a:schemeClr val="bg1">
                    <a:alpha val="9000"/>
                  </a:schemeClr>
                </a:solidFill>
                <a:latin typeface="Monoton" pitchFamily="2" charset="0"/>
              </a:rPr>
              <a:t>secur</a:t>
            </a:r>
            <a:endParaRPr lang="zh-CN" altLang="en-US" sz="3600" cap="all" dirty="0">
              <a:solidFill>
                <a:schemeClr val="bg1">
                  <a:alpha val="9000"/>
                </a:schemeClr>
              </a:solidFill>
              <a:latin typeface="Monoton" pitchFamily="2" charset="0"/>
            </a:endParaRPr>
          </a:p>
        </p:txBody>
      </p:sp>
      <p:pic>
        <p:nvPicPr>
          <p:cNvPr id="24" name="图片 23" descr="电脑显示屏&#10;&#10;描述已自动生成">
            <a:extLst>
              <a:ext uri="{FF2B5EF4-FFF2-40B4-BE49-F238E27FC236}">
                <a16:creationId xmlns:a16="http://schemas.microsoft.com/office/drawing/2014/main" id="{0ED8D065-8C70-4989-ACAD-83A9F12D5F28}"/>
              </a:ext>
            </a:extLst>
          </p:cNvPr>
          <p:cNvPicPr>
            <a:picLocks noChangeAspect="1"/>
          </p:cNvPicPr>
          <p:nvPr/>
        </p:nvPicPr>
        <p:blipFill>
          <a:blip r:embed="rId3">
            <a:duotone>
              <a:schemeClr val="bg2">
                <a:shade val="45000"/>
                <a:satMod val="135000"/>
              </a:schemeClr>
              <a:prstClr val="white"/>
            </a:duotone>
            <a:alphaModFix amt="24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a:xfrm>
            <a:off x="7162800" y="-603251"/>
            <a:ext cx="5029200" cy="7297521"/>
          </a:xfrm>
          <a:custGeom>
            <a:avLst/>
            <a:gdLst>
              <a:gd name="connsiteX0" fmla="*/ 0 w 4726297"/>
              <a:gd name="connsiteY0" fmla="*/ 0 h 6858000"/>
              <a:gd name="connsiteX1" fmla="*/ 4726297 w 4726297"/>
              <a:gd name="connsiteY1" fmla="*/ 0 h 6858000"/>
              <a:gd name="connsiteX2" fmla="*/ 4726297 w 4726297"/>
              <a:gd name="connsiteY2" fmla="*/ 6858000 h 6858000"/>
              <a:gd name="connsiteX3" fmla="*/ 0 w 4726297"/>
              <a:gd name="connsiteY3" fmla="*/ 6858000 h 6858000"/>
              <a:gd name="connsiteX4" fmla="*/ 0 w 4726297"/>
              <a:gd name="connsiteY4" fmla="*/ 1467953 h 6858000"/>
              <a:gd name="connsiteX5" fmla="*/ 65397 w 4726297"/>
              <a:gd name="connsiteY5" fmla="*/ 1473200 h 6858000"/>
              <a:gd name="connsiteX6" fmla="*/ 687697 w 4726297"/>
              <a:gd name="connsiteY6" fmla="*/ 977900 h 6858000"/>
              <a:gd name="connsiteX7" fmla="*/ 65397 w 4726297"/>
              <a:gd name="connsiteY7" fmla="*/ 482600 h 6858000"/>
              <a:gd name="connsiteX8" fmla="*/ 0 w 4726297"/>
              <a:gd name="connsiteY8" fmla="*/ 48784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26297" h="6858000">
                <a:moveTo>
                  <a:pt x="0" y="0"/>
                </a:moveTo>
                <a:lnTo>
                  <a:pt x="4726297" y="0"/>
                </a:lnTo>
                <a:lnTo>
                  <a:pt x="4726297" y="6858000"/>
                </a:lnTo>
                <a:lnTo>
                  <a:pt x="0" y="6858000"/>
                </a:lnTo>
                <a:lnTo>
                  <a:pt x="0" y="1467953"/>
                </a:lnTo>
                <a:lnTo>
                  <a:pt x="65397" y="1473200"/>
                </a:lnTo>
                <a:cubicBezTo>
                  <a:pt x="409084" y="1473200"/>
                  <a:pt x="687697" y="1251447"/>
                  <a:pt x="687697" y="977900"/>
                </a:cubicBezTo>
                <a:cubicBezTo>
                  <a:pt x="687697" y="704353"/>
                  <a:pt x="409084" y="482600"/>
                  <a:pt x="65397" y="482600"/>
                </a:cubicBezTo>
                <a:lnTo>
                  <a:pt x="0" y="487847"/>
                </a:lnTo>
                <a:close/>
              </a:path>
            </a:pathLst>
          </a:custGeom>
        </p:spPr>
      </p:pic>
      <p:grpSp>
        <p:nvGrpSpPr>
          <p:cNvPr id="27" name="组合 26">
            <a:extLst>
              <a:ext uri="{FF2B5EF4-FFF2-40B4-BE49-F238E27FC236}">
                <a16:creationId xmlns:a16="http://schemas.microsoft.com/office/drawing/2014/main" id="{636D0624-1CF0-43B5-969B-9155A2F8ED20}"/>
              </a:ext>
            </a:extLst>
          </p:cNvPr>
          <p:cNvGrpSpPr/>
          <p:nvPr/>
        </p:nvGrpSpPr>
        <p:grpSpPr>
          <a:xfrm>
            <a:off x="628336" y="2216441"/>
            <a:ext cx="685372" cy="911307"/>
            <a:chOff x="990210" y="2554699"/>
            <a:chExt cx="685372" cy="911307"/>
          </a:xfrm>
        </p:grpSpPr>
        <p:sp>
          <p:nvSpPr>
            <p:cNvPr id="29" name="ïṩḷïḓê">
              <a:extLst>
                <a:ext uri="{FF2B5EF4-FFF2-40B4-BE49-F238E27FC236}">
                  <a16:creationId xmlns:a16="http://schemas.microsoft.com/office/drawing/2014/main" id="{25AE4E42-38EE-45E3-9763-B51E753AE590}"/>
                </a:ext>
              </a:extLst>
            </p:cNvPr>
            <p:cNvSpPr/>
            <p:nvPr/>
          </p:nvSpPr>
          <p:spPr bwMode="auto">
            <a:xfrm>
              <a:off x="990210" y="2554699"/>
              <a:ext cx="685372" cy="911307"/>
            </a:xfrm>
            <a:custGeom>
              <a:avLst/>
              <a:gdLst>
                <a:gd name="T0" fmla="*/ 937 w 1873"/>
                <a:gd name="T1" fmla="*/ 0 h 2494"/>
                <a:gd name="T2" fmla="*/ 0 w 1873"/>
                <a:gd name="T3" fmla="*/ 405 h 2494"/>
                <a:gd name="T4" fmla="*/ 0 w 1873"/>
                <a:gd name="T5" fmla="*/ 1408 h 2494"/>
                <a:gd name="T6" fmla="*/ 937 w 1873"/>
                <a:gd name="T7" fmla="*/ 2494 h 2494"/>
                <a:gd name="T8" fmla="*/ 1873 w 1873"/>
                <a:gd name="T9" fmla="*/ 1408 h 2494"/>
                <a:gd name="T10" fmla="*/ 1873 w 1873"/>
                <a:gd name="T11" fmla="*/ 405 h 2494"/>
                <a:gd name="T12" fmla="*/ 937 w 1873"/>
                <a:gd name="T13" fmla="*/ 0 h 2494"/>
              </a:gdLst>
              <a:ahLst/>
              <a:cxnLst>
                <a:cxn ang="0">
                  <a:pos x="T0" y="T1"/>
                </a:cxn>
                <a:cxn ang="0">
                  <a:pos x="T2" y="T3"/>
                </a:cxn>
                <a:cxn ang="0">
                  <a:pos x="T4" y="T5"/>
                </a:cxn>
                <a:cxn ang="0">
                  <a:pos x="T6" y="T7"/>
                </a:cxn>
                <a:cxn ang="0">
                  <a:pos x="T8" y="T9"/>
                </a:cxn>
                <a:cxn ang="0">
                  <a:pos x="T10" y="T11"/>
                </a:cxn>
                <a:cxn ang="0">
                  <a:pos x="T12" y="T13"/>
                </a:cxn>
              </a:cxnLst>
              <a:rect l="0" t="0" r="r" b="b"/>
              <a:pathLst>
                <a:path w="1873" h="2494">
                  <a:moveTo>
                    <a:pt x="937" y="0"/>
                  </a:moveTo>
                  <a:cubicBezTo>
                    <a:pt x="0" y="405"/>
                    <a:pt x="0" y="405"/>
                    <a:pt x="0" y="405"/>
                  </a:cubicBezTo>
                  <a:cubicBezTo>
                    <a:pt x="0" y="1408"/>
                    <a:pt x="0" y="1408"/>
                    <a:pt x="0" y="1408"/>
                  </a:cubicBezTo>
                  <a:cubicBezTo>
                    <a:pt x="0" y="1408"/>
                    <a:pt x="55" y="2106"/>
                    <a:pt x="937" y="2494"/>
                  </a:cubicBezTo>
                  <a:cubicBezTo>
                    <a:pt x="1818" y="2106"/>
                    <a:pt x="1873" y="1408"/>
                    <a:pt x="1873" y="1408"/>
                  </a:cubicBezTo>
                  <a:cubicBezTo>
                    <a:pt x="1873" y="405"/>
                    <a:pt x="1873" y="405"/>
                    <a:pt x="1873" y="405"/>
                  </a:cubicBezTo>
                  <a:cubicBezTo>
                    <a:pt x="937" y="0"/>
                    <a:pt x="937" y="0"/>
                    <a:pt x="937" y="0"/>
                  </a:cubicBezTo>
                </a:path>
              </a:pathLst>
            </a:custGeom>
            <a:gradFill>
              <a:gsLst>
                <a:gs pos="0">
                  <a:schemeClr val="bg1">
                    <a:alpha val="25000"/>
                  </a:schemeClr>
                </a:gs>
                <a:gs pos="100000">
                  <a:schemeClr val="bg1">
                    <a:alpha val="0"/>
                  </a:schemeClr>
                </a:gs>
              </a:gsLst>
              <a:lin ang="5400000" scaled="1"/>
            </a:gradFill>
            <a:ln>
              <a:gradFill>
                <a:gsLst>
                  <a:gs pos="0">
                    <a:schemeClr val="bg1">
                      <a:alpha val="50000"/>
                    </a:schemeClr>
                  </a:gs>
                  <a:gs pos="100000">
                    <a:schemeClr val="bg1">
                      <a:alpha val="0"/>
                    </a:schemeClr>
                  </a:gs>
                </a:gsLst>
                <a:lin ang="5400000" scaled="1"/>
              </a:gradFill>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0" name="任意多边形: 形状 29">
              <a:extLst>
                <a:ext uri="{FF2B5EF4-FFF2-40B4-BE49-F238E27FC236}">
                  <a16:creationId xmlns:a16="http://schemas.microsoft.com/office/drawing/2014/main" id="{94882A0E-07B6-40E4-988C-F25637F2D119}"/>
                </a:ext>
              </a:extLst>
            </p:cNvPr>
            <p:cNvSpPr/>
            <p:nvPr/>
          </p:nvSpPr>
          <p:spPr bwMode="auto">
            <a:xfrm>
              <a:off x="990210" y="2562553"/>
              <a:ext cx="324672" cy="767472"/>
            </a:xfrm>
            <a:custGeom>
              <a:avLst/>
              <a:gdLst>
                <a:gd name="connsiteX0" fmla="*/ 324672 w 324672"/>
                <a:gd name="connsiteY0" fmla="*/ 0 h 767472"/>
                <a:gd name="connsiteX1" fmla="*/ 140143 w 324672"/>
                <a:gd name="connsiteY1" fmla="*/ 767472 h 767472"/>
                <a:gd name="connsiteX2" fmla="*/ 92553 w 324672"/>
                <a:gd name="connsiteY2" fmla="*/ 715592 h 767472"/>
                <a:gd name="connsiteX3" fmla="*/ 0 w 324672"/>
                <a:gd name="connsiteY3" fmla="*/ 506629 h 767472"/>
                <a:gd name="connsiteX4" fmla="*/ 0 w 324672"/>
                <a:gd name="connsiteY4" fmla="*/ 140133 h 767472"/>
                <a:gd name="connsiteX5" fmla="*/ 282515 w 324672"/>
                <a:gd name="connsiteY5" fmla="*/ 18196 h 767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672" h="767472">
                  <a:moveTo>
                    <a:pt x="324672" y="0"/>
                  </a:moveTo>
                  <a:lnTo>
                    <a:pt x="140143" y="767472"/>
                  </a:lnTo>
                  <a:lnTo>
                    <a:pt x="92553" y="715592"/>
                  </a:lnTo>
                  <a:cubicBezTo>
                    <a:pt x="7862" y="606258"/>
                    <a:pt x="0" y="506629"/>
                    <a:pt x="0" y="506629"/>
                  </a:cubicBezTo>
                  <a:cubicBezTo>
                    <a:pt x="0" y="506629"/>
                    <a:pt x="0" y="506629"/>
                    <a:pt x="0" y="140133"/>
                  </a:cubicBezTo>
                  <a:cubicBezTo>
                    <a:pt x="0" y="140133"/>
                    <a:pt x="0" y="140133"/>
                    <a:pt x="282515" y="18196"/>
                  </a:cubicBezTo>
                  <a:close/>
                </a:path>
              </a:pathLst>
            </a:custGeom>
            <a:gradFill>
              <a:gsLst>
                <a:gs pos="0">
                  <a:schemeClr val="bg1">
                    <a:alpha val="5000"/>
                  </a:schemeClr>
                </a:gs>
                <a:gs pos="100000">
                  <a:schemeClr val="bg1">
                    <a:alpha val="0"/>
                  </a:schemeClr>
                </a:gs>
              </a:gsLst>
              <a:lin ang="5400000" scaled="1"/>
            </a:gradFill>
            <a:ln>
              <a:noFill/>
            </a:ln>
            <a:effectLst/>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grpSp>
      <p:pic>
        <p:nvPicPr>
          <p:cNvPr id="36" name="图片 35">
            <a:extLst>
              <a:ext uri="{FF2B5EF4-FFF2-40B4-BE49-F238E27FC236}">
                <a16:creationId xmlns:a16="http://schemas.microsoft.com/office/drawing/2014/main" id="{EC69D3D9-CFFF-43F0-9813-4EC87FA9C7CB}"/>
              </a:ext>
            </a:extLst>
          </p:cNvPr>
          <p:cNvPicPr>
            <a:picLocks noChangeAspect="1"/>
          </p:cNvPicPr>
          <p:nvPr/>
        </p:nvPicPr>
        <p:blipFill>
          <a:blip r:embed="rId5">
            <a:alphaModFix amt="50000"/>
          </a:blip>
          <a:stretch>
            <a:fillRect/>
          </a:stretch>
        </p:blipFill>
        <p:spPr>
          <a:xfrm rot="21263473">
            <a:off x="6663849" y="2364922"/>
            <a:ext cx="626951" cy="843332"/>
          </a:xfrm>
          <a:prstGeom prst="rect">
            <a:avLst/>
          </a:prstGeom>
        </p:spPr>
      </p:pic>
      <p:pic>
        <p:nvPicPr>
          <p:cNvPr id="37" name="图片 36">
            <a:extLst>
              <a:ext uri="{FF2B5EF4-FFF2-40B4-BE49-F238E27FC236}">
                <a16:creationId xmlns:a16="http://schemas.microsoft.com/office/drawing/2014/main" id="{414F8740-95E3-4460-93D0-2CADA49A048A}"/>
              </a:ext>
            </a:extLst>
          </p:cNvPr>
          <p:cNvPicPr>
            <a:picLocks noChangeAspect="1"/>
          </p:cNvPicPr>
          <p:nvPr/>
        </p:nvPicPr>
        <p:blipFill>
          <a:blip r:embed="rId6">
            <a:alphaModFix amt="50000"/>
          </a:blip>
          <a:stretch>
            <a:fillRect/>
          </a:stretch>
        </p:blipFill>
        <p:spPr>
          <a:xfrm>
            <a:off x="9773233" y="1022351"/>
            <a:ext cx="626951" cy="837784"/>
          </a:xfrm>
          <a:prstGeom prst="rect">
            <a:avLst/>
          </a:prstGeom>
        </p:spPr>
      </p:pic>
      <p:pic>
        <p:nvPicPr>
          <p:cNvPr id="38" name="图片 37">
            <a:extLst>
              <a:ext uri="{FF2B5EF4-FFF2-40B4-BE49-F238E27FC236}">
                <a16:creationId xmlns:a16="http://schemas.microsoft.com/office/drawing/2014/main" id="{9BA67911-7976-4938-95B9-055F05F25915}"/>
              </a:ext>
            </a:extLst>
          </p:cNvPr>
          <p:cNvPicPr>
            <a:picLocks noChangeAspect="1"/>
          </p:cNvPicPr>
          <p:nvPr/>
        </p:nvPicPr>
        <p:blipFill>
          <a:blip r:embed="rId7">
            <a:alphaModFix amt="35000"/>
          </a:blip>
          <a:stretch>
            <a:fillRect/>
          </a:stretch>
        </p:blipFill>
        <p:spPr>
          <a:xfrm>
            <a:off x="10392607" y="3154361"/>
            <a:ext cx="485685" cy="649013"/>
          </a:xfrm>
          <a:prstGeom prst="rect">
            <a:avLst/>
          </a:prstGeom>
        </p:spPr>
      </p:pic>
      <p:pic>
        <p:nvPicPr>
          <p:cNvPr id="39" name="图片 38">
            <a:extLst>
              <a:ext uri="{FF2B5EF4-FFF2-40B4-BE49-F238E27FC236}">
                <a16:creationId xmlns:a16="http://schemas.microsoft.com/office/drawing/2014/main" id="{20106ECD-3FEC-435C-82C4-9751363C736D}"/>
              </a:ext>
            </a:extLst>
          </p:cNvPr>
          <p:cNvPicPr>
            <a:picLocks noChangeAspect="1"/>
          </p:cNvPicPr>
          <p:nvPr/>
        </p:nvPicPr>
        <p:blipFill>
          <a:blip r:embed="rId8">
            <a:alphaModFix amt="50000"/>
          </a:blip>
          <a:stretch>
            <a:fillRect/>
          </a:stretch>
        </p:blipFill>
        <p:spPr>
          <a:xfrm rot="20262073">
            <a:off x="10407323" y="5677417"/>
            <a:ext cx="688908" cy="920576"/>
          </a:xfrm>
          <a:prstGeom prst="rect">
            <a:avLst/>
          </a:prstGeom>
        </p:spPr>
      </p:pic>
      <p:pic>
        <p:nvPicPr>
          <p:cNvPr id="20" name="图片 19" descr="图标&#10;&#10;描述已自动生成">
            <a:extLst>
              <a:ext uri="{FF2B5EF4-FFF2-40B4-BE49-F238E27FC236}">
                <a16:creationId xmlns:a16="http://schemas.microsoft.com/office/drawing/2014/main" id="{A8E6BAAC-862D-430C-AB61-DCB98B01BE7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627046" y="851997"/>
            <a:ext cx="5836737" cy="4959349"/>
          </a:xfrm>
          <a:prstGeom prst="rect">
            <a:avLst/>
          </a:prstGeom>
        </p:spPr>
      </p:pic>
      <p:sp>
        <p:nvSpPr>
          <p:cNvPr id="25" name="文本框 24">
            <a:extLst>
              <a:ext uri="{FF2B5EF4-FFF2-40B4-BE49-F238E27FC236}">
                <a16:creationId xmlns:a16="http://schemas.microsoft.com/office/drawing/2014/main" id="{CC615290-F1B6-4BD5-9F9F-8ECDFBD0750C}"/>
              </a:ext>
            </a:extLst>
          </p:cNvPr>
          <p:cNvSpPr txBox="1"/>
          <p:nvPr/>
        </p:nvSpPr>
        <p:spPr>
          <a:xfrm>
            <a:off x="723900" y="2293656"/>
            <a:ext cx="5675736" cy="1107996"/>
          </a:xfrm>
          <a:prstGeom prst="rect">
            <a:avLst/>
          </a:prstGeom>
          <a:noFill/>
        </p:spPr>
        <p:txBody>
          <a:bodyPr wrap="square" rtlCol="0">
            <a:spAutoFit/>
          </a:bodyPr>
          <a:lstStyle/>
          <a:p>
            <a:pPr algn="dist"/>
            <a:r>
              <a:rPr lang="zh-CN" altLang="en-US" sz="6600" dirty="0">
                <a:solidFill>
                  <a:schemeClr val="bg1"/>
                </a:solidFill>
                <a:effectLst>
                  <a:outerShdw blurRad="50800" dist="38100" dir="2700000" algn="tl" rotWithShape="0">
                    <a:schemeClr val="accent1">
                      <a:lumMod val="75000"/>
                      <a:alpha val="40000"/>
                    </a:schemeClr>
                  </a:outerShdw>
                </a:effectLst>
                <a:latin typeface="优设标题黑" panose="00000500000000000000" pitchFamily="2" charset="-122"/>
                <a:ea typeface="优设标题黑" panose="00000500000000000000" pitchFamily="2" charset="-122"/>
                <a:cs typeface="+mn-ea"/>
                <a:sym typeface="+mn-lt"/>
              </a:rPr>
              <a:t>计算机网络安全</a:t>
            </a:r>
          </a:p>
        </p:txBody>
      </p:sp>
      <p:sp>
        <p:nvSpPr>
          <p:cNvPr id="10" name="矩形: 圆角 9">
            <a:extLst>
              <a:ext uri="{FF2B5EF4-FFF2-40B4-BE49-F238E27FC236}">
                <a16:creationId xmlns:a16="http://schemas.microsoft.com/office/drawing/2014/main" id="{5BBA62D3-87B6-4341-90A2-3926F96FF564}"/>
              </a:ext>
            </a:extLst>
          </p:cNvPr>
          <p:cNvSpPr/>
          <p:nvPr/>
        </p:nvSpPr>
        <p:spPr>
          <a:xfrm>
            <a:off x="1481419" y="3784192"/>
            <a:ext cx="3800632" cy="2999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文本框 39">
            <a:extLst>
              <a:ext uri="{FF2B5EF4-FFF2-40B4-BE49-F238E27FC236}">
                <a16:creationId xmlns:a16="http://schemas.microsoft.com/office/drawing/2014/main" id="{E4366662-9F64-46B2-993F-9E5D5D6171DA}"/>
              </a:ext>
            </a:extLst>
          </p:cNvPr>
          <p:cNvSpPr txBox="1"/>
          <p:nvPr/>
        </p:nvSpPr>
        <p:spPr>
          <a:xfrm>
            <a:off x="1509798" y="3188365"/>
            <a:ext cx="3800632" cy="369332"/>
          </a:xfrm>
          <a:prstGeom prst="rect">
            <a:avLst/>
          </a:prstGeom>
          <a:noFill/>
        </p:spPr>
        <p:txBody>
          <a:bodyPr wrap="square" rtlCol="0">
            <a:spAutoFit/>
          </a:bodyPr>
          <a:lstStyle/>
          <a:p>
            <a:pPr algn="dist"/>
            <a:r>
              <a:rPr lang="zh-CN" altLang="en-US" dirty="0">
                <a:solidFill>
                  <a:srgbClr val="FFFFFF"/>
                </a:solidFill>
                <a:cs typeface="+mn-ea"/>
                <a:sym typeface="+mn-lt"/>
              </a:rPr>
              <a:t>共建网络安全 </a:t>
            </a:r>
            <a:r>
              <a:rPr lang="en-US" altLang="zh-CN" dirty="0">
                <a:solidFill>
                  <a:srgbClr val="FFFFFF"/>
                </a:solidFill>
                <a:cs typeface="+mn-ea"/>
                <a:sym typeface="+mn-lt"/>
              </a:rPr>
              <a:t>·</a:t>
            </a:r>
            <a:r>
              <a:rPr lang="zh-CN" altLang="en-US" dirty="0">
                <a:solidFill>
                  <a:srgbClr val="FFFFFF"/>
                </a:solidFill>
                <a:cs typeface="+mn-ea"/>
                <a:sym typeface="+mn-lt"/>
              </a:rPr>
              <a:t> 共建文明网络</a:t>
            </a:r>
          </a:p>
        </p:txBody>
      </p:sp>
      <p:sp>
        <p:nvSpPr>
          <p:cNvPr id="22" name="任意多边形: 形状 21">
            <a:extLst>
              <a:ext uri="{FF2B5EF4-FFF2-40B4-BE49-F238E27FC236}">
                <a16:creationId xmlns:a16="http://schemas.microsoft.com/office/drawing/2014/main" id="{BE56EF1D-8C4F-44F5-9B40-B09D513D7D2E}"/>
              </a:ext>
            </a:extLst>
          </p:cNvPr>
          <p:cNvSpPr/>
          <p:nvPr/>
        </p:nvSpPr>
        <p:spPr>
          <a:xfrm>
            <a:off x="0" y="5218292"/>
            <a:ext cx="12192000" cy="1639709"/>
          </a:xfrm>
          <a:custGeom>
            <a:avLst/>
            <a:gdLst>
              <a:gd name="connsiteX0" fmla="*/ 4889502 w 12192000"/>
              <a:gd name="connsiteY0" fmla="*/ 1409 h 1639709"/>
              <a:gd name="connsiteX1" fmla="*/ 10464800 w 12192000"/>
              <a:gd name="connsiteY1" fmla="*/ 1068209 h 1639709"/>
              <a:gd name="connsiteX2" fmla="*/ 11941956 w 12192000"/>
              <a:gd name="connsiteY2" fmla="*/ 704250 h 1639709"/>
              <a:gd name="connsiteX3" fmla="*/ 12192000 w 12192000"/>
              <a:gd name="connsiteY3" fmla="*/ 579960 h 1639709"/>
              <a:gd name="connsiteX4" fmla="*/ 12192000 w 12192000"/>
              <a:gd name="connsiteY4" fmla="*/ 1639709 h 1639709"/>
              <a:gd name="connsiteX5" fmla="*/ 0 w 12192000"/>
              <a:gd name="connsiteY5" fmla="*/ 1639709 h 1639709"/>
              <a:gd name="connsiteX6" fmla="*/ 0 w 12192000"/>
              <a:gd name="connsiteY6" fmla="*/ 1171480 h 1639709"/>
              <a:gd name="connsiteX7" fmla="*/ 210431 w 12192000"/>
              <a:gd name="connsiteY7" fmla="*/ 1095318 h 1639709"/>
              <a:gd name="connsiteX8" fmla="*/ 4889502 w 12192000"/>
              <a:gd name="connsiteY8" fmla="*/ 1409 h 1639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1639709">
                <a:moveTo>
                  <a:pt x="4889502" y="1409"/>
                </a:moveTo>
                <a:cubicBezTo>
                  <a:pt x="6711950" y="-45158"/>
                  <a:pt x="9012767" y="1078792"/>
                  <a:pt x="10464800" y="1068209"/>
                </a:cubicBezTo>
                <a:cubicBezTo>
                  <a:pt x="11009312" y="1064241"/>
                  <a:pt x="11504712" y="903407"/>
                  <a:pt x="11941956" y="704250"/>
                </a:cubicBezTo>
                <a:lnTo>
                  <a:pt x="12192000" y="579960"/>
                </a:lnTo>
                <a:lnTo>
                  <a:pt x="12192000" y="1639709"/>
                </a:lnTo>
                <a:lnTo>
                  <a:pt x="0" y="1639709"/>
                </a:lnTo>
                <a:lnTo>
                  <a:pt x="0" y="1171480"/>
                </a:lnTo>
                <a:lnTo>
                  <a:pt x="210431" y="1095318"/>
                </a:lnTo>
                <a:cubicBezTo>
                  <a:pt x="1404020" y="669548"/>
                  <a:pt x="3408760" y="39245"/>
                  <a:pt x="4889502" y="1409"/>
                </a:cubicBezTo>
                <a:close/>
              </a:path>
            </a:pathLst>
          </a:custGeom>
          <a:solidFill>
            <a:schemeClr val="bg1">
              <a:lumMod val="95000"/>
            </a:schemeClr>
          </a:solidFill>
          <a:ln>
            <a:noFill/>
          </a:ln>
          <a:effectLst>
            <a:outerShdw blurRad="50800" dist="38100" dir="16200000"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grpSp>
        <p:nvGrpSpPr>
          <p:cNvPr id="9" name="组合 8">
            <a:extLst>
              <a:ext uri="{FF2B5EF4-FFF2-40B4-BE49-F238E27FC236}">
                <a16:creationId xmlns:a16="http://schemas.microsoft.com/office/drawing/2014/main" id="{D2B0F6A8-4046-4245-98D4-30A57B795DAC}"/>
              </a:ext>
            </a:extLst>
          </p:cNvPr>
          <p:cNvGrpSpPr/>
          <p:nvPr/>
        </p:nvGrpSpPr>
        <p:grpSpPr>
          <a:xfrm>
            <a:off x="747634" y="4780784"/>
            <a:ext cx="1099178" cy="649153"/>
            <a:chOff x="903847" y="4183091"/>
            <a:chExt cx="1099178" cy="649153"/>
          </a:xfrm>
          <a:solidFill>
            <a:schemeClr val="bg1">
              <a:lumMod val="95000"/>
              <a:alpha val="65000"/>
            </a:schemeClr>
          </a:solidFill>
        </p:grpSpPr>
        <p:sp>
          <p:nvSpPr>
            <p:cNvPr id="8" name="椭圆 7">
              <a:extLst>
                <a:ext uri="{FF2B5EF4-FFF2-40B4-BE49-F238E27FC236}">
                  <a16:creationId xmlns:a16="http://schemas.microsoft.com/office/drawing/2014/main" id="{9E3D1DB4-025B-4092-8F37-713972D408B8}"/>
                </a:ext>
              </a:extLst>
            </p:cNvPr>
            <p:cNvSpPr/>
            <p:nvPr/>
          </p:nvSpPr>
          <p:spPr>
            <a:xfrm>
              <a:off x="903847" y="4183091"/>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6" name="椭圆 105">
              <a:extLst>
                <a:ext uri="{FF2B5EF4-FFF2-40B4-BE49-F238E27FC236}">
                  <a16:creationId xmlns:a16="http://schemas.microsoft.com/office/drawing/2014/main" id="{82BF34E3-FEC9-4301-A1E2-F38AD8F08CF3}"/>
                </a:ext>
              </a:extLst>
            </p:cNvPr>
            <p:cNvSpPr/>
            <p:nvPr/>
          </p:nvSpPr>
          <p:spPr>
            <a:xfrm>
              <a:off x="1051201" y="4183091"/>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7" name="椭圆 106">
              <a:extLst>
                <a:ext uri="{FF2B5EF4-FFF2-40B4-BE49-F238E27FC236}">
                  <a16:creationId xmlns:a16="http://schemas.microsoft.com/office/drawing/2014/main" id="{D0A6191B-4CB5-4C20-9F3E-F6DA7DA1BC46}"/>
                </a:ext>
              </a:extLst>
            </p:cNvPr>
            <p:cNvSpPr/>
            <p:nvPr/>
          </p:nvSpPr>
          <p:spPr>
            <a:xfrm>
              <a:off x="1198554" y="4183091"/>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8" name="椭圆 107">
              <a:extLst>
                <a:ext uri="{FF2B5EF4-FFF2-40B4-BE49-F238E27FC236}">
                  <a16:creationId xmlns:a16="http://schemas.microsoft.com/office/drawing/2014/main" id="{399C7A71-834A-45CF-B8F4-4EC3AA03735F}"/>
                </a:ext>
              </a:extLst>
            </p:cNvPr>
            <p:cNvSpPr/>
            <p:nvPr/>
          </p:nvSpPr>
          <p:spPr>
            <a:xfrm>
              <a:off x="1345908" y="4183091"/>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9" name="椭圆 108">
              <a:extLst>
                <a:ext uri="{FF2B5EF4-FFF2-40B4-BE49-F238E27FC236}">
                  <a16:creationId xmlns:a16="http://schemas.microsoft.com/office/drawing/2014/main" id="{E0C94E0E-82B2-444F-9508-DCA8B4B76B82}"/>
                </a:ext>
              </a:extLst>
            </p:cNvPr>
            <p:cNvSpPr/>
            <p:nvPr/>
          </p:nvSpPr>
          <p:spPr>
            <a:xfrm>
              <a:off x="1493261" y="4183091"/>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0" name="椭圆 109">
              <a:extLst>
                <a:ext uri="{FF2B5EF4-FFF2-40B4-BE49-F238E27FC236}">
                  <a16:creationId xmlns:a16="http://schemas.microsoft.com/office/drawing/2014/main" id="{ECB2267F-0B3A-4662-896C-AAEE50221CC3}"/>
                </a:ext>
              </a:extLst>
            </p:cNvPr>
            <p:cNvSpPr/>
            <p:nvPr/>
          </p:nvSpPr>
          <p:spPr>
            <a:xfrm>
              <a:off x="1640615" y="4183091"/>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1" name="椭圆 110">
              <a:extLst>
                <a:ext uri="{FF2B5EF4-FFF2-40B4-BE49-F238E27FC236}">
                  <a16:creationId xmlns:a16="http://schemas.microsoft.com/office/drawing/2014/main" id="{AC3C98BE-B4AC-42B0-BD05-CF8974FBCDF0}"/>
                </a:ext>
              </a:extLst>
            </p:cNvPr>
            <p:cNvSpPr/>
            <p:nvPr/>
          </p:nvSpPr>
          <p:spPr>
            <a:xfrm>
              <a:off x="1787969" y="4183091"/>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2" name="椭圆 111">
              <a:extLst>
                <a:ext uri="{FF2B5EF4-FFF2-40B4-BE49-F238E27FC236}">
                  <a16:creationId xmlns:a16="http://schemas.microsoft.com/office/drawing/2014/main" id="{AB6E45DF-0C06-4E20-B001-D1F6F7238322}"/>
                </a:ext>
              </a:extLst>
            </p:cNvPr>
            <p:cNvSpPr/>
            <p:nvPr/>
          </p:nvSpPr>
          <p:spPr>
            <a:xfrm>
              <a:off x="1935322" y="4183091"/>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3" name="椭圆 112">
              <a:extLst>
                <a:ext uri="{FF2B5EF4-FFF2-40B4-BE49-F238E27FC236}">
                  <a16:creationId xmlns:a16="http://schemas.microsoft.com/office/drawing/2014/main" id="{6FD4F483-5441-4397-AD5A-5E0D2FD1C622}"/>
                </a:ext>
              </a:extLst>
            </p:cNvPr>
            <p:cNvSpPr/>
            <p:nvPr/>
          </p:nvSpPr>
          <p:spPr>
            <a:xfrm>
              <a:off x="903847" y="4328454"/>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4" name="椭圆 113">
              <a:extLst>
                <a:ext uri="{FF2B5EF4-FFF2-40B4-BE49-F238E27FC236}">
                  <a16:creationId xmlns:a16="http://schemas.microsoft.com/office/drawing/2014/main" id="{7D4EFE74-CF68-41BE-8892-97686C25D434}"/>
                </a:ext>
              </a:extLst>
            </p:cNvPr>
            <p:cNvSpPr/>
            <p:nvPr/>
          </p:nvSpPr>
          <p:spPr>
            <a:xfrm>
              <a:off x="1051201" y="4328454"/>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5" name="椭圆 114">
              <a:extLst>
                <a:ext uri="{FF2B5EF4-FFF2-40B4-BE49-F238E27FC236}">
                  <a16:creationId xmlns:a16="http://schemas.microsoft.com/office/drawing/2014/main" id="{27BE20C8-6D9F-417A-8939-9F757C2A2FB2}"/>
                </a:ext>
              </a:extLst>
            </p:cNvPr>
            <p:cNvSpPr/>
            <p:nvPr/>
          </p:nvSpPr>
          <p:spPr>
            <a:xfrm>
              <a:off x="1198554" y="4328454"/>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6" name="椭圆 115">
              <a:extLst>
                <a:ext uri="{FF2B5EF4-FFF2-40B4-BE49-F238E27FC236}">
                  <a16:creationId xmlns:a16="http://schemas.microsoft.com/office/drawing/2014/main" id="{9270FDEE-BA33-47DC-844E-375D8D7B60DC}"/>
                </a:ext>
              </a:extLst>
            </p:cNvPr>
            <p:cNvSpPr/>
            <p:nvPr/>
          </p:nvSpPr>
          <p:spPr>
            <a:xfrm>
              <a:off x="1345908" y="4328454"/>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7" name="椭圆 116">
              <a:extLst>
                <a:ext uri="{FF2B5EF4-FFF2-40B4-BE49-F238E27FC236}">
                  <a16:creationId xmlns:a16="http://schemas.microsoft.com/office/drawing/2014/main" id="{AED8B111-4E91-4F41-BECA-07D7E640A3B5}"/>
                </a:ext>
              </a:extLst>
            </p:cNvPr>
            <p:cNvSpPr/>
            <p:nvPr/>
          </p:nvSpPr>
          <p:spPr>
            <a:xfrm>
              <a:off x="1493261" y="4328454"/>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8" name="椭圆 117">
              <a:extLst>
                <a:ext uri="{FF2B5EF4-FFF2-40B4-BE49-F238E27FC236}">
                  <a16:creationId xmlns:a16="http://schemas.microsoft.com/office/drawing/2014/main" id="{7884F62E-7012-4ED1-A03F-39C94FBE965A}"/>
                </a:ext>
              </a:extLst>
            </p:cNvPr>
            <p:cNvSpPr/>
            <p:nvPr/>
          </p:nvSpPr>
          <p:spPr>
            <a:xfrm>
              <a:off x="1640615" y="4328454"/>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9" name="椭圆 118">
              <a:extLst>
                <a:ext uri="{FF2B5EF4-FFF2-40B4-BE49-F238E27FC236}">
                  <a16:creationId xmlns:a16="http://schemas.microsoft.com/office/drawing/2014/main" id="{900914AA-B02F-49B6-980C-3E241B31AD57}"/>
                </a:ext>
              </a:extLst>
            </p:cNvPr>
            <p:cNvSpPr/>
            <p:nvPr/>
          </p:nvSpPr>
          <p:spPr>
            <a:xfrm>
              <a:off x="1787969" y="4328454"/>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0" name="椭圆 119">
              <a:extLst>
                <a:ext uri="{FF2B5EF4-FFF2-40B4-BE49-F238E27FC236}">
                  <a16:creationId xmlns:a16="http://schemas.microsoft.com/office/drawing/2014/main" id="{EEB97821-1444-4AB0-B386-216B02F660D9}"/>
                </a:ext>
              </a:extLst>
            </p:cNvPr>
            <p:cNvSpPr/>
            <p:nvPr/>
          </p:nvSpPr>
          <p:spPr>
            <a:xfrm>
              <a:off x="1935322" y="4328454"/>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1" name="椭圆 120">
              <a:extLst>
                <a:ext uri="{FF2B5EF4-FFF2-40B4-BE49-F238E27FC236}">
                  <a16:creationId xmlns:a16="http://schemas.microsoft.com/office/drawing/2014/main" id="{F197BD9C-4F87-4CDA-9029-35BAC525AC61}"/>
                </a:ext>
              </a:extLst>
            </p:cNvPr>
            <p:cNvSpPr/>
            <p:nvPr/>
          </p:nvSpPr>
          <p:spPr>
            <a:xfrm>
              <a:off x="903847" y="4473816"/>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2" name="椭圆 121">
              <a:extLst>
                <a:ext uri="{FF2B5EF4-FFF2-40B4-BE49-F238E27FC236}">
                  <a16:creationId xmlns:a16="http://schemas.microsoft.com/office/drawing/2014/main" id="{5488E926-A4E0-44A1-8495-5E37E9ECB516}"/>
                </a:ext>
              </a:extLst>
            </p:cNvPr>
            <p:cNvSpPr/>
            <p:nvPr/>
          </p:nvSpPr>
          <p:spPr>
            <a:xfrm>
              <a:off x="1051201" y="4473816"/>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3" name="椭圆 122">
              <a:extLst>
                <a:ext uri="{FF2B5EF4-FFF2-40B4-BE49-F238E27FC236}">
                  <a16:creationId xmlns:a16="http://schemas.microsoft.com/office/drawing/2014/main" id="{1948B618-8C04-4C7F-9DBF-4F5418C57BEA}"/>
                </a:ext>
              </a:extLst>
            </p:cNvPr>
            <p:cNvSpPr/>
            <p:nvPr/>
          </p:nvSpPr>
          <p:spPr>
            <a:xfrm>
              <a:off x="1198554" y="4473816"/>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4" name="椭圆 123">
              <a:extLst>
                <a:ext uri="{FF2B5EF4-FFF2-40B4-BE49-F238E27FC236}">
                  <a16:creationId xmlns:a16="http://schemas.microsoft.com/office/drawing/2014/main" id="{9A39C478-6544-4A96-8014-6CD7287FD3FB}"/>
                </a:ext>
              </a:extLst>
            </p:cNvPr>
            <p:cNvSpPr/>
            <p:nvPr/>
          </p:nvSpPr>
          <p:spPr>
            <a:xfrm>
              <a:off x="1345908" y="4473816"/>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5" name="椭圆 124">
              <a:extLst>
                <a:ext uri="{FF2B5EF4-FFF2-40B4-BE49-F238E27FC236}">
                  <a16:creationId xmlns:a16="http://schemas.microsoft.com/office/drawing/2014/main" id="{F69B5CE0-BA2E-4F24-805B-DC5E92ED8049}"/>
                </a:ext>
              </a:extLst>
            </p:cNvPr>
            <p:cNvSpPr/>
            <p:nvPr/>
          </p:nvSpPr>
          <p:spPr>
            <a:xfrm>
              <a:off x="1493261" y="4473816"/>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6" name="椭圆 125">
              <a:extLst>
                <a:ext uri="{FF2B5EF4-FFF2-40B4-BE49-F238E27FC236}">
                  <a16:creationId xmlns:a16="http://schemas.microsoft.com/office/drawing/2014/main" id="{77164376-DC02-4AF6-9087-66CB8CC6918F}"/>
                </a:ext>
              </a:extLst>
            </p:cNvPr>
            <p:cNvSpPr/>
            <p:nvPr/>
          </p:nvSpPr>
          <p:spPr>
            <a:xfrm>
              <a:off x="1640615" y="4473816"/>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7" name="椭圆 126">
              <a:extLst>
                <a:ext uri="{FF2B5EF4-FFF2-40B4-BE49-F238E27FC236}">
                  <a16:creationId xmlns:a16="http://schemas.microsoft.com/office/drawing/2014/main" id="{32694812-F631-405D-BB8D-994DBD1DA29C}"/>
                </a:ext>
              </a:extLst>
            </p:cNvPr>
            <p:cNvSpPr/>
            <p:nvPr/>
          </p:nvSpPr>
          <p:spPr>
            <a:xfrm>
              <a:off x="1787969" y="4473816"/>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8" name="椭圆 127">
              <a:extLst>
                <a:ext uri="{FF2B5EF4-FFF2-40B4-BE49-F238E27FC236}">
                  <a16:creationId xmlns:a16="http://schemas.microsoft.com/office/drawing/2014/main" id="{72C5C704-C453-41F6-B812-5D0AACC47371}"/>
                </a:ext>
              </a:extLst>
            </p:cNvPr>
            <p:cNvSpPr/>
            <p:nvPr/>
          </p:nvSpPr>
          <p:spPr>
            <a:xfrm>
              <a:off x="1935322" y="4473816"/>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9" name="椭圆 128">
              <a:extLst>
                <a:ext uri="{FF2B5EF4-FFF2-40B4-BE49-F238E27FC236}">
                  <a16:creationId xmlns:a16="http://schemas.microsoft.com/office/drawing/2014/main" id="{D93713C1-D041-4D31-8084-CFCA96ECAB6E}"/>
                </a:ext>
              </a:extLst>
            </p:cNvPr>
            <p:cNvSpPr/>
            <p:nvPr/>
          </p:nvSpPr>
          <p:spPr>
            <a:xfrm>
              <a:off x="903847" y="4619178"/>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0" name="椭圆 129">
              <a:extLst>
                <a:ext uri="{FF2B5EF4-FFF2-40B4-BE49-F238E27FC236}">
                  <a16:creationId xmlns:a16="http://schemas.microsoft.com/office/drawing/2014/main" id="{6F7002AE-33D7-4265-A7B6-7266C582F358}"/>
                </a:ext>
              </a:extLst>
            </p:cNvPr>
            <p:cNvSpPr/>
            <p:nvPr/>
          </p:nvSpPr>
          <p:spPr>
            <a:xfrm>
              <a:off x="1051201" y="4619178"/>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1" name="椭圆 130">
              <a:extLst>
                <a:ext uri="{FF2B5EF4-FFF2-40B4-BE49-F238E27FC236}">
                  <a16:creationId xmlns:a16="http://schemas.microsoft.com/office/drawing/2014/main" id="{3588D24A-C397-4E57-A33F-1296DEEB37F2}"/>
                </a:ext>
              </a:extLst>
            </p:cNvPr>
            <p:cNvSpPr/>
            <p:nvPr/>
          </p:nvSpPr>
          <p:spPr>
            <a:xfrm>
              <a:off x="1198554" y="4619178"/>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2" name="椭圆 131">
              <a:extLst>
                <a:ext uri="{FF2B5EF4-FFF2-40B4-BE49-F238E27FC236}">
                  <a16:creationId xmlns:a16="http://schemas.microsoft.com/office/drawing/2014/main" id="{38C03252-C6DC-4A68-ADCF-8098CC71FC5B}"/>
                </a:ext>
              </a:extLst>
            </p:cNvPr>
            <p:cNvSpPr/>
            <p:nvPr/>
          </p:nvSpPr>
          <p:spPr>
            <a:xfrm>
              <a:off x="1345908" y="4619178"/>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3" name="椭圆 132">
              <a:extLst>
                <a:ext uri="{FF2B5EF4-FFF2-40B4-BE49-F238E27FC236}">
                  <a16:creationId xmlns:a16="http://schemas.microsoft.com/office/drawing/2014/main" id="{EC380C69-B970-4F2A-97F6-3C9497FD5E2D}"/>
                </a:ext>
              </a:extLst>
            </p:cNvPr>
            <p:cNvSpPr/>
            <p:nvPr/>
          </p:nvSpPr>
          <p:spPr>
            <a:xfrm>
              <a:off x="1493261" y="4619178"/>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4" name="椭圆 133">
              <a:extLst>
                <a:ext uri="{FF2B5EF4-FFF2-40B4-BE49-F238E27FC236}">
                  <a16:creationId xmlns:a16="http://schemas.microsoft.com/office/drawing/2014/main" id="{2C204629-DE90-45E2-9184-FC52052BAB9A}"/>
                </a:ext>
              </a:extLst>
            </p:cNvPr>
            <p:cNvSpPr/>
            <p:nvPr/>
          </p:nvSpPr>
          <p:spPr>
            <a:xfrm>
              <a:off x="1640615" y="4619178"/>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5" name="椭圆 134">
              <a:extLst>
                <a:ext uri="{FF2B5EF4-FFF2-40B4-BE49-F238E27FC236}">
                  <a16:creationId xmlns:a16="http://schemas.microsoft.com/office/drawing/2014/main" id="{4C26BC49-534E-422E-987B-3AE558750CEA}"/>
                </a:ext>
              </a:extLst>
            </p:cNvPr>
            <p:cNvSpPr/>
            <p:nvPr/>
          </p:nvSpPr>
          <p:spPr>
            <a:xfrm>
              <a:off x="1787969" y="4619178"/>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6" name="椭圆 135">
              <a:extLst>
                <a:ext uri="{FF2B5EF4-FFF2-40B4-BE49-F238E27FC236}">
                  <a16:creationId xmlns:a16="http://schemas.microsoft.com/office/drawing/2014/main" id="{6D77F918-9711-496C-B6B8-796D67226CCA}"/>
                </a:ext>
              </a:extLst>
            </p:cNvPr>
            <p:cNvSpPr/>
            <p:nvPr/>
          </p:nvSpPr>
          <p:spPr>
            <a:xfrm>
              <a:off x="1935322" y="4619178"/>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7" name="椭圆 136">
              <a:extLst>
                <a:ext uri="{FF2B5EF4-FFF2-40B4-BE49-F238E27FC236}">
                  <a16:creationId xmlns:a16="http://schemas.microsoft.com/office/drawing/2014/main" id="{B889CCC0-D42F-4661-A269-09CEC3D6A7CA}"/>
                </a:ext>
              </a:extLst>
            </p:cNvPr>
            <p:cNvSpPr/>
            <p:nvPr/>
          </p:nvSpPr>
          <p:spPr>
            <a:xfrm>
              <a:off x="903847" y="4764541"/>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8" name="椭圆 137">
              <a:extLst>
                <a:ext uri="{FF2B5EF4-FFF2-40B4-BE49-F238E27FC236}">
                  <a16:creationId xmlns:a16="http://schemas.microsoft.com/office/drawing/2014/main" id="{0E2316FC-96FB-470C-B351-9081B1E1E50F}"/>
                </a:ext>
              </a:extLst>
            </p:cNvPr>
            <p:cNvSpPr/>
            <p:nvPr/>
          </p:nvSpPr>
          <p:spPr>
            <a:xfrm>
              <a:off x="1051201" y="4764541"/>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9" name="椭圆 138">
              <a:extLst>
                <a:ext uri="{FF2B5EF4-FFF2-40B4-BE49-F238E27FC236}">
                  <a16:creationId xmlns:a16="http://schemas.microsoft.com/office/drawing/2014/main" id="{F0636B97-5870-4CC1-A9F0-82EEC7D843EF}"/>
                </a:ext>
              </a:extLst>
            </p:cNvPr>
            <p:cNvSpPr/>
            <p:nvPr/>
          </p:nvSpPr>
          <p:spPr>
            <a:xfrm>
              <a:off x="1198554" y="4764541"/>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0" name="椭圆 139">
              <a:extLst>
                <a:ext uri="{FF2B5EF4-FFF2-40B4-BE49-F238E27FC236}">
                  <a16:creationId xmlns:a16="http://schemas.microsoft.com/office/drawing/2014/main" id="{ECD10F47-43DE-4DDB-BDAD-B366763B665F}"/>
                </a:ext>
              </a:extLst>
            </p:cNvPr>
            <p:cNvSpPr/>
            <p:nvPr/>
          </p:nvSpPr>
          <p:spPr>
            <a:xfrm>
              <a:off x="1345908" y="4764541"/>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1" name="椭圆 140">
              <a:extLst>
                <a:ext uri="{FF2B5EF4-FFF2-40B4-BE49-F238E27FC236}">
                  <a16:creationId xmlns:a16="http://schemas.microsoft.com/office/drawing/2014/main" id="{5AFABAB9-E3A1-477F-9271-703472507032}"/>
                </a:ext>
              </a:extLst>
            </p:cNvPr>
            <p:cNvSpPr/>
            <p:nvPr/>
          </p:nvSpPr>
          <p:spPr>
            <a:xfrm>
              <a:off x="1493261" y="4764541"/>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2" name="椭圆 141">
              <a:extLst>
                <a:ext uri="{FF2B5EF4-FFF2-40B4-BE49-F238E27FC236}">
                  <a16:creationId xmlns:a16="http://schemas.microsoft.com/office/drawing/2014/main" id="{895F600D-80E6-4627-BA37-84384E192FE9}"/>
                </a:ext>
              </a:extLst>
            </p:cNvPr>
            <p:cNvSpPr/>
            <p:nvPr/>
          </p:nvSpPr>
          <p:spPr>
            <a:xfrm>
              <a:off x="1640615" y="4764541"/>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3" name="椭圆 142">
              <a:extLst>
                <a:ext uri="{FF2B5EF4-FFF2-40B4-BE49-F238E27FC236}">
                  <a16:creationId xmlns:a16="http://schemas.microsoft.com/office/drawing/2014/main" id="{4D09B183-3581-49F4-B9FF-AE1F74209E8B}"/>
                </a:ext>
              </a:extLst>
            </p:cNvPr>
            <p:cNvSpPr/>
            <p:nvPr/>
          </p:nvSpPr>
          <p:spPr>
            <a:xfrm>
              <a:off x="1787969" y="4764541"/>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4" name="椭圆 143">
              <a:extLst>
                <a:ext uri="{FF2B5EF4-FFF2-40B4-BE49-F238E27FC236}">
                  <a16:creationId xmlns:a16="http://schemas.microsoft.com/office/drawing/2014/main" id="{0C4F4E58-6110-40DF-9869-23DB630C146D}"/>
                </a:ext>
              </a:extLst>
            </p:cNvPr>
            <p:cNvSpPr/>
            <p:nvPr/>
          </p:nvSpPr>
          <p:spPr>
            <a:xfrm>
              <a:off x="1935322" y="4764541"/>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12" name="图片 11" descr="图片包含 灯光, 游戏机, 夜空&#10;&#10;描述已自动生成">
            <a:extLst>
              <a:ext uri="{FF2B5EF4-FFF2-40B4-BE49-F238E27FC236}">
                <a16:creationId xmlns:a16="http://schemas.microsoft.com/office/drawing/2014/main" id="{6D0FF480-9C1D-4F9F-8010-73CBC3A1BB53}"/>
              </a:ext>
            </a:extLst>
          </p:cNvPr>
          <p:cNvPicPr>
            <a:picLocks noChangeAspect="1"/>
          </p:cNvPicPr>
          <p:nvPr/>
        </p:nvPicPr>
        <p:blipFill>
          <a:blip r:embed="rId10">
            <a:duotone>
              <a:schemeClr val="bg2">
                <a:shade val="45000"/>
                <a:satMod val="135000"/>
              </a:schemeClr>
              <a:prstClr val="white"/>
            </a:duotone>
            <a:alphaModFix amt="65000"/>
            <a:extLst>
              <a:ext uri="{28A0092B-C50C-407E-A947-70E740481C1C}">
                <a14:useLocalDpi xmlns:a14="http://schemas.microsoft.com/office/drawing/2010/main" val="0"/>
              </a:ext>
            </a:extLst>
          </a:blip>
          <a:stretch>
            <a:fillRect/>
          </a:stretch>
        </p:blipFill>
        <p:spPr>
          <a:xfrm>
            <a:off x="4543515" y="2757549"/>
            <a:ext cx="1856121" cy="714554"/>
          </a:xfrm>
          <a:prstGeom prst="rect">
            <a:avLst/>
          </a:prstGeom>
        </p:spPr>
      </p:pic>
      <p:pic>
        <p:nvPicPr>
          <p:cNvPr id="145" name="图片 144" descr="图片包含 游戏机, 体育, 灯光&#10;&#10;描述已自动生成">
            <a:extLst>
              <a:ext uri="{FF2B5EF4-FFF2-40B4-BE49-F238E27FC236}">
                <a16:creationId xmlns:a16="http://schemas.microsoft.com/office/drawing/2014/main" id="{69FB5DA4-3EC4-41BE-8064-33A790D02173}"/>
              </a:ext>
            </a:extLst>
          </p:cNvPr>
          <p:cNvPicPr>
            <a:picLocks noChangeAspect="1"/>
          </p:cNvPicPr>
          <p:nvPr/>
        </p:nvPicPr>
        <p:blipFill>
          <a:blip r:embed="rId11">
            <a:duotone>
              <a:schemeClr val="bg2">
                <a:shade val="45000"/>
                <a:satMod val="135000"/>
              </a:schemeClr>
              <a:prstClr val="white"/>
            </a:duotone>
            <a:alphaModFix amt="37000"/>
            <a:extLst>
              <a:ext uri="{28A0092B-C50C-407E-A947-70E740481C1C}">
                <a14:useLocalDpi xmlns:a14="http://schemas.microsoft.com/office/drawing/2010/main" val="0"/>
              </a:ext>
            </a:extLst>
          </a:blip>
          <a:srcRect l="37183"/>
          <a:stretch>
            <a:fillRect/>
          </a:stretch>
        </p:blipFill>
        <p:spPr>
          <a:xfrm>
            <a:off x="0" y="-19767"/>
            <a:ext cx="3017194" cy="1215018"/>
          </a:xfrm>
          <a:custGeom>
            <a:avLst/>
            <a:gdLst>
              <a:gd name="connsiteX0" fmla="*/ 0 w 3017194"/>
              <a:gd name="connsiteY0" fmla="*/ 0 h 1215018"/>
              <a:gd name="connsiteX1" fmla="*/ 3017194 w 3017194"/>
              <a:gd name="connsiteY1" fmla="*/ 0 h 1215018"/>
              <a:gd name="connsiteX2" fmla="*/ 3017194 w 3017194"/>
              <a:gd name="connsiteY2" fmla="*/ 1215018 h 1215018"/>
              <a:gd name="connsiteX3" fmla="*/ 0 w 3017194"/>
              <a:gd name="connsiteY3" fmla="*/ 1215018 h 1215018"/>
            </a:gdLst>
            <a:ahLst/>
            <a:cxnLst>
              <a:cxn ang="0">
                <a:pos x="connsiteX0" y="connsiteY0"/>
              </a:cxn>
              <a:cxn ang="0">
                <a:pos x="connsiteX1" y="connsiteY1"/>
              </a:cxn>
              <a:cxn ang="0">
                <a:pos x="connsiteX2" y="connsiteY2"/>
              </a:cxn>
              <a:cxn ang="0">
                <a:pos x="connsiteX3" y="connsiteY3"/>
              </a:cxn>
            </a:cxnLst>
            <a:rect l="l" t="t" r="r" b="b"/>
            <a:pathLst>
              <a:path w="3017194" h="1215018">
                <a:moveTo>
                  <a:pt x="0" y="0"/>
                </a:moveTo>
                <a:lnTo>
                  <a:pt x="3017194" y="0"/>
                </a:lnTo>
                <a:lnTo>
                  <a:pt x="3017194" y="1215018"/>
                </a:lnTo>
                <a:lnTo>
                  <a:pt x="0" y="1215018"/>
                </a:lnTo>
                <a:close/>
              </a:path>
            </a:pathLst>
          </a:custGeom>
        </p:spPr>
      </p:pic>
      <p:sp>
        <p:nvSpPr>
          <p:cNvPr id="60" name="文本框 59">
            <a:extLst>
              <a:ext uri="{FF2B5EF4-FFF2-40B4-BE49-F238E27FC236}">
                <a16:creationId xmlns:a16="http://schemas.microsoft.com/office/drawing/2014/main" id="{16507485-1762-4A87-94ED-F942F7CC6C6F}"/>
              </a:ext>
            </a:extLst>
          </p:cNvPr>
          <p:cNvSpPr txBox="1"/>
          <p:nvPr/>
        </p:nvSpPr>
        <p:spPr>
          <a:xfrm>
            <a:off x="2217755" y="3773239"/>
            <a:ext cx="2243017" cy="338554"/>
          </a:xfrm>
          <a:prstGeom prst="rect">
            <a:avLst/>
          </a:prstGeom>
          <a:noFill/>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600" normalizeH="0" baseline="0" noProof="0" dirty="0">
                <a:ln>
                  <a:noFill/>
                </a:ln>
                <a:solidFill>
                  <a:srgbClr val="358EC6"/>
                </a:solidFill>
                <a:effectLst/>
                <a:uLnTx/>
                <a:uFillTx/>
                <a:cs typeface="+mn-ea"/>
                <a:sym typeface="+mn-lt"/>
              </a:rPr>
              <a:t>讲述人：刘翔</a:t>
            </a:r>
          </a:p>
        </p:txBody>
      </p:sp>
      <p:cxnSp>
        <p:nvCxnSpPr>
          <p:cNvPr id="4" name="直接连接符 3">
            <a:extLst>
              <a:ext uri="{FF2B5EF4-FFF2-40B4-BE49-F238E27FC236}">
                <a16:creationId xmlns:a16="http://schemas.microsoft.com/office/drawing/2014/main" id="{1A3DFB67-3401-4F8E-A4F6-6EA59322A8BF}"/>
              </a:ext>
            </a:extLst>
          </p:cNvPr>
          <p:cNvCxnSpPr>
            <a:cxnSpLocks/>
          </p:cNvCxnSpPr>
          <p:nvPr/>
        </p:nvCxnSpPr>
        <p:spPr>
          <a:xfrm>
            <a:off x="1081279" y="3392695"/>
            <a:ext cx="460994" cy="0"/>
          </a:xfrm>
          <a:prstGeom prst="line">
            <a:avLst/>
          </a:prstGeom>
          <a:ln>
            <a:gradFill>
              <a:gsLst>
                <a:gs pos="15000">
                  <a:schemeClr val="bg1">
                    <a:alpha val="0"/>
                  </a:schemeClr>
                </a:gs>
                <a:gs pos="100000">
                  <a:schemeClr val="bg1"/>
                </a:gs>
              </a:gsLst>
              <a:lin ang="0" scaled="0"/>
            </a:gradFill>
          </a:ln>
        </p:spPr>
        <p:style>
          <a:lnRef idx="1">
            <a:schemeClr val="accent1"/>
          </a:lnRef>
          <a:fillRef idx="0">
            <a:schemeClr val="accent1"/>
          </a:fillRef>
          <a:effectRef idx="0">
            <a:schemeClr val="accent1"/>
          </a:effectRef>
          <a:fontRef idx="minor">
            <a:schemeClr val="tx1"/>
          </a:fontRef>
        </p:style>
      </p:cxnSp>
      <p:cxnSp>
        <p:nvCxnSpPr>
          <p:cNvPr id="65" name="直接连接符 64">
            <a:extLst>
              <a:ext uri="{FF2B5EF4-FFF2-40B4-BE49-F238E27FC236}">
                <a16:creationId xmlns:a16="http://schemas.microsoft.com/office/drawing/2014/main" id="{BCE0D771-6FBB-4C53-97C4-D3AE8AE1F5BE}"/>
              </a:ext>
            </a:extLst>
          </p:cNvPr>
          <p:cNvCxnSpPr>
            <a:cxnSpLocks/>
          </p:cNvCxnSpPr>
          <p:nvPr/>
        </p:nvCxnSpPr>
        <p:spPr>
          <a:xfrm flipH="1">
            <a:off x="5272219" y="3392695"/>
            <a:ext cx="460994" cy="0"/>
          </a:xfrm>
          <a:prstGeom prst="line">
            <a:avLst/>
          </a:prstGeom>
          <a:ln>
            <a:gradFill>
              <a:gsLst>
                <a:gs pos="15000">
                  <a:schemeClr val="bg1">
                    <a:alpha val="0"/>
                  </a:schemeClr>
                </a:gs>
                <a:gs pos="100000">
                  <a:schemeClr val="bg1"/>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0632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18610C28-A8AD-49D7-B53B-47F6C8E62073}"/>
              </a:ext>
            </a:extLst>
          </p:cNvPr>
          <p:cNvGrpSpPr/>
          <p:nvPr/>
        </p:nvGrpSpPr>
        <p:grpSpPr>
          <a:xfrm>
            <a:off x="3926861" y="599627"/>
            <a:ext cx="4339101" cy="5742077"/>
            <a:chOff x="3926861" y="675827"/>
            <a:chExt cx="4339101" cy="5742077"/>
          </a:xfrm>
        </p:grpSpPr>
        <p:sp>
          <p:nvSpPr>
            <p:cNvPr id="15" name="任意多边形: 形状 14">
              <a:extLst>
                <a:ext uri="{FF2B5EF4-FFF2-40B4-BE49-F238E27FC236}">
                  <a16:creationId xmlns:a16="http://schemas.microsoft.com/office/drawing/2014/main" id="{9BA9B577-5525-4138-8704-AB9502272DFF}"/>
                </a:ext>
              </a:extLst>
            </p:cNvPr>
            <p:cNvSpPr/>
            <p:nvPr/>
          </p:nvSpPr>
          <p:spPr>
            <a:xfrm>
              <a:off x="3926861" y="675827"/>
              <a:ext cx="4339101" cy="5742077"/>
            </a:xfrm>
            <a:custGeom>
              <a:avLst/>
              <a:gdLst>
                <a:gd name="connsiteX0" fmla="*/ 3977509 w 4339101"/>
                <a:gd name="connsiteY0" fmla="*/ 3456817 h 5742077"/>
                <a:gd name="connsiteX1" fmla="*/ 2169551 w 4339101"/>
                <a:gd name="connsiteY1" fmla="*/ 5322631 h 5742077"/>
                <a:gd name="connsiteX2" fmla="*/ 361592 w 4339101"/>
                <a:gd name="connsiteY2" fmla="*/ 3456817 h 5742077"/>
                <a:gd name="connsiteX3" fmla="*/ 361592 w 4339101"/>
                <a:gd name="connsiteY3" fmla="*/ 1186021 h 5742077"/>
                <a:gd name="connsiteX4" fmla="*/ 2155087 w 4339101"/>
                <a:gd name="connsiteY4" fmla="*/ 491765 h 5742077"/>
                <a:gd name="connsiteX5" fmla="*/ 3963046 w 4339101"/>
                <a:gd name="connsiteY5" fmla="*/ 1171557 h 5742077"/>
                <a:gd name="connsiteX6" fmla="*/ 3963046 w 4339101"/>
                <a:gd name="connsiteY6" fmla="*/ 3456817 h 5742077"/>
                <a:gd name="connsiteX7" fmla="*/ 4180001 w 4339101"/>
                <a:gd name="connsiteY7" fmla="*/ 809966 h 5742077"/>
                <a:gd name="connsiteX8" fmla="*/ 2285260 w 4339101"/>
                <a:gd name="connsiteY8" fmla="*/ 101246 h 5742077"/>
                <a:gd name="connsiteX9" fmla="*/ 2184014 w 4339101"/>
                <a:gd name="connsiteY9" fmla="*/ 0 h 5742077"/>
                <a:gd name="connsiteX10" fmla="*/ 2068305 w 4339101"/>
                <a:gd name="connsiteY10" fmla="*/ 86782 h 5742077"/>
                <a:gd name="connsiteX11" fmla="*/ 188028 w 4339101"/>
                <a:gd name="connsiteY11" fmla="*/ 809966 h 5742077"/>
                <a:gd name="connsiteX12" fmla="*/ 0 w 4339101"/>
                <a:gd name="connsiteY12" fmla="*/ 809966 h 5742077"/>
                <a:gd name="connsiteX13" fmla="*/ 0 w 4339101"/>
                <a:gd name="connsiteY13" fmla="*/ 3456817 h 5742077"/>
                <a:gd name="connsiteX14" fmla="*/ 2082769 w 4339101"/>
                <a:gd name="connsiteY14" fmla="*/ 5698686 h 5742077"/>
                <a:gd name="connsiteX15" fmla="*/ 2155087 w 4339101"/>
                <a:gd name="connsiteY15" fmla="*/ 5742077 h 5742077"/>
                <a:gd name="connsiteX16" fmla="*/ 2227405 w 4339101"/>
                <a:gd name="connsiteY16" fmla="*/ 5713150 h 5742077"/>
                <a:gd name="connsiteX17" fmla="*/ 4339101 w 4339101"/>
                <a:gd name="connsiteY17" fmla="*/ 3456817 h 5742077"/>
                <a:gd name="connsiteX18" fmla="*/ 4339101 w 4339101"/>
                <a:gd name="connsiteY18" fmla="*/ 824429 h 5742077"/>
                <a:gd name="connsiteX19" fmla="*/ 4180001 w 4339101"/>
                <a:gd name="connsiteY19" fmla="*/ 809966 h 574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39101" h="5742077">
                  <a:moveTo>
                    <a:pt x="3977509" y="3456817"/>
                  </a:moveTo>
                  <a:cubicBezTo>
                    <a:pt x="3977509" y="4151073"/>
                    <a:pt x="3370035" y="4773011"/>
                    <a:pt x="2169551" y="5322631"/>
                  </a:cubicBezTo>
                  <a:cubicBezTo>
                    <a:pt x="969066" y="4700693"/>
                    <a:pt x="361592" y="4078755"/>
                    <a:pt x="361592" y="3456817"/>
                  </a:cubicBezTo>
                  <a:lnTo>
                    <a:pt x="361592" y="1186021"/>
                  </a:lnTo>
                  <a:cubicBezTo>
                    <a:pt x="954602" y="1142630"/>
                    <a:pt x="1562076" y="911211"/>
                    <a:pt x="2155087" y="491765"/>
                  </a:cubicBezTo>
                  <a:cubicBezTo>
                    <a:pt x="2588997" y="838893"/>
                    <a:pt x="3196471" y="1070312"/>
                    <a:pt x="3963046" y="1171557"/>
                  </a:cubicBezTo>
                  <a:lnTo>
                    <a:pt x="3963046" y="3456817"/>
                  </a:lnTo>
                  <a:close/>
                  <a:moveTo>
                    <a:pt x="4180001" y="809966"/>
                  </a:moveTo>
                  <a:cubicBezTo>
                    <a:pt x="3326644" y="708720"/>
                    <a:pt x="2690243" y="477301"/>
                    <a:pt x="2285260" y="101246"/>
                  </a:cubicBezTo>
                  <a:lnTo>
                    <a:pt x="2184014" y="0"/>
                  </a:lnTo>
                  <a:lnTo>
                    <a:pt x="2068305" y="86782"/>
                  </a:lnTo>
                  <a:cubicBezTo>
                    <a:pt x="1431903" y="564083"/>
                    <a:pt x="795502" y="809966"/>
                    <a:pt x="188028" y="809966"/>
                  </a:cubicBezTo>
                  <a:lnTo>
                    <a:pt x="0" y="809966"/>
                  </a:lnTo>
                  <a:lnTo>
                    <a:pt x="0" y="3456817"/>
                  </a:lnTo>
                  <a:cubicBezTo>
                    <a:pt x="0" y="4266783"/>
                    <a:pt x="679793" y="5004430"/>
                    <a:pt x="2082769" y="5698686"/>
                  </a:cubicBezTo>
                  <a:lnTo>
                    <a:pt x="2155087" y="5742077"/>
                  </a:lnTo>
                  <a:lnTo>
                    <a:pt x="2227405" y="5713150"/>
                  </a:lnTo>
                  <a:cubicBezTo>
                    <a:pt x="3630381" y="5076748"/>
                    <a:pt x="4339101" y="4324638"/>
                    <a:pt x="4339101" y="3456817"/>
                  </a:cubicBezTo>
                  <a:lnTo>
                    <a:pt x="4339101" y="824429"/>
                  </a:lnTo>
                  <a:lnTo>
                    <a:pt x="4180001" y="809966"/>
                  </a:lnTo>
                  <a:close/>
                </a:path>
              </a:pathLst>
            </a:custGeom>
            <a:noFill/>
            <a:ln w="5645" cap="flat">
              <a:solidFill>
                <a:schemeClr val="bg1">
                  <a:alpha val="35000"/>
                </a:schemeClr>
              </a:solidFill>
              <a:prstDash val="solid"/>
              <a:miter/>
            </a:ln>
          </p:spPr>
          <p:txBody>
            <a:bodyPr rtlCol="0" anchor="ctr"/>
            <a:lstStyle/>
            <a:p>
              <a:endParaRPr lang="zh-CN" altLang="en-US" dirty="0">
                <a:cs typeface="+mn-ea"/>
                <a:sym typeface="+mn-lt"/>
              </a:endParaRPr>
            </a:p>
          </p:txBody>
        </p:sp>
        <p:sp>
          <p:nvSpPr>
            <p:cNvPr id="23" name="任意多边形: 形状 22">
              <a:extLst>
                <a:ext uri="{FF2B5EF4-FFF2-40B4-BE49-F238E27FC236}">
                  <a16:creationId xmlns:a16="http://schemas.microsoft.com/office/drawing/2014/main" id="{4D4316A7-4852-4534-8AF3-6C206DE3A9CE}"/>
                </a:ext>
              </a:extLst>
            </p:cNvPr>
            <p:cNvSpPr/>
            <p:nvPr/>
          </p:nvSpPr>
          <p:spPr>
            <a:xfrm>
              <a:off x="4304733" y="1249670"/>
              <a:ext cx="3604191" cy="4744337"/>
            </a:xfrm>
            <a:custGeom>
              <a:avLst/>
              <a:gdLst>
                <a:gd name="connsiteX0" fmla="*/ 1373531 w 2728870"/>
                <a:gd name="connsiteY0" fmla="*/ 0 h 3611204"/>
                <a:gd name="connsiteX1" fmla="*/ 1437205 w 2728870"/>
                <a:gd name="connsiteY1" fmla="*/ 63674 h 3611204"/>
                <a:gd name="connsiteX2" fmla="*/ 2628812 w 2728870"/>
                <a:gd name="connsiteY2" fmla="*/ 509389 h 3611204"/>
                <a:gd name="connsiteX3" fmla="*/ 2728870 w 2728870"/>
                <a:gd name="connsiteY3" fmla="*/ 518485 h 3611204"/>
                <a:gd name="connsiteX4" fmla="*/ 2728870 w 2728870"/>
                <a:gd name="connsiteY4" fmla="*/ 2173999 h 3611204"/>
                <a:gd name="connsiteX5" fmla="*/ 1400820 w 2728870"/>
                <a:gd name="connsiteY5" fmla="*/ 3593012 h 3611204"/>
                <a:gd name="connsiteX6" fmla="*/ 1355339 w 2728870"/>
                <a:gd name="connsiteY6" fmla="*/ 3611204 h 3611204"/>
                <a:gd name="connsiteX7" fmla="*/ 1309858 w 2728870"/>
                <a:gd name="connsiteY7" fmla="*/ 3583915 h 3611204"/>
                <a:gd name="connsiteX8" fmla="*/ 0 w 2728870"/>
                <a:gd name="connsiteY8" fmla="*/ 2173999 h 3611204"/>
                <a:gd name="connsiteX9" fmla="*/ 0 w 2728870"/>
                <a:gd name="connsiteY9" fmla="*/ 509389 h 3611204"/>
                <a:gd name="connsiteX10" fmla="*/ 118251 w 2728870"/>
                <a:gd name="connsiteY10" fmla="*/ 509389 h 3611204"/>
                <a:gd name="connsiteX11" fmla="*/ 1300762 w 2728870"/>
                <a:gd name="connsiteY11" fmla="*/ 54578 h 361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28870" h="3611204">
                  <a:moveTo>
                    <a:pt x="1373531" y="0"/>
                  </a:moveTo>
                  <a:lnTo>
                    <a:pt x="1437205" y="63674"/>
                  </a:lnTo>
                  <a:cubicBezTo>
                    <a:pt x="1691900" y="300176"/>
                    <a:pt x="2092134" y="445716"/>
                    <a:pt x="2628812" y="509389"/>
                  </a:cubicBezTo>
                  <a:lnTo>
                    <a:pt x="2728870" y="518485"/>
                  </a:lnTo>
                  <a:lnTo>
                    <a:pt x="2728870" y="2173999"/>
                  </a:lnTo>
                  <a:cubicBezTo>
                    <a:pt x="2728870" y="2719774"/>
                    <a:pt x="2283155" y="3192777"/>
                    <a:pt x="1400820" y="3593012"/>
                  </a:cubicBezTo>
                  <a:lnTo>
                    <a:pt x="1355339" y="3611204"/>
                  </a:lnTo>
                  <a:lnTo>
                    <a:pt x="1309858" y="3583915"/>
                  </a:lnTo>
                  <a:cubicBezTo>
                    <a:pt x="427523" y="3147296"/>
                    <a:pt x="0" y="2683389"/>
                    <a:pt x="0" y="2173999"/>
                  </a:cubicBezTo>
                  <a:lnTo>
                    <a:pt x="0" y="509389"/>
                  </a:lnTo>
                  <a:lnTo>
                    <a:pt x="118251" y="509389"/>
                  </a:lnTo>
                  <a:cubicBezTo>
                    <a:pt x="500293" y="509389"/>
                    <a:pt x="900527" y="354753"/>
                    <a:pt x="1300762" y="54578"/>
                  </a:cubicBezTo>
                  <a:close/>
                </a:path>
              </a:pathLst>
            </a:custGeom>
            <a:gradFill>
              <a:gsLst>
                <a:gs pos="100000">
                  <a:schemeClr val="accent5">
                    <a:lumMod val="60000"/>
                    <a:lumOff val="40000"/>
                    <a:alpha val="0"/>
                  </a:schemeClr>
                </a:gs>
                <a:gs pos="35000">
                  <a:srgbClr val="B7D3ED">
                    <a:alpha val="32000"/>
                  </a:srgbClr>
                </a:gs>
                <a:gs pos="0">
                  <a:schemeClr val="accent5">
                    <a:lumMod val="40000"/>
                    <a:lumOff val="60000"/>
                    <a:alpha val="36000"/>
                  </a:schemeClr>
                </a:gs>
              </a:gsLst>
              <a:lin ang="16200000" scaled="0"/>
            </a:gradFill>
            <a:ln w="5645" cap="flat">
              <a:noFill/>
              <a:prstDash val="solid"/>
              <a:miter/>
            </a:ln>
          </p:spPr>
          <p:txBody>
            <a:bodyPr rtlCol="0" anchor="ctr"/>
            <a:lstStyle/>
            <a:p>
              <a:endParaRPr lang="zh-CN" altLang="en-US" dirty="0">
                <a:cs typeface="+mn-ea"/>
                <a:sym typeface="+mn-lt"/>
              </a:endParaRPr>
            </a:p>
          </p:txBody>
        </p:sp>
        <p:pic>
          <p:nvPicPr>
            <p:cNvPr id="25" name="图片 24" descr="黑暗中的蓝色星球&#10;&#10;低可信度描述已自动生成">
              <a:extLst>
                <a:ext uri="{FF2B5EF4-FFF2-40B4-BE49-F238E27FC236}">
                  <a16:creationId xmlns:a16="http://schemas.microsoft.com/office/drawing/2014/main" id="{B985DDC9-426A-4FF9-91A6-7FDBF5D0E702}"/>
                </a:ext>
              </a:extLst>
            </p:cNvPr>
            <p:cNvPicPr>
              <a:picLocks noChangeAspect="1"/>
            </p:cNvPicPr>
            <p:nvPr/>
          </p:nvPicPr>
          <p:blipFill>
            <a:blip r:embed="rId2">
              <a:biLevel thresh="25000"/>
              <a:alphaModFix amt="58000"/>
              <a:extLst>
                <a:ext uri="{28A0092B-C50C-407E-A947-70E740481C1C}">
                  <a14:useLocalDpi xmlns:a14="http://schemas.microsoft.com/office/drawing/2010/main" val="0"/>
                </a:ext>
              </a:extLst>
            </a:blip>
            <a:stretch>
              <a:fillRect/>
            </a:stretch>
          </p:blipFill>
          <p:spPr>
            <a:xfrm>
              <a:off x="4381911" y="1856538"/>
              <a:ext cx="3429000" cy="3429000"/>
            </a:xfrm>
            <a:prstGeom prst="rect">
              <a:avLst/>
            </a:prstGeom>
          </p:spPr>
        </p:pic>
      </p:grpSp>
      <p:sp>
        <p:nvSpPr>
          <p:cNvPr id="12" name="任意多边形: 形状 11">
            <a:extLst>
              <a:ext uri="{FF2B5EF4-FFF2-40B4-BE49-F238E27FC236}">
                <a16:creationId xmlns:a16="http://schemas.microsoft.com/office/drawing/2014/main" id="{30265040-7DB1-4612-9408-E5A4C4E9DCC3}"/>
              </a:ext>
            </a:extLst>
          </p:cNvPr>
          <p:cNvSpPr/>
          <p:nvPr/>
        </p:nvSpPr>
        <p:spPr>
          <a:xfrm>
            <a:off x="1498601" y="-1117599"/>
            <a:ext cx="9207500" cy="9250976"/>
          </a:xfrm>
          <a:custGeom>
            <a:avLst/>
            <a:gdLst>
              <a:gd name="connsiteX0" fmla="*/ 3977509 w 4339101"/>
              <a:gd name="connsiteY0" fmla="*/ 3456817 h 5742077"/>
              <a:gd name="connsiteX1" fmla="*/ 2169551 w 4339101"/>
              <a:gd name="connsiteY1" fmla="*/ 5322631 h 5742077"/>
              <a:gd name="connsiteX2" fmla="*/ 361592 w 4339101"/>
              <a:gd name="connsiteY2" fmla="*/ 3456817 h 5742077"/>
              <a:gd name="connsiteX3" fmla="*/ 361592 w 4339101"/>
              <a:gd name="connsiteY3" fmla="*/ 1186021 h 5742077"/>
              <a:gd name="connsiteX4" fmla="*/ 2155087 w 4339101"/>
              <a:gd name="connsiteY4" fmla="*/ 491765 h 5742077"/>
              <a:gd name="connsiteX5" fmla="*/ 3963046 w 4339101"/>
              <a:gd name="connsiteY5" fmla="*/ 1171557 h 5742077"/>
              <a:gd name="connsiteX6" fmla="*/ 3963046 w 4339101"/>
              <a:gd name="connsiteY6" fmla="*/ 3456817 h 5742077"/>
              <a:gd name="connsiteX7" fmla="*/ 4180001 w 4339101"/>
              <a:gd name="connsiteY7" fmla="*/ 809966 h 5742077"/>
              <a:gd name="connsiteX8" fmla="*/ 2285260 w 4339101"/>
              <a:gd name="connsiteY8" fmla="*/ 101246 h 5742077"/>
              <a:gd name="connsiteX9" fmla="*/ 2184014 w 4339101"/>
              <a:gd name="connsiteY9" fmla="*/ 0 h 5742077"/>
              <a:gd name="connsiteX10" fmla="*/ 2068305 w 4339101"/>
              <a:gd name="connsiteY10" fmla="*/ 86782 h 5742077"/>
              <a:gd name="connsiteX11" fmla="*/ 188028 w 4339101"/>
              <a:gd name="connsiteY11" fmla="*/ 809966 h 5742077"/>
              <a:gd name="connsiteX12" fmla="*/ 0 w 4339101"/>
              <a:gd name="connsiteY12" fmla="*/ 809966 h 5742077"/>
              <a:gd name="connsiteX13" fmla="*/ 0 w 4339101"/>
              <a:gd name="connsiteY13" fmla="*/ 3456817 h 5742077"/>
              <a:gd name="connsiteX14" fmla="*/ 2082769 w 4339101"/>
              <a:gd name="connsiteY14" fmla="*/ 5698686 h 5742077"/>
              <a:gd name="connsiteX15" fmla="*/ 2155087 w 4339101"/>
              <a:gd name="connsiteY15" fmla="*/ 5742077 h 5742077"/>
              <a:gd name="connsiteX16" fmla="*/ 2227405 w 4339101"/>
              <a:gd name="connsiteY16" fmla="*/ 5713150 h 5742077"/>
              <a:gd name="connsiteX17" fmla="*/ 4339101 w 4339101"/>
              <a:gd name="connsiteY17" fmla="*/ 3456817 h 5742077"/>
              <a:gd name="connsiteX18" fmla="*/ 4339101 w 4339101"/>
              <a:gd name="connsiteY18" fmla="*/ 824429 h 5742077"/>
              <a:gd name="connsiteX19" fmla="*/ 4180001 w 4339101"/>
              <a:gd name="connsiteY19" fmla="*/ 809966 h 574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39101" h="5742077">
                <a:moveTo>
                  <a:pt x="3977509" y="3456817"/>
                </a:moveTo>
                <a:cubicBezTo>
                  <a:pt x="3977509" y="4151073"/>
                  <a:pt x="3370035" y="4773011"/>
                  <a:pt x="2169551" y="5322631"/>
                </a:cubicBezTo>
                <a:cubicBezTo>
                  <a:pt x="969066" y="4700693"/>
                  <a:pt x="361592" y="4078755"/>
                  <a:pt x="361592" y="3456817"/>
                </a:cubicBezTo>
                <a:lnTo>
                  <a:pt x="361592" y="1186021"/>
                </a:lnTo>
                <a:cubicBezTo>
                  <a:pt x="954602" y="1142630"/>
                  <a:pt x="1562076" y="911211"/>
                  <a:pt x="2155087" y="491765"/>
                </a:cubicBezTo>
                <a:cubicBezTo>
                  <a:pt x="2588997" y="838893"/>
                  <a:pt x="3196471" y="1070312"/>
                  <a:pt x="3963046" y="1171557"/>
                </a:cubicBezTo>
                <a:lnTo>
                  <a:pt x="3963046" y="3456817"/>
                </a:lnTo>
                <a:close/>
                <a:moveTo>
                  <a:pt x="4180001" y="809966"/>
                </a:moveTo>
                <a:cubicBezTo>
                  <a:pt x="3326644" y="708720"/>
                  <a:pt x="2690243" y="477301"/>
                  <a:pt x="2285260" y="101246"/>
                </a:cubicBezTo>
                <a:lnTo>
                  <a:pt x="2184014" y="0"/>
                </a:lnTo>
                <a:lnTo>
                  <a:pt x="2068305" y="86782"/>
                </a:lnTo>
                <a:cubicBezTo>
                  <a:pt x="1431903" y="564083"/>
                  <a:pt x="795502" y="809966"/>
                  <a:pt x="188028" y="809966"/>
                </a:cubicBezTo>
                <a:lnTo>
                  <a:pt x="0" y="809966"/>
                </a:lnTo>
                <a:lnTo>
                  <a:pt x="0" y="3456817"/>
                </a:lnTo>
                <a:cubicBezTo>
                  <a:pt x="0" y="4266783"/>
                  <a:pt x="679793" y="5004430"/>
                  <a:pt x="2082769" y="5698686"/>
                </a:cubicBezTo>
                <a:lnTo>
                  <a:pt x="2155087" y="5742077"/>
                </a:lnTo>
                <a:lnTo>
                  <a:pt x="2227405" y="5713150"/>
                </a:lnTo>
                <a:cubicBezTo>
                  <a:pt x="3630381" y="5076748"/>
                  <a:pt x="4339101" y="4324638"/>
                  <a:pt x="4339101" y="3456817"/>
                </a:cubicBezTo>
                <a:lnTo>
                  <a:pt x="4339101" y="824429"/>
                </a:lnTo>
                <a:lnTo>
                  <a:pt x="4180001" y="809966"/>
                </a:lnTo>
                <a:close/>
              </a:path>
            </a:pathLst>
          </a:custGeom>
          <a:noFill/>
          <a:ln w="5645" cap="flat">
            <a:gradFill>
              <a:gsLst>
                <a:gs pos="6000">
                  <a:schemeClr val="accent1">
                    <a:lumMod val="5000"/>
                    <a:lumOff val="95000"/>
                    <a:alpha val="0"/>
                  </a:schemeClr>
                </a:gs>
                <a:gs pos="100000">
                  <a:schemeClr val="bg1"/>
                </a:gs>
              </a:gsLst>
              <a:lin ang="5400000" scaled="1"/>
            </a:gradFill>
            <a:prstDash val="solid"/>
            <a:miter/>
          </a:ln>
        </p:spPr>
        <p:txBody>
          <a:bodyPr rtlCol="0" anchor="ctr"/>
          <a:lstStyle/>
          <a:p>
            <a:endParaRPr lang="zh-CN" altLang="en-US" dirty="0">
              <a:cs typeface="+mn-ea"/>
              <a:sym typeface="+mn-lt"/>
            </a:endParaRPr>
          </a:p>
        </p:txBody>
      </p:sp>
      <p:grpSp>
        <p:nvGrpSpPr>
          <p:cNvPr id="6" name="组合 5">
            <a:extLst>
              <a:ext uri="{FF2B5EF4-FFF2-40B4-BE49-F238E27FC236}">
                <a16:creationId xmlns:a16="http://schemas.microsoft.com/office/drawing/2014/main" id="{2C1EB252-E332-42B0-8D11-CABFC7E942B6}"/>
              </a:ext>
            </a:extLst>
          </p:cNvPr>
          <p:cNvGrpSpPr/>
          <p:nvPr/>
        </p:nvGrpSpPr>
        <p:grpSpPr>
          <a:xfrm>
            <a:off x="371167" y="172472"/>
            <a:ext cx="11449665" cy="363795"/>
            <a:chOff x="324464" y="235972"/>
            <a:chExt cx="11449665" cy="363795"/>
          </a:xfrm>
        </p:grpSpPr>
        <p:sp>
          <p:nvSpPr>
            <p:cNvPr id="2" name="平行四边形 1">
              <a:extLst>
                <a:ext uri="{FF2B5EF4-FFF2-40B4-BE49-F238E27FC236}">
                  <a16:creationId xmlns:a16="http://schemas.microsoft.com/office/drawing/2014/main" id="{4310D69A-E3EE-42A8-BE2A-2BD795BA8561}"/>
                </a:ext>
              </a:extLst>
            </p:cNvPr>
            <p:cNvSpPr/>
            <p:nvPr/>
          </p:nvSpPr>
          <p:spPr>
            <a:xfrm flipV="1">
              <a:off x="324464" y="235973"/>
              <a:ext cx="4493342" cy="363794"/>
            </a:xfrm>
            <a:prstGeom prst="parallelogram">
              <a:avLst>
                <a:gd name="adj" fmla="val 52027"/>
              </a:avLst>
            </a:prstGeom>
            <a:gradFill>
              <a:gsLst>
                <a:gs pos="95000">
                  <a:schemeClr val="accent5">
                    <a:lumMod val="40000"/>
                    <a:lumOff val="60000"/>
                    <a:alpha val="0"/>
                  </a:schemeClr>
                </a:gs>
                <a:gs pos="0">
                  <a:schemeClr val="accent5">
                    <a:lumMod val="20000"/>
                    <a:lumOff val="80000"/>
                  </a:schemeClr>
                </a:gs>
              </a:gsLst>
              <a:lin ang="10800000" scaled="0"/>
            </a:gradFill>
            <a:ln>
              <a:gradFill>
                <a:gsLst>
                  <a:gs pos="0">
                    <a:schemeClr val="accent1">
                      <a:lumMod val="5000"/>
                      <a:lumOff val="95000"/>
                      <a:alpha val="0"/>
                    </a:schemeClr>
                  </a:gs>
                  <a:gs pos="100000">
                    <a:schemeClr val="accent5">
                      <a:lumMod val="20000"/>
                      <a:lumOff val="80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平行四边形 3">
              <a:extLst>
                <a:ext uri="{FF2B5EF4-FFF2-40B4-BE49-F238E27FC236}">
                  <a16:creationId xmlns:a16="http://schemas.microsoft.com/office/drawing/2014/main" id="{DC4A4606-4E37-41B5-B6A1-E11F9902F62D}"/>
                </a:ext>
              </a:extLst>
            </p:cNvPr>
            <p:cNvSpPr/>
            <p:nvPr/>
          </p:nvSpPr>
          <p:spPr>
            <a:xfrm flipH="1" flipV="1">
              <a:off x="7280787" y="235972"/>
              <a:ext cx="4493342" cy="363794"/>
            </a:xfrm>
            <a:prstGeom prst="parallelogram">
              <a:avLst>
                <a:gd name="adj" fmla="val 52027"/>
              </a:avLst>
            </a:prstGeom>
            <a:gradFill>
              <a:gsLst>
                <a:gs pos="95000">
                  <a:schemeClr val="accent5">
                    <a:lumMod val="40000"/>
                    <a:lumOff val="60000"/>
                    <a:alpha val="0"/>
                  </a:schemeClr>
                </a:gs>
                <a:gs pos="0">
                  <a:schemeClr val="accent5">
                    <a:lumMod val="20000"/>
                    <a:lumOff val="80000"/>
                  </a:schemeClr>
                </a:gs>
              </a:gsLst>
              <a:lin ang="10800000" scaled="0"/>
            </a:gradFill>
            <a:ln>
              <a:gradFill>
                <a:gsLst>
                  <a:gs pos="0">
                    <a:schemeClr val="accent1">
                      <a:lumMod val="5000"/>
                      <a:lumOff val="95000"/>
                      <a:alpha val="0"/>
                    </a:schemeClr>
                  </a:gs>
                  <a:gs pos="100000">
                    <a:schemeClr val="accent5">
                      <a:lumMod val="20000"/>
                      <a:lumOff val="80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梯形 2">
              <a:extLst>
                <a:ext uri="{FF2B5EF4-FFF2-40B4-BE49-F238E27FC236}">
                  <a16:creationId xmlns:a16="http://schemas.microsoft.com/office/drawing/2014/main" id="{3DB0FD36-0020-45E8-8614-BE3F2817A8AA}"/>
                </a:ext>
              </a:extLst>
            </p:cNvPr>
            <p:cNvSpPr/>
            <p:nvPr/>
          </p:nvSpPr>
          <p:spPr>
            <a:xfrm flipV="1">
              <a:off x="4699822" y="235972"/>
              <a:ext cx="2674374" cy="363794"/>
            </a:xfrm>
            <a:prstGeom prst="trapezoid">
              <a:avLst>
                <a:gd name="adj" fmla="val 56644"/>
              </a:avLst>
            </a:prstGeom>
            <a:gradFill>
              <a:gsLst>
                <a:gs pos="100000">
                  <a:schemeClr val="accent5">
                    <a:lumMod val="40000"/>
                    <a:lumOff val="60000"/>
                    <a:alpha val="42000"/>
                  </a:schemeClr>
                </a:gs>
                <a:gs pos="0">
                  <a:schemeClr val="accent5">
                    <a:lumMod val="40000"/>
                    <a:lumOff val="60000"/>
                  </a:schemeClr>
                </a:gs>
              </a:gsLst>
              <a:lin ang="5400000" scaled="0"/>
            </a:gradFill>
            <a:ln>
              <a:gradFill>
                <a:gsLst>
                  <a:gs pos="0">
                    <a:schemeClr val="accent5">
                      <a:lumMod val="20000"/>
                      <a:lumOff val="80000"/>
                    </a:schemeClr>
                  </a:gs>
                  <a:gs pos="100000">
                    <a:schemeClr val="accent5">
                      <a:lumMod val="20000"/>
                      <a:lumOff val="8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文本框 7">
            <a:extLst>
              <a:ext uri="{FF2B5EF4-FFF2-40B4-BE49-F238E27FC236}">
                <a16:creationId xmlns:a16="http://schemas.microsoft.com/office/drawing/2014/main" id="{DE31CC32-EC18-4C39-BA23-56660534251D}"/>
              </a:ext>
            </a:extLst>
          </p:cNvPr>
          <p:cNvSpPr txBox="1"/>
          <p:nvPr/>
        </p:nvSpPr>
        <p:spPr>
          <a:xfrm>
            <a:off x="5435088" y="29496"/>
            <a:ext cx="1321824" cy="646331"/>
          </a:xfrm>
          <a:prstGeom prst="rect">
            <a:avLst/>
          </a:prstGeom>
          <a:noFill/>
          <a:effectLst>
            <a:outerShdw blurRad="50800" dist="38100" dir="5400000" algn="t" rotWithShape="0">
              <a:prstClr val="black">
                <a:alpha val="40000"/>
              </a:prstClr>
            </a:outerShdw>
          </a:effectLst>
        </p:spPr>
        <p:txBody>
          <a:bodyPr wrap="square" rtlCol="0">
            <a:spAutoFit/>
          </a:bodyPr>
          <a:lstStyle/>
          <a:p>
            <a:pPr algn="dist"/>
            <a:r>
              <a:rPr lang="zh-CN" altLang="en-US" sz="3600" dirty="0">
                <a:solidFill>
                  <a:schemeClr val="bg1"/>
                </a:solidFill>
                <a:effectLst>
                  <a:outerShdw blurRad="50800" dist="38100" dir="2700000" algn="tl" rotWithShape="0">
                    <a:schemeClr val="accent1">
                      <a:lumMod val="75000"/>
                      <a:alpha val="40000"/>
                    </a:schemeClr>
                  </a:outerShdw>
                </a:effectLst>
                <a:latin typeface="优设标题黑" panose="00000500000000000000" pitchFamily="2" charset="-122"/>
                <a:ea typeface="优设标题黑" panose="00000500000000000000" pitchFamily="2" charset="-122"/>
                <a:cs typeface="+mn-ea"/>
                <a:sym typeface="+mn-lt"/>
              </a:rPr>
              <a:t>目录</a:t>
            </a:r>
          </a:p>
        </p:txBody>
      </p:sp>
      <p:grpSp>
        <p:nvGrpSpPr>
          <p:cNvPr id="32" name="组合 31">
            <a:extLst>
              <a:ext uri="{FF2B5EF4-FFF2-40B4-BE49-F238E27FC236}">
                <a16:creationId xmlns:a16="http://schemas.microsoft.com/office/drawing/2014/main" id="{EB4AAC15-B115-4449-9351-56E92ECC1C23}"/>
              </a:ext>
            </a:extLst>
          </p:cNvPr>
          <p:cNvGrpSpPr/>
          <p:nvPr/>
        </p:nvGrpSpPr>
        <p:grpSpPr>
          <a:xfrm>
            <a:off x="1482366" y="1414020"/>
            <a:ext cx="708082" cy="722142"/>
            <a:chOff x="584200" y="1879600"/>
            <a:chExt cx="708082" cy="722142"/>
          </a:xfrm>
        </p:grpSpPr>
        <p:grpSp>
          <p:nvGrpSpPr>
            <p:cNvPr id="30" name="组合 29">
              <a:extLst>
                <a:ext uri="{FF2B5EF4-FFF2-40B4-BE49-F238E27FC236}">
                  <a16:creationId xmlns:a16="http://schemas.microsoft.com/office/drawing/2014/main" id="{5F78162E-68B3-44D9-83A6-BD47E8210914}"/>
                </a:ext>
              </a:extLst>
            </p:cNvPr>
            <p:cNvGrpSpPr/>
            <p:nvPr/>
          </p:nvGrpSpPr>
          <p:grpSpPr>
            <a:xfrm>
              <a:off x="584200" y="1879600"/>
              <a:ext cx="708082" cy="722142"/>
              <a:chOff x="584200" y="1879600"/>
              <a:chExt cx="708082" cy="722142"/>
            </a:xfrm>
          </p:grpSpPr>
          <p:sp>
            <p:nvSpPr>
              <p:cNvPr id="28" name="矩形: 圆角 27">
                <a:extLst>
                  <a:ext uri="{FF2B5EF4-FFF2-40B4-BE49-F238E27FC236}">
                    <a16:creationId xmlns:a16="http://schemas.microsoft.com/office/drawing/2014/main" id="{6DEDBDC4-986F-4D4D-AC42-BBAA7B083995}"/>
                  </a:ext>
                </a:extLst>
              </p:cNvPr>
              <p:cNvSpPr/>
              <p:nvPr/>
            </p:nvSpPr>
            <p:spPr>
              <a:xfrm>
                <a:off x="584200" y="1879600"/>
                <a:ext cx="660400" cy="660400"/>
              </a:xfrm>
              <a:prstGeom prst="roundRect">
                <a:avLst/>
              </a:prstGeom>
              <a:solidFill>
                <a:schemeClr val="accent5">
                  <a:lumMod val="40000"/>
                  <a:lumOff val="60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zh-CN" altLang="en-US">
                  <a:cs typeface="+mn-ea"/>
                  <a:sym typeface="+mn-lt"/>
                </a:endParaRPr>
              </a:p>
            </p:txBody>
          </p:sp>
          <p:sp>
            <p:nvSpPr>
              <p:cNvPr id="29" name="矩形: 圆角 28">
                <a:extLst>
                  <a:ext uri="{FF2B5EF4-FFF2-40B4-BE49-F238E27FC236}">
                    <a16:creationId xmlns:a16="http://schemas.microsoft.com/office/drawing/2014/main" id="{C35272B7-27FC-4B1E-97CE-D9EA5D99EAE8}"/>
                  </a:ext>
                </a:extLst>
              </p:cNvPr>
              <p:cNvSpPr/>
              <p:nvPr/>
            </p:nvSpPr>
            <p:spPr>
              <a:xfrm>
                <a:off x="631882" y="1941342"/>
                <a:ext cx="660400" cy="660400"/>
              </a:xfrm>
              <a:prstGeom prst="roundRect">
                <a:avLst/>
              </a:prstGeom>
              <a:solidFill>
                <a:schemeClr val="accent5">
                  <a:lumMod val="40000"/>
                  <a:lumOff val="60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zh-CN" altLang="en-US">
                  <a:cs typeface="+mn-ea"/>
                  <a:sym typeface="+mn-lt"/>
                </a:endParaRPr>
              </a:p>
            </p:txBody>
          </p:sp>
        </p:grpSp>
        <p:sp>
          <p:nvSpPr>
            <p:cNvPr id="31" name="文本框 30">
              <a:extLst>
                <a:ext uri="{FF2B5EF4-FFF2-40B4-BE49-F238E27FC236}">
                  <a16:creationId xmlns:a16="http://schemas.microsoft.com/office/drawing/2014/main" id="{00979A7C-35FF-4C7B-A7E1-7F64E8EC6A87}"/>
                </a:ext>
              </a:extLst>
            </p:cNvPr>
            <p:cNvSpPr txBox="1"/>
            <p:nvPr/>
          </p:nvSpPr>
          <p:spPr>
            <a:xfrm>
              <a:off x="740054" y="1989274"/>
              <a:ext cx="407378" cy="523220"/>
            </a:xfrm>
            <a:prstGeom prst="rect">
              <a:avLst/>
            </a:prstGeom>
            <a:noFill/>
          </p:spPr>
          <p:txBody>
            <a:bodyPr wrap="square" rtlCol="0" anchor="t">
              <a:spAutoFit/>
            </a:bodyPr>
            <a:lstStyle/>
            <a:p>
              <a:pPr algn="dist"/>
              <a:r>
                <a:rPr lang="en-US" altLang="zh-CN" sz="2800" b="1" dirty="0">
                  <a:solidFill>
                    <a:schemeClr val="bg1"/>
                  </a:solidFill>
                  <a:cs typeface="+mn-ea"/>
                  <a:sym typeface="+mn-lt"/>
                </a:rPr>
                <a:t>1</a:t>
              </a:r>
              <a:endParaRPr lang="zh-CN" altLang="en-US" sz="2800" b="1" dirty="0">
                <a:solidFill>
                  <a:schemeClr val="bg1"/>
                </a:solidFill>
                <a:cs typeface="+mn-ea"/>
                <a:sym typeface="+mn-lt"/>
              </a:endParaRPr>
            </a:p>
          </p:txBody>
        </p:sp>
      </p:grpSp>
      <p:sp>
        <p:nvSpPr>
          <p:cNvPr id="33" name="文本框 32">
            <a:extLst>
              <a:ext uri="{FF2B5EF4-FFF2-40B4-BE49-F238E27FC236}">
                <a16:creationId xmlns:a16="http://schemas.microsoft.com/office/drawing/2014/main" id="{697FD3D6-6DAE-4C82-B048-ED84E8C50F96}"/>
              </a:ext>
            </a:extLst>
          </p:cNvPr>
          <p:cNvSpPr txBox="1"/>
          <p:nvPr/>
        </p:nvSpPr>
        <p:spPr>
          <a:xfrm>
            <a:off x="635194" y="2185954"/>
            <a:ext cx="2598690" cy="461665"/>
          </a:xfrm>
          <a:prstGeom prst="rect">
            <a:avLst/>
          </a:prstGeom>
          <a:noFill/>
        </p:spPr>
        <p:txBody>
          <a:bodyPr wrap="square" rtlCol="0">
            <a:spAutoFit/>
          </a:bodyPr>
          <a:lstStyle/>
          <a:p>
            <a:pPr algn="dist"/>
            <a:r>
              <a:rPr lang="zh-CN" altLang="en-US" sz="2400" b="1" dirty="0">
                <a:solidFill>
                  <a:schemeClr val="bg1"/>
                </a:solidFill>
                <a:effectLst>
                  <a:outerShdw blurRad="50800" dist="38100" dir="5400000" algn="t" rotWithShape="0">
                    <a:prstClr val="black">
                      <a:alpha val="22000"/>
                    </a:prstClr>
                  </a:outerShdw>
                </a:effectLst>
                <a:cs typeface="+mn-ea"/>
                <a:sym typeface="+mn-lt"/>
              </a:rPr>
              <a:t>木马后门</a:t>
            </a:r>
          </a:p>
        </p:txBody>
      </p:sp>
      <p:grpSp>
        <p:nvGrpSpPr>
          <p:cNvPr id="34" name="组合 33">
            <a:extLst>
              <a:ext uri="{FF2B5EF4-FFF2-40B4-BE49-F238E27FC236}">
                <a16:creationId xmlns:a16="http://schemas.microsoft.com/office/drawing/2014/main" id="{2E5A4136-E543-46CE-9C55-CD4FE697BACF}"/>
              </a:ext>
            </a:extLst>
          </p:cNvPr>
          <p:cNvGrpSpPr/>
          <p:nvPr/>
        </p:nvGrpSpPr>
        <p:grpSpPr>
          <a:xfrm>
            <a:off x="1543957" y="3735799"/>
            <a:ext cx="708082" cy="722142"/>
            <a:chOff x="584200" y="1879600"/>
            <a:chExt cx="708082" cy="722142"/>
          </a:xfrm>
        </p:grpSpPr>
        <p:grpSp>
          <p:nvGrpSpPr>
            <p:cNvPr id="35" name="组合 34">
              <a:extLst>
                <a:ext uri="{FF2B5EF4-FFF2-40B4-BE49-F238E27FC236}">
                  <a16:creationId xmlns:a16="http://schemas.microsoft.com/office/drawing/2014/main" id="{AFC4FCEE-ACDD-45DC-83ED-136B1D284EA4}"/>
                </a:ext>
              </a:extLst>
            </p:cNvPr>
            <p:cNvGrpSpPr/>
            <p:nvPr/>
          </p:nvGrpSpPr>
          <p:grpSpPr>
            <a:xfrm>
              <a:off x="584200" y="1879600"/>
              <a:ext cx="708082" cy="722142"/>
              <a:chOff x="584200" y="1879600"/>
              <a:chExt cx="708082" cy="722142"/>
            </a:xfrm>
          </p:grpSpPr>
          <p:sp>
            <p:nvSpPr>
              <p:cNvPr id="37" name="矩形: 圆角 36">
                <a:extLst>
                  <a:ext uri="{FF2B5EF4-FFF2-40B4-BE49-F238E27FC236}">
                    <a16:creationId xmlns:a16="http://schemas.microsoft.com/office/drawing/2014/main" id="{F285E9EE-D785-479C-988F-FA901208BA07}"/>
                  </a:ext>
                </a:extLst>
              </p:cNvPr>
              <p:cNvSpPr/>
              <p:nvPr/>
            </p:nvSpPr>
            <p:spPr>
              <a:xfrm>
                <a:off x="584200" y="1879600"/>
                <a:ext cx="660400" cy="660400"/>
              </a:xfrm>
              <a:prstGeom prst="roundRect">
                <a:avLst/>
              </a:prstGeom>
              <a:solidFill>
                <a:schemeClr val="accent5">
                  <a:lumMod val="40000"/>
                  <a:lumOff val="60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矩形: 圆角 37">
                <a:extLst>
                  <a:ext uri="{FF2B5EF4-FFF2-40B4-BE49-F238E27FC236}">
                    <a16:creationId xmlns:a16="http://schemas.microsoft.com/office/drawing/2014/main" id="{D2999966-23B6-40EA-9A1E-E27D49A76D2B}"/>
                  </a:ext>
                </a:extLst>
              </p:cNvPr>
              <p:cNvSpPr/>
              <p:nvPr/>
            </p:nvSpPr>
            <p:spPr>
              <a:xfrm>
                <a:off x="631882" y="1941342"/>
                <a:ext cx="660400" cy="660400"/>
              </a:xfrm>
              <a:prstGeom prst="roundRect">
                <a:avLst/>
              </a:prstGeom>
              <a:solidFill>
                <a:schemeClr val="accent5">
                  <a:lumMod val="40000"/>
                  <a:lumOff val="60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6" name="文本框 35">
              <a:extLst>
                <a:ext uri="{FF2B5EF4-FFF2-40B4-BE49-F238E27FC236}">
                  <a16:creationId xmlns:a16="http://schemas.microsoft.com/office/drawing/2014/main" id="{258DF58F-8EC3-4E72-9D43-6A2B03DF09CA}"/>
                </a:ext>
              </a:extLst>
            </p:cNvPr>
            <p:cNvSpPr txBox="1"/>
            <p:nvPr/>
          </p:nvSpPr>
          <p:spPr>
            <a:xfrm>
              <a:off x="740054" y="1989274"/>
              <a:ext cx="407378" cy="523220"/>
            </a:xfrm>
            <a:prstGeom prst="rect">
              <a:avLst/>
            </a:prstGeom>
            <a:noFill/>
          </p:spPr>
          <p:txBody>
            <a:bodyPr wrap="square" rtlCol="0">
              <a:spAutoFit/>
            </a:bodyPr>
            <a:lstStyle/>
            <a:p>
              <a:pPr algn="dist"/>
              <a:r>
                <a:rPr lang="en-US" altLang="zh-CN" sz="2800" b="1" dirty="0">
                  <a:solidFill>
                    <a:schemeClr val="bg1"/>
                  </a:solidFill>
                  <a:cs typeface="+mn-ea"/>
                  <a:sym typeface="+mn-lt"/>
                </a:rPr>
                <a:t>2</a:t>
              </a:r>
            </a:p>
          </p:txBody>
        </p:sp>
      </p:grpSp>
      <p:sp>
        <p:nvSpPr>
          <p:cNvPr id="40" name="文本框 39">
            <a:extLst>
              <a:ext uri="{FF2B5EF4-FFF2-40B4-BE49-F238E27FC236}">
                <a16:creationId xmlns:a16="http://schemas.microsoft.com/office/drawing/2014/main" id="{5C8F2E17-2F4C-4A91-9270-C9A2DEB9F3CB}"/>
              </a:ext>
            </a:extLst>
          </p:cNvPr>
          <p:cNvSpPr txBox="1"/>
          <p:nvPr/>
        </p:nvSpPr>
        <p:spPr>
          <a:xfrm>
            <a:off x="604155" y="4505873"/>
            <a:ext cx="2598690" cy="461665"/>
          </a:xfrm>
          <a:prstGeom prst="rect">
            <a:avLst/>
          </a:prstGeom>
          <a:noFill/>
        </p:spPr>
        <p:txBody>
          <a:bodyPr wrap="square" rtlCol="0">
            <a:spAutoFit/>
          </a:bodyPr>
          <a:lstStyle/>
          <a:p>
            <a:pPr algn="dist"/>
            <a:r>
              <a:rPr lang="zh-CN" altLang="en-US" sz="2400" b="1" dirty="0">
                <a:solidFill>
                  <a:schemeClr val="bg1"/>
                </a:solidFill>
                <a:effectLst>
                  <a:outerShdw blurRad="50800" dist="38100" dir="5400000" algn="t" rotWithShape="0">
                    <a:prstClr val="black">
                      <a:alpha val="22000"/>
                    </a:prstClr>
                  </a:outerShdw>
                </a:effectLst>
                <a:cs typeface="+mn-ea"/>
                <a:sym typeface="+mn-lt"/>
              </a:rPr>
              <a:t>欺骗钓鱼</a:t>
            </a:r>
          </a:p>
        </p:txBody>
      </p:sp>
      <p:grpSp>
        <p:nvGrpSpPr>
          <p:cNvPr id="41" name="组合 40">
            <a:extLst>
              <a:ext uri="{FF2B5EF4-FFF2-40B4-BE49-F238E27FC236}">
                <a16:creationId xmlns:a16="http://schemas.microsoft.com/office/drawing/2014/main" id="{06F23812-ED06-4B03-A14D-CF240020E92F}"/>
              </a:ext>
            </a:extLst>
          </p:cNvPr>
          <p:cNvGrpSpPr/>
          <p:nvPr/>
        </p:nvGrpSpPr>
        <p:grpSpPr>
          <a:xfrm>
            <a:off x="9916943" y="3830570"/>
            <a:ext cx="708082" cy="722142"/>
            <a:chOff x="584200" y="1879600"/>
            <a:chExt cx="708082" cy="722142"/>
          </a:xfrm>
        </p:grpSpPr>
        <p:grpSp>
          <p:nvGrpSpPr>
            <p:cNvPr id="42" name="组合 41">
              <a:extLst>
                <a:ext uri="{FF2B5EF4-FFF2-40B4-BE49-F238E27FC236}">
                  <a16:creationId xmlns:a16="http://schemas.microsoft.com/office/drawing/2014/main" id="{97F5E677-8D3E-4A72-9CCA-E317EFEF188A}"/>
                </a:ext>
              </a:extLst>
            </p:cNvPr>
            <p:cNvGrpSpPr/>
            <p:nvPr/>
          </p:nvGrpSpPr>
          <p:grpSpPr>
            <a:xfrm>
              <a:off x="584200" y="1879600"/>
              <a:ext cx="708082" cy="722142"/>
              <a:chOff x="584200" y="1879600"/>
              <a:chExt cx="708082" cy="722142"/>
            </a:xfrm>
          </p:grpSpPr>
          <p:sp>
            <p:nvSpPr>
              <p:cNvPr id="44" name="矩形: 圆角 43">
                <a:extLst>
                  <a:ext uri="{FF2B5EF4-FFF2-40B4-BE49-F238E27FC236}">
                    <a16:creationId xmlns:a16="http://schemas.microsoft.com/office/drawing/2014/main" id="{80AF4086-987A-4E71-87A1-ED023BAF79CE}"/>
                  </a:ext>
                </a:extLst>
              </p:cNvPr>
              <p:cNvSpPr/>
              <p:nvPr/>
            </p:nvSpPr>
            <p:spPr>
              <a:xfrm>
                <a:off x="584200" y="1879600"/>
                <a:ext cx="660400" cy="660400"/>
              </a:xfrm>
              <a:prstGeom prst="roundRect">
                <a:avLst/>
              </a:prstGeom>
              <a:solidFill>
                <a:schemeClr val="accent5">
                  <a:lumMod val="40000"/>
                  <a:lumOff val="60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矩形: 圆角 44">
                <a:extLst>
                  <a:ext uri="{FF2B5EF4-FFF2-40B4-BE49-F238E27FC236}">
                    <a16:creationId xmlns:a16="http://schemas.microsoft.com/office/drawing/2014/main" id="{48A1ED19-6BEE-4C17-896C-CD521F3DF27F}"/>
                  </a:ext>
                </a:extLst>
              </p:cNvPr>
              <p:cNvSpPr/>
              <p:nvPr/>
            </p:nvSpPr>
            <p:spPr>
              <a:xfrm>
                <a:off x="631882" y="1941342"/>
                <a:ext cx="660400" cy="660400"/>
              </a:xfrm>
              <a:prstGeom prst="roundRect">
                <a:avLst/>
              </a:prstGeom>
              <a:solidFill>
                <a:schemeClr val="accent5">
                  <a:lumMod val="40000"/>
                  <a:lumOff val="60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43" name="文本框 42">
              <a:extLst>
                <a:ext uri="{FF2B5EF4-FFF2-40B4-BE49-F238E27FC236}">
                  <a16:creationId xmlns:a16="http://schemas.microsoft.com/office/drawing/2014/main" id="{45E6565D-162E-4009-BB80-765D8F985618}"/>
                </a:ext>
              </a:extLst>
            </p:cNvPr>
            <p:cNvSpPr txBox="1"/>
            <p:nvPr/>
          </p:nvSpPr>
          <p:spPr>
            <a:xfrm>
              <a:off x="740054" y="1989274"/>
              <a:ext cx="407378" cy="523220"/>
            </a:xfrm>
            <a:prstGeom prst="rect">
              <a:avLst/>
            </a:prstGeom>
            <a:noFill/>
          </p:spPr>
          <p:txBody>
            <a:bodyPr wrap="square" rtlCol="0">
              <a:spAutoFit/>
            </a:bodyPr>
            <a:lstStyle/>
            <a:p>
              <a:pPr algn="dist"/>
              <a:r>
                <a:rPr lang="en-US" altLang="zh-CN" sz="2800" b="1" dirty="0">
                  <a:solidFill>
                    <a:schemeClr val="bg1"/>
                  </a:solidFill>
                  <a:cs typeface="+mn-ea"/>
                  <a:sym typeface="+mn-lt"/>
                </a:rPr>
                <a:t>3</a:t>
              </a:r>
            </a:p>
          </p:txBody>
        </p:sp>
      </p:grpSp>
      <p:sp>
        <p:nvSpPr>
          <p:cNvPr id="46" name="文本框 45">
            <a:extLst>
              <a:ext uri="{FF2B5EF4-FFF2-40B4-BE49-F238E27FC236}">
                <a16:creationId xmlns:a16="http://schemas.microsoft.com/office/drawing/2014/main" id="{0D05456B-7957-4E73-9126-BCAFD3A729D1}"/>
              </a:ext>
            </a:extLst>
          </p:cNvPr>
          <p:cNvSpPr txBox="1"/>
          <p:nvPr/>
        </p:nvSpPr>
        <p:spPr>
          <a:xfrm>
            <a:off x="9019321" y="4552712"/>
            <a:ext cx="2598690" cy="461665"/>
          </a:xfrm>
          <a:prstGeom prst="rect">
            <a:avLst/>
          </a:prstGeom>
          <a:noFill/>
        </p:spPr>
        <p:txBody>
          <a:bodyPr wrap="square" rtlCol="0">
            <a:spAutoFit/>
          </a:bodyPr>
          <a:lstStyle/>
          <a:p>
            <a:pPr algn="dist"/>
            <a:r>
              <a:rPr lang="zh-CN" altLang="en-US" sz="2400" b="1" dirty="0">
                <a:solidFill>
                  <a:schemeClr val="bg1"/>
                </a:solidFill>
                <a:effectLst>
                  <a:outerShdw blurRad="50800" dist="38100" dir="5400000" algn="t" rotWithShape="0">
                    <a:prstClr val="black">
                      <a:alpha val="22000"/>
                    </a:prstClr>
                  </a:outerShdw>
                </a:effectLst>
                <a:cs typeface="+mn-ea"/>
                <a:sym typeface="+mn-lt"/>
              </a:rPr>
              <a:t>内部威胁</a:t>
            </a:r>
          </a:p>
        </p:txBody>
      </p:sp>
      <p:grpSp>
        <p:nvGrpSpPr>
          <p:cNvPr id="48" name="组合 47">
            <a:extLst>
              <a:ext uri="{FF2B5EF4-FFF2-40B4-BE49-F238E27FC236}">
                <a16:creationId xmlns:a16="http://schemas.microsoft.com/office/drawing/2014/main" id="{A26EE445-AC6A-4D40-AE37-2AF6258D46F4}"/>
              </a:ext>
            </a:extLst>
          </p:cNvPr>
          <p:cNvGrpSpPr/>
          <p:nvPr/>
        </p:nvGrpSpPr>
        <p:grpSpPr>
          <a:xfrm>
            <a:off x="9940784" y="1397043"/>
            <a:ext cx="708082" cy="722142"/>
            <a:chOff x="584200" y="1879600"/>
            <a:chExt cx="708082" cy="722142"/>
          </a:xfrm>
        </p:grpSpPr>
        <p:grpSp>
          <p:nvGrpSpPr>
            <p:cNvPr id="49" name="组合 48">
              <a:extLst>
                <a:ext uri="{FF2B5EF4-FFF2-40B4-BE49-F238E27FC236}">
                  <a16:creationId xmlns:a16="http://schemas.microsoft.com/office/drawing/2014/main" id="{1AA78F4F-C105-45DD-8680-0B3A4FC9861F}"/>
                </a:ext>
              </a:extLst>
            </p:cNvPr>
            <p:cNvGrpSpPr/>
            <p:nvPr/>
          </p:nvGrpSpPr>
          <p:grpSpPr>
            <a:xfrm>
              <a:off x="584200" y="1879600"/>
              <a:ext cx="708082" cy="722142"/>
              <a:chOff x="584200" y="1879600"/>
              <a:chExt cx="708082" cy="722142"/>
            </a:xfrm>
          </p:grpSpPr>
          <p:sp>
            <p:nvSpPr>
              <p:cNvPr id="51" name="矩形: 圆角 50">
                <a:extLst>
                  <a:ext uri="{FF2B5EF4-FFF2-40B4-BE49-F238E27FC236}">
                    <a16:creationId xmlns:a16="http://schemas.microsoft.com/office/drawing/2014/main" id="{3A308B4C-8B44-4CD1-A248-1EB0CB5098E4}"/>
                  </a:ext>
                </a:extLst>
              </p:cNvPr>
              <p:cNvSpPr/>
              <p:nvPr/>
            </p:nvSpPr>
            <p:spPr>
              <a:xfrm>
                <a:off x="584200" y="1879600"/>
                <a:ext cx="660400" cy="660400"/>
              </a:xfrm>
              <a:prstGeom prst="roundRect">
                <a:avLst/>
              </a:prstGeom>
              <a:solidFill>
                <a:schemeClr val="accent5">
                  <a:lumMod val="40000"/>
                  <a:lumOff val="60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zh-CN" altLang="en-US">
                  <a:cs typeface="+mn-ea"/>
                  <a:sym typeface="+mn-lt"/>
                </a:endParaRPr>
              </a:p>
            </p:txBody>
          </p:sp>
          <p:sp>
            <p:nvSpPr>
              <p:cNvPr id="52" name="矩形: 圆角 51">
                <a:extLst>
                  <a:ext uri="{FF2B5EF4-FFF2-40B4-BE49-F238E27FC236}">
                    <a16:creationId xmlns:a16="http://schemas.microsoft.com/office/drawing/2014/main" id="{B52872E4-1BB8-49AF-9108-D9A39AA182F0}"/>
                  </a:ext>
                </a:extLst>
              </p:cNvPr>
              <p:cNvSpPr/>
              <p:nvPr/>
            </p:nvSpPr>
            <p:spPr>
              <a:xfrm>
                <a:off x="631882" y="1941342"/>
                <a:ext cx="660400" cy="660400"/>
              </a:xfrm>
              <a:prstGeom prst="roundRect">
                <a:avLst/>
              </a:prstGeom>
              <a:solidFill>
                <a:schemeClr val="accent5">
                  <a:lumMod val="40000"/>
                  <a:lumOff val="60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zh-CN" altLang="en-US">
                  <a:cs typeface="+mn-ea"/>
                  <a:sym typeface="+mn-lt"/>
                </a:endParaRPr>
              </a:p>
            </p:txBody>
          </p:sp>
        </p:grpSp>
        <p:sp>
          <p:nvSpPr>
            <p:cNvPr id="50" name="文本框 49">
              <a:extLst>
                <a:ext uri="{FF2B5EF4-FFF2-40B4-BE49-F238E27FC236}">
                  <a16:creationId xmlns:a16="http://schemas.microsoft.com/office/drawing/2014/main" id="{2C66A701-E41E-4132-86AD-8ED5DD9D0EEC}"/>
                </a:ext>
              </a:extLst>
            </p:cNvPr>
            <p:cNvSpPr txBox="1"/>
            <p:nvPr/>
          </p:nvSpPr>
          <p:spPr>
            <a:xfrm>
              <a:off x="740054" y="1989274"/>
              <a:ext cx="407378" cy="523220"/>
            </a:xfrm>
            <a:prstGeom prst="rect">
              <a:avLst/>
            </a:prstGeom>
            <a:noFill/>
          </p:spPr>
          <p:txBody>
            <a:bodyPr wrap="square" rtlCol="0" anchor="t">
              <a:spAutoFit/>
            </a:bodyPr>
            <a:lstStyle/>
            <a:p>
              <a:pPr algn="dist"/>
              <a:r>
                <a:rPr lang="en-US" altLang="zh-CN" sz="2800" b="1" dirty="0">
                  <a:solidFill>
                    <a:schemeClr val="bg1"/>
                  </a:solidFill>
                  <a:cs typeface="+mn-ea"/>
                  <a:sym typeface="+mn-lt"/>
                </a:rPr>
                <a:t>4</a:t>
              </a:r>
            </a:p>
          </p:txBody>
        </p:sp>
      </p:grpSp>
      <p:sp>
        <p:nvSpPr>
          <p:cNvPr id="53" name="文本框 52">
            <a:extLst>
              <a:ext uri="{FF2B5EF4-FFF2-40B4-BE49-F238E27FC236}">
                <a16:creationId xmlns:a16="http://schemas.microsoft.com/office/drawing/2014/main" id="{1A4C09D8-802C-4221-9A40-D4118385465C}"/>
              </a:ext>
            </a:extLst>
          </p:cNvPr>
          <p:cNvSpPr txBox="1"/>
          <p:nvPr/>
        </p:nvSpPr>
        <p:spPr>
          <a:xfrm>
            <a:off x="8958939" y="2164496"/>
            <a:ext cx="2598690" cy="461665"/>
          </a:xfrm>
          <a:prstGeom prst="rect">
            <a:avLst/>
          </a:prstGeom>
          <a:noFill/>
        </p:spPr>
        <p:txBody>
          <a:bodyPr wrap="square" rtlCol="0">
            <a:spAutoFit/>
          </a:bodyPr>
          <a:lstStyle/>
          <a:p>
            <a:pPr algn="dist"/>
            <a:r>
              <a:rPr lang="zh-CN" altLang="en-US" sz="2400" b="1" dirty="0">
                <a:solidFill>
                  <a:schemeClr val="bg1"/>
                </a:solidFill>
                <a:effectLst>
                  <a:outerShdw blurRad="50800" dist="38100" dir="5400000" algn="t" rotWithShape="0">
                    <a:prstClr val="black">
                      <a:alpha val="22000"/>
                    </a:prstClr>
                  </a:outerShdw>
                </a:effectLst>
                <a:cs typeface="+mn-ea"/>
                <a:sym typeface="+mn-lt"/>
              </a:rPr>
              <a:t>组合攻击</a:t>
            </a:r>
          </a:p>
        </p:txBody>
      </p:sp>
    </p:spTree>
    <p:extLst>
      <p:ext uri="{BB962C8B-B14F-4D97-AF65-F5344CB8AC3E}">
        <p14:creationId xmlns:p14="http://schemas.microsoft.com/office/powerpoint/2010/main" val="1551027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anim calcmode="lin" valueType="num">
                                      <p:cBhvr>
                                        <p:cTn id="11" dur="500" fill="hold"/>
                                        <p:tgtEl>
                                          <p:spTgt spid="8"/>
                                        </p:tgtEl>
                                        <p:attrNameLst>
                                          <p:attrName>ppt_x</p:attrName>
                                        </p:attrNameLst>
                                      </p:cBhvr>
                                      <p:tavLst>
                                        <p:tav tm="0">
                                          <p:val>
                                            <p:strVal val="#ppt_x"/>
                                          </p:val>
                                        </p:tav>
                                        <p:tav tm="100000">
                                          <p:val>
                                            <p:strVal val="#ppt_x"/>
                                          </p:val>
                                        </p:tav>
                                      </p:tavLst>
                                    </p:anim>
                                    <p:anim calcmode="lin" valueType="num">
                                      <p:cBhvr>
                                        <p:cTn id="12"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down)">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nodeType="click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wheel(1)">
                                      <p:cBhvr>
                                        <p:cTn id="25" dur="500"/>
                                        <p:tgtEl>
                                          <p:spTgt spid="32"/>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barn(inVertical)">
                                      <p:cBhvr>
                                        <p:cTn id="28" dur="500"/>
                                        <p:tgtEl>
                                          <p:spTgt spid="33"/>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nodeType="click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wheel(1)">
                                      <p:cBhvr>
                                        <p:cTn id="33" dur="500"/>
                                        <p:tgtEl>
                                          <p:spTgt spid="34"/>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barn(inVertical)">
                                      <p:cBhvr>
                                        <p:cTn id="36" dur="500"/>
                                        <p:tgtEl>
                                          <p:spTgt spid="40"/>
                                        </p:tgtEl>
                                      </p:cBhvr>
                                    </p:animEffect>
                                  </p:childTnLst>
                                </p:cTn>
                              </p:par>
                            </p:childTnLst>
                          </p:cTn>
                        </p:par>
                      </p:childTnLst>
                    </p:cTn>
                  </p:par>
                  <p:par>
                    <p:cTn id="37" fill="hold">
                      <p:stCondLst>
                        <p:cond delay="indefinite"/>
                      </p:stCondLst>
                      <p:childTnLst>
                        <p:par>
                          <p:cTn id="38" fill="hold">
                            <p:stCondLst>
                              <p:cond delay="0"/>
                            </p:stCondLst>
                            <p:childTnLst>
                              <p:par>
                                <p:cTn id="39" presetID="21" presetClass="entr" presetSubtype="1" fill="hold" nodeType="click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wheel(1)">
                                      <p:cBhvr>
                                        <p:cTn id="41" dur="500"/>
                                        <p:tgtEl>
                                          <p:spTgt spid="41"/>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barn(inVertical)">
                                      <p:cBhvr>
                                        <p:cTn id="44" dur="500"/>
                                        <p:tgtEl>
                                          <p:spTgt spid="46"/>
                                        </p:tgtEl>
                                      </p:cBhvr>
                                    </p:animEffect>
                                  </p:childTnLst>
                                </p:cTn>
                              </p:par>
                            </p:childTnLst>
                          </p:cTn>
                        </p:par>
                      </p:childTnLst>
                    </p:cTn>
                  </p:par>
                  <p:par>
                    <p:cTn id="45" fill="hold">
                      <p:stCondLst>
                        <p:cond delay="indefinite"/>
                      </p:stCondLst>
                      <p:childTnLst>
                        <p:par>
                          <p:cTn id="46" fill="hold">
                            <p:stCondLst>
                              <p:cond delay="0"/>
                            </p:stCondLst>
                            <p:childTnLst>
                              <p:par>
                                <p:cTn id="47" presetID="21" presetClass="entr" presetSubtype="1" fill="hold" nodeType="click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wheel(1)">
                                      <p:cBhvr>
                                        <p:cTn id="49" dur="500"/>
                                        <p:tgtEl>
                                          <p:spTgt spid="48"/>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53"/>
                                        </p:tgtEl>
                                        <p:attrNameLst>
                                          <p:attrName>style.visibility</p:attrName>
                                        </p:attrNameLst>
                                      </p:cBhvr>
                                      <p:to>
                                        <p:strVal val="visible"/>
                                      </p:to>
                                    </p:set>
                                    <p:animEffect transition="in" filter="barn(inVertical)">
                                      <p:cBhvr>
                                        <p:cTn id="52"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p:bldP spid="33" grpId="0"/>
      <p:bldP spid="40" grpId="0"/>
      <p:bldP spid="46" grpId="0"/>
      <p:bldP spid="5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形 10">
            <a:extLst>
              <a:ext uri="{FF2B5EF4-FFF2-40B4-BE49-F238E27FC236}">
                <a16:creationId xmlns:a16="http://schemas.microsoft.com/office/drawing/2014/main" id="{E6F4DEB8-F437-4482-8746-6DC85B301B7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55814" y="772293"/>
            <a:ext cx="5313413" cy="5313413"/>
          </a:xfrm>
          <a:prstGeom prst="rect">
            <a:avLst/>
          </a:prstGeom>
        </p:spPr>
      </p:pic>
      <p:pic>
        <p:nvPicPr>
          <p:cNvPr id="12" name="图形 11">
            <a:extLst>
              <a:ext uri="{FF2B5EF4-FFF2-40B4-BE49-F238E27FC236}">
                <a16:creationId xmlns:a16="http://schemas.microsoft.com/office/drawing/2014/main" id="{B6ED7964-C7A8-4CEE-B157-68435A3C5AD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692639" y="772293"/>
            <a:ext cx="5313413" cy="5313413"/>
          </a:xfrm>
          <a:prstGeom prst="rect">
            <a:avLst/>
          </a:prstGeom>
        </p:spPr>
      </p:pic>
      <p:sp>
        <p:nvSpPr>
          <p:cNvPr id="20" name="任意多边形: 形状 19">
            <a:extLst>
              <a:ext uri="{FF2B5EF4-FFF2-40B4-BE49-F238E27FC236}">
                <a16:creationId xmlns:a16="http://schemas.microsoft.com/office/drawing/2014/main" id="{BF8FE82F-59C1-4BEC-8D8B-11FB00590B38}"/>
              </a:ext>
            </a:extLst>
          </p:cNvPr>
          <p:cNvSpPr/>
          <p:nvPr/>
        </p:nvSpPr>
        <p:spPr>
          <a:xfrm>
            <a:off x="4484407" y="937795"/>
            <a:ext cx="3223186" cy="4438198"/>
          </a:xfrm>
          <a:custGeom>
            <a:avLst/>
            <a:gdLst>
              <a:gd name="connsiteX0" fmla="*/ 1435196 w 2846372"/>
              <a:gd name="connsiteY0" fmla="*/ 3597165 h 3597164"/>
              <a:gd name="connsiteX1" fmla="*/ 1396334 w 2846372"/>
              <a:gd name="connsiteY1" fmla="*/ 3582592 h 3597164"/>
              <a:gd name="connsiteX2" fmla="*/ 11875 w 2846372"/>
              <a:gd name="connsiteY2" fmla="*/ 1998965 h 3597164"/>
              <a:gd name="connsiteX3" fmla="*/ 11875 w 2846372"/>
              <a:gd name="connsiteY3" fmla="*/ 689801 h 3597164"/>
              <a:gd name="connsiteX4" fmla="*/ 11875 w 2846372"/>
              <a:gd name="connsiteY4" fmla="*/ 548926 h 3597164"/>
              <a:gd name="connsiteX5" fmla="*/ 152749 w 2846372"/>
              <a:gd name="connsiteY5" fmla="*/ 578072 h 3597164"/>
              <a:gd name="connsiteX6" fmla="*/ 1313752 w 2846372"/>
              <a:gd name="connsiteY6" fmla="*/ 165164 h 3597164"/>
              <a:gd name="connsiteX7" fmla="*/ 1435196 w 2846372"/>
              <a:gd name="connsiteY7" fmla="*/ 0 h 3597164"/>
              <a:gd name="connsiteX8" fmla="*/ 1537208 w 2846372"/>
              <a:gd name="connsiteY8" fmla="*/ 165164 h 3597164"/>
              <a:gd name="connsiteX9" fmla="*/ 2700640 w 2846372"/>
              <a:gd name="connsiteY9" fmla="*/ 578072 h 3597164"/>
              <a:gd name="connsiteX10" fmla="*/ 2846373 w 2846372"/>
              <a:gd name="connsiteY10" fmla="*/ 546497 h 3597164"/>
              <a:gd name="connsiteX11" fmla="*/ 2846373 w 2846372"/>
              <a:gd name="connsiteY11" fmla="*/ 1994107 h 3597164"/>
              <a:gd name="connsiteX12" fmla="*/ 1461913 w 2846372"/>
              <a:gd name="connsiteY12" fmla="*/ 3582592 h 3597164"/>
              <a:gd name="connsiteX13" fmla="*/ 264478 w 2846372"/>
              <a:gd name="connsiteY13" fmla="*/ 835533 h 3597164"/>
              <a:gd name="connsiteX14" fmla="*/ 264478 w 2846372"/>
              <a:gd name="connsiteY14" fmla="*/ 1986820 h 3597164"/>
              <a:gd name="connsiteX15" fmla="*/ 1444911 w 2846372"/>
              <a:gd name="connsiteY15" fmla="*/ 3337275 h 3597164"/>
              <a:gd name="connsiteX16" fmla="*/ 2625345 w 2846372"/>
              <a:gd name="connsiteY16" fmla="*/ 1994107 h 3597164"/>
              <a:gd name="connsiteX17" fmla="*/ 2625345 w 2846372"/>
              <a:gd name="connsiteY17" fmla="*/ 835533 h 3597164"/>
              <a:gd name="connsiteX18" fmla="*/ 1435196 w 2846372"/>
              <a:gd name="connsiteY18" fmla="*/ 434769 h 3597164"/>
              <a:gd name="connsiteX19" fmla="*/ 264478 w 2846372"/>
              <a:gd name="connsiteY19" fmla="*/ 835533 h 359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46372" h="3597164">
                <a:moveTo>
                  <a:pt x="1435196" y="3597165"/>
                </a:moveTo>
                <a:lnTo>
                  <a:pt x="1396334" y="3582592"/>
                </a:lnTo>
                <a:cubicBezTo>
                  <a:pt x="1340470" y="3563161"/>
                  <a:pt x="60452" y="3096817"/>
                  <a:pt x="11875" y="1998965"/>
                </a:cubicBezTo>
                <a:cubicBezTo>
                  <a:pt x="-14843" y="1406319"/>
                  <a:pt x="11875" y="697087"/>
                  <a:pt x="11875" y="689801"/>
                </a:cubicBezTo>
                <a:lnTo>
                  <a:pt x="11875" y="548926"/>
                </a:lnTo>
                <a:lnTo>
                  <a:pt x="152749" y="578072"/>
                </a:lnTo>
                <a:cubicBezTo>
                  <a:pt x="184325" y="578072"/>
                  <a:pt x="959136" y="738378"/>
                  <a:pt x="1313752" y="165164"/>
                </a:cubicBezTo>
                <a:lnTo>
                  <a:pt x="1435196" y="0"/>
                </a:lnTo>
                <a:lnTo>
                  <a:pt x="1537208" y="165164"/>
                </a:lnTo>
                <a:cubicBezTo>
                  <a:pt x="1896682" y="740807"/>
                  <a:pt x="2693353" y="578072"/>
                  <a:pt x="2700640" y="578072"/>
                </a:cubicBezTo>
                <a:lnTo>
                  <a:pt x="2846373" y="546497"/>
                </a:lnTo>
                <a:lnTo>
                  <a:pt x="2846373" y="1994107"/>
                </a:lnTo>
                <a:cubicBezTo>
                  <a:pt x="2846373" y="3094388"/>
                  <a:pt x="1517777" y="3563161"/>
                  <a:pt x="1461913" y="3582592"/>
                </a:cubicBezTo>
                <a:close/>
                <a:moveTo>
                  <a:pt x="264478" y="835533"/>
                </a:moveTo>
                <a:cubicBezTo>
                  <a:pt x="264478" y="1078421"/>
                  <a:pt x="240189" y="1564196"/>
                  <a:pt x="264478" y="1986820"/>
                </a:cubicBezTo>
                <a:cubicBezTo>
                  <a:pt x="300911" y="2832069"/>
                  <a:pt x="1236028" y="3254693"/>
                  <a:pt x="1444911" y="3337275"/>
                </a:cubicBezTo>
                <a:cubicBezTo>
                  <a:pt x="1656223" y="3254693"/>
                  <a:pt x="2625345" y="2824783"/>
                  <a:pt x="2625345" y="1994107"/>
                </a:cubicBezTo>
                <a:lnTo>
                  <a:pt x="2625345" y="835533"/>
                </a:lnTo>
                <a:cubicBezTo>
                  <a:pt x="2187047" y="903618"/>
                  <a:pt x="1743037" y="754105"/>
                  <a:pt x="1435196" y="434769"/>
                </a:cubicBezTo>
                <a:cubicBezTo>
                  <a:pt x="1130535" y="746363"/>
                  <a:pt x="696180" y="895052"/>
                  <a:pt x="264478" y="835533"/>
                </a:cubicBezTo>
                <a:close/>
              </a:path>
            </a:pathLst>
          </a:custGeom>
          <a:gradFill>
            <a:gsLst>
              <a:gs pos="100000">
                <a:schemeClr val="accent5">
                  <a:lumMod val="20000"/>
                  <a:lumOff val="80000"/>
                </a:schemeClr>
              </a:gs>
              <a:gs pos="29000">
                <a:srgbClr val="DEEBF7">
                  <a:alpha val="90000"/>
                </a:srgbClr>
              </a:gs>
              <a:gs pos="0">
                <a:schemeClr val="accent5">
                  <a:lumMod val="20000"/>
                  <a:lumOff val="80000"/>
                  <a:alpha val="70000"/>
                </a:schemeClr>
              </a:gs>
            </a:gsLst>
            <a:lin ang="16200000" scaled="0"/>
          </a:gradFill>
          <a:ln w="3795" cap="flat">
            <a:noFill/>
            <a:prstDash val="solid"/>
            <a:miter/>
          </a:ln>
          <a:effectLst>
            <a:reflection blurRad="6350" stA="18000" endPos="55000" dir="5400000" sy="-100000" algn="bl" rotWithShape="0"/>
          </a:effectLst>
        </p:spPr>
        <p:txBody>
          <a:bodyPr rtlCol="0" anchor="ctr"/>
          <a:lstStyle/>
          <a:p>
            <a:endParaRPr lang="zh-CN" altLang="en-US">
              <a:cs typeface="+mn-ea"/>
              <a:sym typeface="+mn-lt"/>
            </a:endParaRPr>
          </a:p>
        </p:txBody>
      </p:sp>
      <p:sp>
        <p:nvSpPr>
          <p:cNvPr id="27" name="任意多边形: 形状 26">
            <a:extLst>
              <a:ext uri="{FF2B5EF4-FFF2-40B4-BE49-F238E27FC236}">
                <a16:creationId xmlns:a16="http://schemas.microsoft.com/office/drawing/2014/main" id="{D8A08084-CAE5-4A26-AA2F-E150DF0091EE}"/>
              </a:ext>
            </a:extLst>
          </p:cNvPr>
          <p:cNvSpPr/>
          <p:nvPr/>
        </p:nvSpPr>
        <p:spPr>
          <a:xfrm>
            <a:off x="5798684" y="2045791"/>
            <a:ext cx="594631" cy="595849"/>
          </a:xfrm>
          <a:custGeom>
            <a:avLst/>
            <a:gdLst>
              <a:gd name="connsiteX0" fmla="*/ 954314 w 1229400"/>
              <a:gd name="connsiteY0" fmla="*/ 574163 h 1231917"/>
              <a:gd name="connsiteX1" fmla="*/ 954314 w 1229400"/>
              <a:gd name="connsiteY1" fmla="*/ 568789 h 1231917"/>
              <a:gd name="connsiteX2" fmla="*/ 931016 w 1229400"/>
              <a:gd name="connsiteY2" fmla="*/ 378826 h 1231917"/>
              <a:gd name="connsiteX3" fmla="*/ 935496 w 1229400"/>
              <a:gd name="connsiteY3" fmla="*/ 378826 h 1231917"/>
              <a:gd name="connsiteX4" fmla="*/ 1060047 w 1229400"/>
              <a:gd name="connsiteY4" fmla="*/ 333129 h 1231917"/>
              <a:gd name="connsiteX5" fmla="*/ 1064526 w 1229400"/>
              <a:gd name="connsiteY5" fmla="*/ 333129 h 1231917"/>
              <a:gd name="connsiteX6" fmla="*/ 1143377 w 1229400"/>
              <a:gd name="connsiteY6" fmla="*/ 568789 h 1231917"/>
              <a:gd name="connsiteX7" fmla="*/ 1143377 w 1229400"/>
              <a:gd name="connsiteY7" fmla="*/ 575060 h 1231917"/>
              <a:gd name="connsiteX8" fmla="*/ 1145171 w 1229400"/>
              <a:gd name="connsiteY8" fmla="*/ 663769 h 1231917"/>
              <a:gd name="connsiteX9" fmla="*/ 1069006 w 1229400"/>
              <a:gd name="connsiteY9" fmla="*/ 894053 h 1231917"/>
              <a:gd name="connsiteX10" fmla="*/ 1063630 w 1229400"/>
              <a:gd name="connsiteY10" fmla="*/ 894053 h 1231917"/>
              <a:gd name="connsiteX11" fmla="*/ 938184 w 1229400"/>
              <a:gd name="connsiteY11" fmla="*/ 847458 h 1231917"/>
              <a:gd name="connsiteX12" fmla="*/ 932808 w 1229400"/>
              <a:gd name="connsiteY12" fmla="*/ 847458 h 1231917"/>
              <a:gd name="connsiteX13" fmla="*/ 932808 w 1229400"/>
              <a:gd name="connsiteY13" fmla="*/ 842082 h 1231917"/>
              <a:gd name="connsiteX14" fmla="*/ 955209 w 1229400"/>
              <a:gd name="connsiteY14" fmla="*/ 662872 h 1231917"/>
              <a:gd name="connsiteX15" fmla="*/ 955209 w 1229400"/>
              <a:gd name="connsiteY15" fmla="*/ 658393 h 1231917"/>
              <a:gd name="connsiteX16" fmla="*/ 1146066 w 1229400"/>
              <a:gd name="connsiteY16" fmla="*/ 658393 h 1231917"/>
              <a:gd name="connsiteX17" fmla="*/ 1012556 w 1229400"/>
              <a:gd name="connsiteY17" fmla="*/ 971112 h 1231917"/>
              <a:gd name="connsiteX18" fmla="*/ 991050 w 1229400"/>
              <a:gd name="connsiteY18" fmla="*/ 994409 h 1231917"/>
              <a:gd name="connsiteX19" fmla="*/ 839619 w 1229400"/>
              <a:gd name="connsiteY19" fmla="*/ 1095663 h 1231917"/>
              <a:gd name="connsiteX20" fmla="*/ 821699 w 1229400"/>
              <a:gd name="connsiteY20" fmla="*/ 1104622 h 1231917"/>
              <a:gd name="connsiteX21" fmla="*/ 832451 w 1229400"/>
              <a:gd name="connsiteY21" fmla="*/ 1087598 h 1231917"/>
              <a:gd name="connsiteX22" fmla="*/ 862916 w 1229400"/>
              <a:gd name="connsiteY22" fmla="*/ 1037419 h 1231917"/>
              <a:gd name="connsiteX23" fmla="*/ 908614 w 1229400"/>
              <a:gd name="connsiteY23" fmla="*/ 928101 h 1231917"/>
              <a:gd name="connsiteX24" fmla="*/ 908614 w 1229400"/>
              <a:gd name="connsiteY24" fmla="*/ 922726 h 1231917"/>
              <a:gd name="connsiteX25" fmla="*/ 913991 w 1229400"/>
              <a:gd name="connsiteY25" fmla="*/ 922726 h 1231917"/>
              <a:gd name="connsiteX26" fmla="*/ 1009867 w 1229400"/>
              <a:gd name="connsiteY26" fmla="*/ 956774 h 1231917"/>
              <a:gd name="connsiteX27" fmla="*/ 1017035 w 1229400"/>
              <a:gd name="connsiteY27" fmla="*/ 956774 h 1231917"/>
              <a:gd name="connsiteX28" fmla="*/ 705213 w 1229400"/>
              <a:gd name="connsiteY28" fmla="*/ 1114478 h 1231917"/>
              <a:gd name="connsiteX29" fmla="*/ 662203 w 1229400"/>
              <a:gd name="connsiteY29" fmla="*/ 1140464 h 1231917"/>
              <a:gd name="connsiteX30" fmla="*/ 655035 w 1229400"/>
              <a:gd name="connsiteY30" fmla="*/ 1140464 h 1231917"/>
              <a:gd name="connsiteX31" fmla="*/ 655035 w 1229400"/>
              <a:gd name="connsiteY31" fmla="*/ 887779 h 1231917"/>
              <a:gd name="connsiteX32" fmla="*/ 660410 w 1229400"/>
              <a:gd name="connsiteY32" fmla="*/ 887779 h 1231917"/>
              <a:gd name="connsiteX33" fmla="*/ 824387 w 1229400"/>
              <a:gd name="connsiteY33" fmla="*/ 904803 h 1231917"/>
              <a:gd name="connsiteX34" fmla="*/ 830658 w 1229400"/>
              <a:gd name="connsiteY34" fmla="*/ 904803 h 1231917"/>
              <a:gd name="connsiteX35" fmla="*/ 830658 w 1229400"/>
              <a:gd name="connsiteY35" fmla="*/ 911077 h 1231917"/>
              <a:gd name="connsiteX36" fmla="*/ 793025 w 1229400"/>
              <a:gd name="connsiteY36" fmla="*/ 1000680 h 1231917"/>
              <a:gd name="connsiteX37" fmla="*/ 707901 w 1229400"/>
              <a:gd name="connsiteY37" fmla="*/ 1110895 h 1231917"/>
              <a:gd name="connsiteX38" fmla="*/ 657722 w 1229400"/>
              <a:gd name="connsiteY38" fmla="*/ 654808 h 1231917"/>
              <a:gd name="connsiteX39" fmla="*/ 875461 w 1229400"/>
              <a:gd name="connsiteY39" fmla="*/ 654808 h 1231917"/>
              <a:gd name="connsiteX40" fmla="*/ 875461 w 1229400"/>
              <a:gd name="connsiteY40" fmla="*/ 660184 h 1231917"/>
              <a:gd name="connsiteX41" fmla="*/ 853955 w 1229400"/>
              <a:gd name="connsiteY41" fmla="*/ 826849 h 1231917"/>
              <a:gd name="connsiteX42" fmla="*/ 848581 w 1229400"/>
              <a:gd name="connsiteY42" fmla="*/ 826849 h 1231917"/>
              <a:gd name="connsiteX43" fmla="*/ 663098 w 1229400"/>
              <a:gd name="connsiteY43" fmla="*/ 807135 h 1231917"/>
              <a:gd name="connsiteX44" fmla="*/ 655035 w 1229400"/>
              <a:gd name="connsiteY44" fmla="*/ 807135 h 1231917"/>
              <a:gd name="connsiteX45" fmla="*/ 657722 w 1229400"/>
              <a:gd name="connsiteY45" fmla="*/ 415565 h 1231917"/>
              <a:gd name="connsiteX46" fmla="*/ 663098 w 1229400"/>
              <a:gd name="connsiteY46" fmla="*/ 415565 h 1231917"/>
              <a:gd name="connsiteX47" fmla="*/ 844996 w 1229400"/>
              <a:gd name="connsiteY47" fmla="*/ 396747 h 1231917"/>
              <a:gd name="connsiteX48" fmla="*/ 853955 w 1229400"/>
              <a:gd name="connsiteY48" fmla="*/ 396747 h 1231917"/>
              <a:gd name="connsiteX49" fmla="*/ 853955 w 1229400"/>
              <a:gd name="connsiteY49" fmla="*/ 402124 h 1231917"/>
              <a:gd name="connsiteX50" fmla="*/ 875461 w 1229400"/>
              <a:gd name="connsiteY50" fmla="*/ 568789 h 1231917"/>
              <a:gd name="connsiteX51" fmla="*/ 875461 w 1229400"/>
              <a:gd name="connsiteY51" fmla="*/ 575060 h 1231917"/>
              <a:gd name="connsiteX52" fmla="*/ 655035 w 1229400"/>
              <a:gd name="connsiteY52" fmla="*/ 575060 h 1231917"/>
              <a:gd name="connsiteX53" fmla="*/ 657722 w 1229400"/>
              <a:gd name="connsiteY53" fmla="*/ 87612 h 1231917"/>
              <a:gd name="connsiteX54" fmla="*/ 664891 w 1229400"/>
              <a:gd name="connsiteY54" fmla="*/ 87612 h 1231917"/>
              <a:gd name="connsiteX55" fmla="*/ 707901 w 1229400"/>
              <a:gd name="connsiteY55" fmla="*/ 113598 h 1231917"/>
              <a:gd name="connsiteX56" fmla="*/ 793025 w 1229400"/>
              <a:gd name="connsiteY56" fmla="*/ 223811 h 1231917"/>
              <a:gd name="connsiteX57" fmla="*/ 828866 w 1229400"/>
              <a:gd name="connsiteY57" fmla="*/ 307143 h 1231917"/>
              <a:gd name="connsiteX58" fmla="*/ 828866 w 1229400"/>
              <a:gd name="connsiteY58" fmla="*/ 313414 h 1231917"/>
              <a:gd name="connsiteX59" fmla="*/ 822595 w 1229400"/>
              <a:gd name="connsiteY59" fmla="*/ 313414 h 1231917"/>
              <a:gd name="connsiteX60" fmla="*/ 661306 w 1229400"/>
              <a:gd name="connsiteY60" fmla="*/ 329544 h 1231917"/>
              <a:gd name="connsiteX61" fmla="*/ 655035 w 1229400"/>
              <a:gd name="connsiteY61" fmla="*/ 329544 h 1231917"/>
              <a:gd name="connsiteX62" fmla="*/ 843204 w 1229400"/>
              <a:gd name="connsiteY62" fmla="*/ 130622 h 1231917"/>
              <a:gd name="connsiteX63" fmla="*/ 993738 w 1229400"/>
              <a:gd name="connsiteY63" fmla="*/ 236355 h 1231917"/>
              <a:gd name="connsiteX64" fmla="*/ 1010764 w 1229400"/>
              <a:gd name="connsiteY64" fmla="*/ 255172 h 1231917"/>
              <a:gd name="connsiteX65" fmla="*/ 1016141 w 1229400"/>
              <a:gd name="connsiteY65" fmla="*/ 260549 h 1231917"/>
              <a:gd name="connsiteX66" fmla="*/ 1008971 w 1229400"/>
              <a:gd name="connsiteY66" fmla="*/ 260549 h 1231917"/>
              <a:gd name="connsiteX67" fmla="*/ 919367 w 1229400"/>
              <a:gd name="connsiteY67" fmla="*/ 292805 h 1231917"/>
              <a:gd name="connsiteX68" fmla="*/ 914887 w 1229400"/>
              <a:gd name="connsiteY68" fmla="*/ 292805 h 1231917"/>
              <a:gd name="connsiteX69" fmla="*/ 914887 w 1229400"/>
              <a:gd name="connsiteY69" fmla="*/ 287431 h 1231917"/>
              <a:gd name="connsiteX70" fmla="*/ 870981 w 1229400"/>
              <a:gd name="connsiteY70" fmla="*/ 183489 h 1231917"/>
              <a:gd name="connsiteX71" fmla="*/ 841411 w 1229400"/>
              <a:gd name="connsiteY71" fmla="*/ 133310 h 1231917"/>
              <a:gd name="connsiteX72" fmla="*/ 829763 w 1229400"/>
              <a:gd name="connsiteY72" fmla="*/ 117181 h 1231917"/>
              <a:gd name="connsiteX73" fmla="*/ 574391 w 1229400"/>
              <a:gd name="connsiteY73" fmla="*/ 334025 h 1231917"/>
              <a:gd name="connsiteX74" fmla="*/ 567223 w 1229400"/>
              <a:gd name="connsiteY74" fmla="*/ 334025 h 1231917"/>
              <a:gd name="connsiteX75" fmla="*/ 405934 w 1229400"/>
              <a:gd name="connsiteY75" fmla="*/ 317896 h 1231917"/>
              <a:gd name="connsiteX76" fmla="*/ 399661 w 1229400"/>
              <a:gd name="connsiteY76" fmla="*/ 317896 h 1231917"/>
              <a:gd name="connsiteX77" fmla="*/ 399661 w 1229400"/>
              <a:gd name="connsiteY77" fmla="*/ 311623 h 1231917"/>
              <a:gd name="connsiteX78" fmla="*/ 434608 w 1229400"/>
              <a:gd name="connsiteY78" fmla="*/ 229187 h 1231917"/>
              <a:gd name="connsiteX79" fmla="*/ 524212 w 1229400"/>
              <a:gd name="connsiteY79" fmla="*/ 118974 h 1231917"/>
              <a:gd name="connsiteX80" fmla="*/ 567223 w 1229400"/>
              <a:gd name="connsiteY80" fmla="*/ 92989 h 1231917"/>
              <a:gd name="connsiteX81" fmla="*/ 575286 w 1229400"/>
              <a:gd name="connsiteY81" fmla="*/ 92989 h 1231917"/>
              <a:gd name="connsiteX82" fmla="*/ 574391 w 1229400"/>
              <a:gd name="connsiteY82" fmla="*/ 573268 h 1231917"/>
              <a:gd name="connsiteX83" fmla="*/ 354860 w 1229400"/>
              <a:gd name="connsiteY83" fmla="*/ 573268 h 1231917"/>
              <a:gd name="connsiteX84" fmla="*/ 354860 w 1229400"/>
              <a:gd name="connsiteY84" fmla="*/ 566995 h 1231917"/>
              <a:gd name="connsiteX85" fmla="*/ 376364 w 1229400"/>
              <a:gd name="connsiteY85" fmla="*/ 400332 h 1231917"/>
              <a:gd name="connsiteX86" fmla="*/ 376364 w 1229400"/>
              <a:gd name="connsiteY86" fmla="*/ 395852 h 1231917"/>
              <a:gd name="connsiteX87" fmla="*/ 381740 w 1229400"/>
              <a:gd name="connsiteY87" fmla="*/ 395852 h 1231917"/>
              <a:gd name="connsiteX88" fmla="*/ 567223 w 1229400"/>
              <a:gd name="connsiteY88" fmla="*/ 415565 h 1231917"/>
              <a:gd name="connsiteX89" fmla="*/ 572597 w 1229400"/>
              <a:gd name="connsiteY89" fmla="*/ 415565 h 1231917"/>
              <a:gd name="connsiteX90" fmla="*/ 574391 w 1229400"/>
              <a:gd name="connsiteY90" fmla="*/ 805343 h 1231917"/>
              <a:gd name="connsiteX91" fmla="*/ 568118 w 1229400"/>
              <a:gd name="connsiteY91" fmla="*/ 805343 h 1231917"/>
              <a:gd name="connsiteX92" fmla="*/ 380845 w 1229400"/>
              <a:gd name="connsiteY92" fmla="*/ 826849 h 1231917"/>
              <a:gd name="connsiteX93" fmla="*/ 380845 w 1229400"/>
              <a:gd name="connsiteY93" fmla="*/ 821473 h 1231917"/>
              <a:gd name="connsiteX94" fmla="*/ 361131 w 1229400"/>
              <a:gd name="connsiteY94" fmla="*/ 660184 h 1231917"/>
              <a:gd name="connsiteX95" fmla="*/ 361131 w 1229400"/>
              <a:gd name="connsiteY95" fmla="*/ 653913 h 1231917"/>
              <a:gd name="connsiteX96" fmla="*/ 573494 w 1229400"/>
              <a:gd name="connsiteY96" fmla="*/ 653913 h 1231917"/>
              <a:gd name="connsiteX97" fmla="*/ 574391 w 1229400"/>
              <a:gd name="connsiteY97" fmla="*/ 1139569 h 1231917"/>
              <a:gd name="connsiteX98" fmla="*/ 566326 w 1229400"/>
              <a:gd name="connsiteY98" fmla="*/ 1139569 h 1231917"/>
              <a:gd name="connsiteX99" fmla="*/ 523315 w 1229400"/>
              <a:gd name="connsiteY99" fmla="*/ 1113583 h 1231917"/>
              <a:gd name="connsiteX100" fmla="*/ 433711 w 1229400"/>
              <a:gd name="connsiteY100" fmla="*/ 1003369 h 1231917"/>
              <a:gd name="connsiteX101" fmla="*/ 396078 w 1229400"/>
              <a:gd name="connsiteY101" fmla="*/ 913765 h 1231917"/>
              <a:gd name="connsiteX102" fmla="*/ 396078 w 1229400"/>
              <a:gd name="connsiteY102" fmla="*/ 907492 h 1231917"/>
              <a:gd name="connsiteX103" fmla="*/ 402349 w 1229400"/>
              <a:gd name="connsiteY103" fmla="*/ 907492 h 1231917"/>
              <a:gd name="connsiteX104" fmla="*/ 565429 w 1229400"/>
              <a:gd name="connsiteY104" fmla="*/ 891364 h 1231917"/>
              <a:gd name="connsiteX105" fmla="*/ 571703 w 1229400"/>
              <a:gd name="connsiteY105" fmla="*/ 891364 h 1231917"/>
              <a:gd name="connsiteX106" fmla="*/ 388013 w 1229400"/>
              <a:gd name="connsiteY106" fmla="*/ 1095663 h 1231917"/>
              <a:gd name="connsiteX107" fmla="*/ 237477 w 1229400"/>
              <a:gd name="connsiteY107" fmla="*/ 989928 h 1231917"/>
              <a:gd name="connsiteX108" fmla="*/ 215077 w 1229400"/>
              <a:gd name="connsiteY108" fmla="*/ 966632 h 1231917"/>
              <a:gd name="connsiteX109" fmla="*/ 215077 w 1229400"/>
              <a:gd name="connsiteY109" fmla="*/ 961256 h 1231917"/>
              <a:gd name="connsiteX110" fmla="*/ 221348 w 1229400"/>
              <a:gd name="connsiteY110" fmla="*/ 961256 h 1231917"/>
              <a:gd name="connsiteX111" fmla="*/ 316330 w 1229400"/>
              <a:gd name="connsiteY111" fmla="*/ 926309 h 1231917"/>
              <a:gd name="connsiteX112" fmla="*/ 321707 w 1229400"/>
              <a:gd name="connsiteY112" fmla="*/ 926309 h 1231917"/>
              <a:gd name="connsiteX113" fmla="*/ 321707 w 1229400"/>
              <a:gd name="connsiteY113" fmla="*/ 931686 h 1231917"/>
              <a:gd name="connsiteX114" fmla="*/ 367404 w 1229400"/>
              <a:gd name="connsiteY114" fmla="*/ 1041004 h 1231917"/>
              <a:gd name="connsiteX115" fmla="*/ 396973 w 1229400"/>
              <a:gd name="connsiteY115" fmla="*/ 1091181 h 1231917"/>
              <a:gd name="connsiteX116" fmla="*/ 407726 w 1229400"/>
              <a:gd name="connsiteY116" fmla="*/ 1108207 h 1231917"/>
              <a:gd name="connsiteX117" fmla="*/ 165794 w 1229400"/>
              <a:gd name="connsiteY117" fmla="*/ 894053 h 1231917"/>
              <a:gd name="connsiteX118" fmla="*/ 161315 w 1229400"/>
              <a:gd name="connsiteY118" fmla="*/ 894053 h 1231917"/>
              <a:gd name="connsiteX119" fmla="*/ 86047 w 1229400"/>
              <a:gd name="connsiteY119" fmla="*/ 663769 h 1231917"/>
              <a:gd name="connsiteX120" fmla="*/ 86047 w 1229400"/>
              <a:gd name="connsiteY120" fmla="*/ 658393 h 1231917"/>
              <a:gd name="connsiteX121" fmla="*/ 273319 w 1229400"/>
              <a:gd name="connsiteY121" fmla="*/ 658393 h 1231917"/>
              <a:gd name="connsiteX122" fmla="*/ 273319 w 1229400"/>
              <a:gd name="connsiteY122" fmla="*/ 662872 h 1231917"/>
              <a:gd name="connsiteX123" fmla="*/ 295721 w 1229400"/>
              <a:gd name="connsiteY123" fmla="*/ 842082 h 1231917"/>
              <a:gd name="connsiteX124" fmla="*/ 295721 w 1229400"/>
              <a:gd name="connsiteY124" fmla="*/ 847458 h 1231917"/>
              <a:gd name="connsiteX125" fmla="*/ 169379 w 1229400"/>
              <a:gd name="connsiteY125" fmla="*/ 894053 h 1231917"/>
              <a:gd name="connsiteX126" fmla="*/ 83358 w 1229400"/>
              <a:gd name="connsiteY126" fmla="*/ 567892 h 1231917"/>
              <a:gd name="connsiteX127" fmla="*/ 161315 w 1229400"/>
              <a:gd name="connsiteY127" fmla="*/ 332232 h 1231917"/>
              <a:gd name="connsiteX128" fmla="*/ 161315 w 1229400"/>
              <a:gd name="connsiteY128" fmla="*/ 327752 h 1231917"/>
              <a:gd name="connsiteX129" fmla="*/ 293033 w 1229400"/>
              <a:gd name="connsiteY129" fmla="*/ 378826 h 1231917"/>
              <a:gd name="connsiteX130" fmla="*/ 298409 w 1229400"/>
              <a:gd name="connsiteY130" fmla="*/ 378826 h 1231917"/>
              <a:gd name="connsiteX131" fmla="*/ 274216 w 1229400"/>
              <a:gd name="connsiteY131" fmla="*/ 565204 h 1231917"/>
              <a:gd name="connsiteX132" fmla="*/ 274216 w 1229400"/>
              <a:gd name="connsiteY132" fmla="*/ 570580 h 1231917"/>
              <a:gd name="connsiteX133" fmla="*/ 82462 w 1229400"/>
              <a:gd name="connsiteY133" fmla="*/ 570580 h 1231917"/>
              <a:gd name="connsiteX134" fmla="*/ 219557 w 1229400"/>
              <a:gd name="connsiteY134" fmla="*/ 256069 h 1231917"/>
              <a:gd name="connsiteX135" fmla="*/ 237477 w 1229400"/>
              <a:gd name="connsiteY135" fmla="*/ 238148 h 1231917"/>
              <a:gd name="connsiteX136" fmla="*/ 388013 w 1229400"/>
              <a:gd name="connsiteY136" fmla="*/ 131519 h 1231917"/>
              <a:gd name="connsiteX137" fmla="*/ 405934 w 1229400"/>
              <a:gd name="connsiteY137" fmla="*/ 123454 h 1231917"/>
              <a:gd name="connsiteX138" fmla="*/ 395181 w 1229400"/>
              <a:gd name="connsiteY138" fmla="*/ 139583 h 1231917"/>
              <a:gd name="connsiteX139" fmla="*/ 364716 w 1229400"/>
              <a:gd name="connsiteY139" fmla="*/ 189761 h 1231917"/>
              <a:gd name="connsiteX140" fmla="*/ 321707 w 1229400"/>
              <a:gd name="connsiteY140" fmla="*/ 293702 h 1231917"/>
              <a:gd name="connsiteX141" fmla="*/ 321707 w 1229400"/>
              <a:gd name="connsiteY141" fmla="*/ 299079 h 1231917"/>
              <a:gd name="connsiteX142" fmla="*/ 316330 w 1229400"/>
              <a:gd name="connsiteY142" fmla="*/ 297287 h 1231917"/>
              <a:gd name="connsiteX143" fmla="*/ 226725 w 1229400"/>
              <a:gd name="connsiteY143" fmla="*/ 265029 h 1231917"/>
              <a:gd name="connsiteX144" fmla="*/ 219557 w 1229400"/>
              <a:gd name="connsiteY144" fmla="*/ 265029 h 1231917"/>
              <a:gd name="connsiteX145" fmla="*/ 1180116 w 1229400"/>
              <a:gd name="connsiteY145" fmla="*/ 378826 h 1231917"/>
              <a:gd name="connsiteX146" fmla="*/ 379517 w 1229400"/>
              <a:gd name="connsiteY146" fmla="*/ 46683 h 1231917"/>
              <a:gd name="connsiteX147" fmla="*/ 180130 w 1229400"/>
              <a:gd name="connsiteY147" fmla="*/ 179904 h 1231917"/>
              <a:gd name="connsiteX148" fmla="*/ 120991 w 1229400"/>
              <a:gd name="connsiteY148" fmla="*/ 248004 h 1231917"/>
              <a:gd name="connsiteX149" fmla="*/ 47517 w 1229400"/>
              <a:gd name="connsiteY149" fmla="*/ 378826 h 1231917"/>
              <a:gd name="connsiteX150" fmla="*/ 26 w 1229400"/>
              <a:gd name="connsiteY150" fmla="*/ 618069 h 1231917"/>
              <a:gd name="connsiteX151" fmla="*/ 179235 w 1229400"/>
              <a:gd name="connsiteY151" fmla="*/ 1052651 h 1231917"/>
              <a:gd name="connsiteX152" fmla="*/ 612921 w 1229400"/>
              <a:gd name="connsiteY152" fmla="*/ 1231861 h 1231917"/>
              <a:gd name="connsiteX153" fmla="*/ 853955 w 1229400"/>
              <a:gd name="connsiteY153" fmla="*/ 1185266 h 1231917"/>
              <a:gd name="connsiteX154" fmla="*/ 1181012 w 1229400"/>
              <a:gd name="connsiteY154" fmla="*/ 858209 h 1231917"/>
              <a:gd name="connsiteX155" fmla="*/ 1229398 w 1229400"/>
              <a:gd name="connsiteY155" fmla="*/ 618966 h 1231917"/>
              <a:gd name="connsiteX156" fmla="*/ 1181012 w 1229400"/>
              <a:gd name="connsiteY156" fmla="*/ 378826 h 1231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1229400" h="1231917">
                <a:moveTo>
                  <a:pt x="954314" y="574163"/>
                </a:moveTo>
                <a:lnTo>
                  <a:pt x="954314" y="568789"/>
                </a:lnTo>
                <a:cubicBezTo>
                  <a:pt x="951945" y="504921"/>
                  <a:pt x="944152" y="441371"/>
                  <a:pt x="931016" y="378826"/>
                </a:cubicBezTo>
                <a:lnTo>
                  <a:pt x="935496" y="378826"/>
                </a:lnTo>
                <a:cubicBezTo>
                  <a:pt x="978281" y="367298"/>
                  <a:pt x="1019960" y="352006"/>
                  <a:pt x="1060047" y="333129"/>
                </a:cubicBezTo>
                <a:lnTo>
                  <a:pt x="1064526" y="333129"/>
                </a:lnTo>
                <a:cubicBezTo>
                  <a:pt x="1108853" y="404445"/>
                  <a:pt x="1135858" y="485155"/>
                  <a:pt x="1143377" y="568789"/>
                </a:cubicBezTo>
                <a:lnTo>
                  <a:pt x="1143377" y="575060"/>
                </a:lnTo>
                <a:close/>
                <a:moveTo>
                  <a:pt x="1145171" y="663769"/>
                </a:moveTo>
                <a:cubicBezTo>
                  <a:pt x="1138169" y="745435"/>
                  <a:pt x="1112079" y="824315"/>
                  <a:pt x="1069006" y="894053"/>
                </a:cubicBezTo>
                <a:lnTo>
                  <a:pt x="1063630" y="894053"/>
                </a:lnTo>
                <a:cubicBezTo>
                  <a:pt x="1023325" y="874723"/>
                  <a:pt x="981333" y="859126"/>
                  <a:pt x="938184" y="847458"/>
                </a:cubicBezTo>
                <a:lnTo>
                  <a:pt x="932808" y="847458"/>
                </a:lnTo>
                <a:lnTo>
                  <a:pt x="932808" y="842082"/>
                </a:lnTo>
                <a:cubicBezTo>
                  <a:pt x="945393" y="783097"/>
                  <a:pt x="952889" y="723140"/>
                  <a:pt x="955209" y="662872"/>
                </a:cubicBezTo>
                <a:lnTo>
                  <a:pt x="955209" y="658393"/>
                </a:lnTo>
                <a:lnTo>
                  <a:pt x="1146066" y="658393"/>
                </a:lnTo>
                <a:close/>
                <a:moveTo>
                  <a:pt x="1012556" y="971112"/>
                </a:moveTo>
                <a:lnTo>
                  <a:pt x="991050" y="994409"/>
                </a:lnTo>
                <a:cubicBezTo>
                  <a:pt x="946790" y="1036639"/>
                  <a:pt x="895558" y="1070896"/>
                  <a:pt x="839619" y="1095663"/>
                </a:cubicBezTo>
                <a:lnTo>
                  <a:pt x="821699" y="1104622"/>
                </a:lnTo>
                <a:lnTo>
                  <a:pt x="832451" y="1087598"/>
                </a:lnTo>
                <a:cubicBezTo>
                  <a:pt x="843649" y="1071526"/>
                  <a:pt x="853825" y="1054768"/>
                  <a:pt x="862916" y="1037419"/>
                </a:cubicBezTo>
                <a:cubicBezTo>
                  <a:pt x="880616" y="1002061"/>
                  <a:pt x="895884" y="965537"/>
                  <a:pt x="908614" y="928101"/>
                </a:cubicBezTo>
                <a:lnTo>
                  <a:pt x="908614" y="922726"/>
                </a:lnTo>
                <a:lnTo>
                  <a:pt x="913991" y="922726"/>
                </a:lnTo>
                <a:cubicBezTo>
                  <a:pt x="946688" y="931875"/>
                  <a:pt x="978721" y="943253"/>
                  <a:pt x="1009867" y="956774"/>
                </a:cubicBezTo>
                <a:lnTo>
                  <a:pt x="1017035" y="956774"/>
                </a:lnTo>
                <a:close/>
                <a:moveTo>
                  <a:pt x="705213" y="1114478"/>
                </a:moveTo>
                <a:cubicBezTo>
                  <a:pt x="692168" y="1125118"/>
                  <a:pt x="677689" y="1133865"/>
                  <a:pt x="662203" y="1140464"/>
                </a:cubicBezTo>
                <a:lnTo>
                  <a:pt x="655035" y="1140464"/>
                </a:lnTo>
                <a:lnTo>
                  <a:pt x="655035" y="887779"/>
                </a:lnTo>
                <a:lnTo>
                  <a:pt x="660410" y="887779"/>
                </a:lnTo>
                <a:cubicBezTo>
                  <a:pt x="715426" y="889225"/>
                  <a:pt x="770247" y="894918"/>
                  <a:pt x="824387" y="904803"/>
                </a:cubicBezTo>
                <a:lnTo>
                  <a:pt x="830658" y="904803"/>
                </a:lnTo>
                <a:lnTo>
                  <a:pt x="830658" y="911077"/>
                </a:lnTo>
                <a:cubicBezTo>
                  <a:pt x="820335" y="941830"/>
                  <a:pt x="807757" y="971780"/>
                  <a:pt x="793025" y="1000680"/>
                </a:cubicBezTo>
                <a:cubicBezTo>
                  <a:pt x="772373" y="1042784"/>
                  <a:pt x="743419" y="1080274"/>
                  <a:pt x="707901" y="1110895"/>
                </a:cubicBezTo>
                <a:moveTo>
                  <a:pt x="657722" y="654808"/>
                </a:moveTo>
                <a:lnTo>
                  <a:pt x="875461" y="654808"/>
                </a:lnTo>
                <a:lnTo>
                  <a:pt x="875461" y="660184"/>
                </a:lnTo>
                <a:cubicBezTo>
                  <a:pt x="872841" y="716233"/>
                  <a:pt x="865649" y="771973"/>
                  <a:pt x="853955" y="826849"/>
                </a:cubicBezTo>
                <a:lnTo>
                  <a:pt x="848581" y="826849"/>
                </a:lnTo>
                <a:cubicBezTo>
                  <a:pt x="787395" y="815226"/>
                  <a:pt x="725360" y="808633"/>
                  <a:pt x="663098" y="807135"/>
                </a:cubicBezTo>
                <a:lnTo>
                  <a:pt x="655035" y="807135"/>
                </a:lnTo>
                <a:close/>
                <a:moveTo>
                  <a:pt x="657722" y="415565"/>
                </a:moveTo>
                <a:lnTo>
                  <a:pt x="663098" y="415565"/>
                </a:lnTo>
                <a:cubicBezTo>
                  <a:pt x="724086" y="413399"/>
                  <a:pt x="784856" y="407111"/>
                  <a:pt x="844996" y="396747"/>
                </a:cubicBezTo>
                <a:lnTo>
                  <a:pt x="853955" y="396747"/>
                </a:lnTo>
                <a:lnTo>
                  <a:pt x="853955" y="402124"/>
                </a:lnTo>
                <a:cubicBezTo>
                  <a:pt x="865804" y="456974"/>
                  <a:pt x="872998" y="512727"/>
                  <a:pt x="875461" y="568789"/>
                </a:cubicBezTo>
                <a:lnTo>
                  <a:pt x="875461" y="575060"/>
                </a:lnTo>
                <a:lnTo>
                  <a:pt x="655035" y="575060"/>
                </a:lnTo>
                <a:close/>
                <a:moveTo>
                  <a:pt x="657722" y="87612"/>
                </a:moveTo>
                <a:lnTo>
                  <a:pt x="664891" y="87612"/>
                </a:lnTo>
                <a:cubicBezTo>
                  <a:pt x="680282" y="94395"/>
                  <a:pt x="694737" y="103128"/>
                  <a:pt x="707901" y="113598"/>
                </a:cubicBezTo>
                <a:cubicBezTo>
                  <a:pt x="743208" y="144416"/>
                  <a:pt x="772129" y="181862"/>
                  <a:pt x="793025" y="223811"/>
                </a:cubicBezTo>
                <a:cubicBezTo>
                  <a:pt x="806747" y="250791"/>
                  <a:pt x="818718" y="278626"/>
                  <a:pt x="828866" y="307143"/>
                </a:cubicBezTo>
                <a:lnTo>
                  <a:pt x="828866" y="313414"/>
                </a:lnTo>
                <a:lnTo>
                  <a:pt x="822595" y="313414"/>
                </a:lnTo>
                <a:cubicBezTo>
                  <a:pt x="769263" y="322469"/>
                  <a:pt x="715374" y="327856"/>
                  <a:pt x="661306" y="329544"/>
                </a:cubicBezTo>
                <a:lnTo>
                  <a:pt x="655035" y="329544"/>
                </a:lnTo>
                <a:close/>
                <a:moveTo>
                  <a:pt x="843204" y="130622"/>
                </a:moveTo>
                <a:cubicBezTo>
                  <a:pt x="899013" y="157080"/>
                  <a:pt x="949916" y="192834"/>
                  <a:pt x="993738" y="236355"/>
                </a:cubicBezTo>
                <a:lnTo>
                  <a:pt x="1010764" y="255172"/>
                </a:lnTo>
                <a:lnTo>
                  <a:pt x="1016141" y="260549"/>
                </a:lnTo>
                <a:lnTo>
                  <a:pt x="1008971" y="260549"/>
                </a:lnTo>
                <a:cubicBezTo>
                  <a:pt x="979864" y="273305"/>
                  <a:pt x="949927" y="284082"/>
                  <a:pt x="919367" y="292805"/>
                </a:cubicBezTo>
                <a:lnTo>
                  <a:pt x="914887" y="292805"/>
                </a:lnTo>
                <a:lnTo>
                  <a:pt x="914887" y="287431"/>
                </a:lnTo>
                <a:cubicBezTo>
                  <a:pt x="902921" y="251716"/>
                  <a:pt x="888243" y="216966"/>
                  <a:pt x="870981" y="183489"/>
                </a:cubicBezTo>
                <a:cubicBezTo>
                  <a:pt x="862191" y="166156"/>
                  <a:pt x="852314" y="149397"/>
                  <a:pt x="841411" y="133310"/>
                </a:cubicBezTo>
                <a:lnTo>
                  <a:pt x="829763" y="117181"/>
                </a:lnTo>
                <a:close/>
                <a:moveTo>
                  <a:pt x="574391" y="334025"/>
                </a:moveTo>
                <a:lnTo>
                  <a:pt x="567223" y="334025"/>
                </a:lnTo>
                <a:cubicBezTo>
                  <a:pt x="513178" y="331979"/>
                  <a:pt x="459313" y="326591"/>
                  <a:pt x="405934" y="317896"/>
                </a:cubicBezTo>
                <a:lnTo>
                  <a:pt x="399661" y="317896"/>
                </a:lnTo>
                <a:lnTo>
                  <a:pt x="399661" y="311623"/>
                </a:lnTo>
                <a:cubicBezTo>
                  <a:pt x="409352" y="283355"/>
                  <a:pt x="421029" y="255807"/>
                  <a:pt x="434608" y="229187"/>
                </a:cubicBezTo>
                <a:cubicBezTo>
                  <a:pt x="456327" y="186514"/>
                  <a:pt x="486871" y="148946"/>
                  <a:pt x="524212" y="118974"/>
                </a:cubicBezTo>
                <a:cubicBezTo>
                  <a:pt x="537068" y="108069"/>
                  <a:pt x="551588" y="99295"/>
                  <a:pt x="567223" y="92989"/>
                </a:cubicBezTo>
                <a:lnTo>
                  <a:pt x="575286" y="92989"/>
                </a:lnTo>
                <a:close/>
                <a:moveTo>
                  <a:pt x="574391" y="573268"/>
                </a:moveTo>
                <a:lnTo>
                  <a:pt x="354860" y="573268"/>
                </a:lnTo>
                <a:lnTo>
                  <a:pt x="354860" y="566995"/>
                </a:lnTo>
                <a:cubicBezTo>
                  <a:pt x="357321" y="510935"/>
                  <a:pt x="364515" y="455183"/>
                  <a:pt x="376364" y="400332"/>
                </a:cubicBezTo>
                <a:lnTo>
                  <a:pt x="376364" y="395852"/>
                </a:lnTo>
                <a:lnTo>
                  <a:pt x="381740" y="395852"/>
                </a:lnTo>
                <a:cubicBezTo>
                  <a:pt x="443041" y="406687"/>
                  <a:pt x="505015" y="413274"/>
                  <a:pt x="567223" y="415565"/>
                </a:cubicBezTo>
                <a:lnTo>
                  <a:pt x="572597" y="415565"/>
                </a:lnTo>
                <a:close/>
                <a:moveTo>
                  <a:pt x="574391" y="805343"/>
                </a:moveTo>
                <a:lnTo>
                  <a:pt x="568118" y="805343"/>
                </a:lnTo>
                <a:cubicBezTo>
                  <a:pt x="505245" y="807835"/>
                  <a:pt x="442646" y="815023"/>
                  <a:pt x="380845" y="826849"/>
                </a:cubicBezTo>
                <a:lnTo>
                  <a:pt x="380845" y="821473"/>
                </a:lnTo>
                <a:cubicBezTo>
                  <a:pt x="370039" y="768313"/>
                  <a:pt x="363447" y="714382"/>
                  <a:pt x="361131" y="660184"/>
                </a:cubicBezTo>
                <a:lnTo>
                  <a:pt x="361131" y="653913"/>
                </a:lnTo>
                <a:lnTo>
                  <a:pt x="573494" y="653913"/>
                </a:lnTo>
                <a:close/>
                <a:moveTo>
                  <a:pt x="574391" y="1139569"/>
                </a:moveTo>
                <a:lnTo>
                  <a:pt x="566326" y="1139569"/>
                </a:lnTo>
                <a:cubicBezTo>
                  <a:pt x="551042" y="1132581"/>
                  <a:pt x="536611" y="1123862"/>
                  <a:pt x="523315" y="1113583"/>
                </a:cubicBezTo>
                <a:cubicBezTo>
                  <a:pt x="486394" y="1083191"/>
                  <a:pt x="455927" y="1045716"/>
                  <a:pt x="433711" y="1003369"/>
                </a:cubicBezTo>
                <a:cubicBezTo>
                  <a:pt x="418981" y="974468"/>
                  <a:pt x="406401" y="944518"/>
                  <a:pt x="396078" y="913765"/>
                </a:cubicBezTo>
                <a:lnTo>
                  <a:pt x="396078" y="907492"/>
                </a:lnTo>
                <a:lnTo>
                  <a:pt x="402349" y="907492"/>
                </a:lnTo>
                <a:cubicBezTo>
                  <a:pt x="456277" y="898398"/>
                  <a:pt x="510765" y="893009"/>
                  <a:pt x="565429" y="891364"/>
                </a:cubicBezTo>
                <a:lnTo>
                  <a:pt x="571703" y="891364"/>
                </a:lnTo>
                <a:close/>
                <a:moveTo>
                  <a:pt x="388013" y="1095663"/>
                </a:moveTo>
                <a:cubicBezTo>
                  <a:pt x="331888" y="1069750"/>
                  <a:pt x="280894" y="1033932"/>
                  <a:pt x="237477" y="989928"/>
                </a:cubicBezTo>
                <a:cubicBezTo>
                  <a:pt x="229560" y="982609"/>
                  <a:pt x="222081" y="974829"/>
                  <a:pt x="215077" y="966632"/>
                </a:cubicBezTo>
                <a:lnTo>
                  <a:pt x="215077" y="961256"/>
                </a:lnTo>
                <a:lnTo>
                  <a:pt x="221348" y="961256"/>
                </a:lnTo>
                <a:cubicBezTo>
                  <a:pt x="252016" y="947067"/>
                  <a:pt x="283780" y="935380"/>
                  <a:pt x="316330" y="926309"/>
                </a:cubicBezTo>
                <a:lnTo>
                  <a:pt x="321707" y="926309"/>
                </a:lnTo>
                <a:lnTo>
                  <a:pt x="321707" y="931686"/>
                </a:lnTo>
                <a:cubicBezTo>
                  <a:pt x="333563" y="969445"/>
                  <a:pt x="348860" y="1006038"/>
                  <a:pt x="367404" y="1041004"/>
                </a:cubicBezTo>
                <a:cubicBezTo>
                  <a:pt x="376332" y="1058258"/>
                  <a:pt x="386203" y="1075011"/>
                  <a:pt x="396973" y="1091181"/>
                </a:cubicBezTo>
                <a:lnTo>
                  <a:pt x="407726" y="1108207"/>
                </a:lnTo>
                <a:close/>
                <a:moveTo>
                  <a:pt x="165794" y="894053"/>
                </a:moveTo>
                <a:lnTo>
                  <a:pt x="161315" y="894053"/>
                </a:lnTo>
                <a:cubicBezTo>
                  <a:pt x="119031" y="824018"/>
                  <a:pt x="93289" y="745256"/>
                  <a:pt x="86047" y="663769"/>
                </a:cubicBezTo>
                <a:lnTo>
                  <a:pt x="86047" y="658393"/>
                </a:lnTo>
                <a:lnTo>
                  <a:pt x="273319" y="658393"/>
                </a:lnTo>
                <a:lnTo>
                  <a:pt x="273319" y="662872"/>
                </a:lnTo>
                <a:cubicBezTo>
                  <a:pt x="275587" y="723144"/>
                  <a:pt x="283082" y="783107"/>
                  <a:pt x="295721" y="842082"/>
                </a:cubicBezTo>
                <a:lnTo>
                  <a:pt x="295721" y="847458"/>
                </a:lnTo>
                <a:cubicBezTo>
                  <a:pt x="252237" y="858991"/>
                  <a:pt x="209937" y="874590"/>
                  <a:pt x="169379" y="894053"/>
                </a:cubicBezTo>
                <a:moveTo>
                  <a:pt x="83358" y="567892"/>
                </a:moveTo>
                <a:cubicBezTo>
                  <a:pt x="90606" y="484332"/>
                  <a:pt x="117302" y="403629"/>
                  <a:pt x="161315" y="332232"/>
                </a:cubicBezTo>
                <a:lnTo>
                  <a:pt x="161315" y="327752"/>
                </a:lnTo>
                <a:cubicBezTo>
                  <a:pt x="203446" y="349040"/>
                  <a:pt x="247562" y="366148"/>
                  <a:pt x="293033" y="378826"/>
                </a:cubicBezTo>
                <a:lnTo>
                  <a:pt x="298409" y="378826"/>
                </a:lnTo>
                <a:cubicBezTo>
                  <a:pt x="284786" y="440104"/>
                  <a:pt x="276688" y="502480"/>
                  <a:pt x="274216" y="565204"/>
                </a:cubicBezTo>
                <a:lnTo>
                  <a:pt x="274216" y="570580"/>
                </a:lnTo>
                <a:lnTo>
                  <a:pt x="82462" y="570580"/>
                </a:lnTo>
                <a:close/>
                <a:moveTo>
                  <a:pt x="219557" y="256069"/>
                </a:moveTo>
                <a:lnTo>
                  <a:pt x="237477" y="238148"/>
                </a:lnTo>
                <a:cubicBezTo>
                  <a:pt x="280870" y="193883"/>
                  <a:pt x="331859" y="157766"/>
                  <a:pt x="388013" y="131519"/>
                </a:cubicBezTo>
                <a:lnTo>
                  <a:pt x="405934" y="123454"/>
                </a:lnTo>
                <a:lnTo>
                  <a:pt x="395181" y="139583"/>
                </a:lnTo>
                <a:cubicBezTo>
                  <a:pt x="384428" y="155712"/>
                  <a:pt x="374572" y="172737"/>
                  <a:pt x="364716" y="189761"/>
                </a:cubicBezTo>
                <a:cubicBezTo>
                  <a:pt x="348073" y="223409"/>
                  <a:pt x="333706" y="258134"/>
                  <a:pt x="321707" y="293702"/>
                </a:cubicBezTo>
                <a:lnTo>
                  <a:pt x="321707" y="299079"/>
                </a:lnTo>
                <a:lnTo>
                  <a:pt x="316330" y="297287"/>
                </a:lnTo>
                <a:cubicBezTo>
                  <a:pt x="285733" y="288677"/>
                  <a:pt x="255789" y="277898"/>
                  <a:pt x="226725" y="265029"/>
                </a:cubicBezTo>
                <a:lnTo>
                  <a:pt x="219557" y="265029"/>
                </a:lnTo>
                <a:close/>
                <a:moveTo>
                  <a:pt x="1180116" y="378826"/>
                </a:moveTo>
                <a:cubicBezTo>
                  <a:pt x="1050756" y="66029"/>
                  <a:pt x="692315" y="-82677"/>
                  <a:pt x="379517" y="46683"/>
                </a:cubicBezTo>
                <a:cubicBezTo>
                  <a:pt x="304932" y="77527"/>
                  <a:pt x="237172" y="122803"/>
                  <a:pt x="180130" y="179904"/>
                </a:cubicBezTo>
                <a:cubicBezTo>
                  <a:pt x="158479" y="200845"/>
                  <a:pt x="138691" y="223630"/>
                  <a:pt x="120991" y="248004"/>
                </a:cubicBezTo>
                <a:cubicBezTo>
                  <a:pt x="91656" y="288707"/>
                  <a:pt x="67008" y="332593"/>
                  <a:pt x="47517" y="378826"/>
                </a:cubicBezTo>
                <a:cubicBezTo>
                  <a:pt x="16183" y="454699"/>
                  <a:pt x="48" y="535983"/>
                  <a:pt x="26" y="618069"/>
                </a:cubicBezTo>
                <a:cubicBezTo>
                  <a:pt x="-1483" y="781207"/>
                  <a:pt x="63172" y="937996"/>
                  <a:pt x="179235" y="1052651"/>
                </a:cubicBezTo>
                <a:cubicBezTo>
                  <a:pt x="294075" y="1167891"/>
                  <a:pt x="450231" y="1232419"/>
                  <a:pt x="612921" y="1231861"/>
                </a:cubicBezTo>
                <a:cubicBezTo>
                  <a:pt x="695608" y="1232996"/>
                  <a:pt x="777647" y="1217136"/>
                  <a:pt x="853955" y="1185266"/>
                </a:cubicBezTo>
                <a:cubicBezTo>
                  <a:pt x="1001235" y="1122746"/>
                  <a:pt x="1118493" y="1005489"/>
                  <a:pt x="1181012" y="858209"/>
                </a:cubicBezTo>
                <a:cubicBezTo>
                  <a:pt x="1213159" y="782556"/>
                  <a:pt x="1229622" y="701166"/>
                  <a:pt x="1229398" y="618966"/>
                </a:cubicBezTo>
                <a:cubicBezTo>
                  <a:pt x="1229569" y="536482"/>
                  <a:pt x="1213113" y="454809"/>
                  <a:pt x="1181012" y="378826"/>
                </a:cubicBezTo>
                <a:close/>
              </a:path>
            </a:pathLst>
          </a:custGeom>
          <a:gradFill>
            <a:gsLst>
              <a:gs pos="100000">
                <a:schemeClr val="accent5">
                  <a:lumMod val="20000"/>
                  <a:lumOff val="80000"/>
                </a:schemeClr>
              </a:gs>
              <a:gs pos="29000">
                <a:srgbClr val="DEEBF7">
                  <a:alpha val="90000"/>
                </a:srgbClr>
              </a:gs>
              <a:gs pos="0">
                <a:schemeClr val="accent5">
                  <a:lumMod val="20000"/>
                  <a:lumOff val="80000"/>
                  <a:alpha val="70000"/>
                </a:schemeClr>
              </a:gs>
            </a:gsLst>
            <a:lin ang="16200000" scaled="0"/>
          </a:gradFill>
          <a:ln w="3795" cap="flat">
            <a:noFill/>
            <a:prstDash val="solid"/>
            <a:miter/>
          </a:ln>
          <a:effectLst>
            <a:reflection blurRad="6350" stA="18000" endPos="55000" dir="5400000" sy="-100000" algn="bl" rotWithShape="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CN" altLang="en-US">
              <a:cs typeface="+mn-ea"/>
              <a:sym typeface="+mn-lt"/>
            </a:endParaRPr>
          </a:p>
        </p:txBody>
      </p:sp>
      <p:grpSp>
        <p:nvGrpSpPr>
          <p:cNvPr id="2" name="组合 1">
            <a:extLst>
              <a:ext uri="{FF2B5EF4-FFF2-40B4-BE49-F238E27FC236}">
                <a16:creationId xmlns:a16="http://schemas.microsoft.com/office/drawing/2014/main" id="{D061C293-9437-49CD-AE30-02FEFE6581BF}"/>
              </a:ext>
            </a:extLst>
          </p:cNvPr>
          <p:cNvGrpSpPr/>
          <p:nvPr/>
        </p:nvGrpSpPr>
        <p:grpSpPr>
          <a:xfrm>
            <a:off x="3112370" y="2641640"/>
            <a:ext cx="6125497" cy="1122284"/>
            <a:chOff x="3112370" y="2641640"/>
            <a:chExt cx="6125497" cy="1122284"/>
          </a:xfrm>
        </p:grpSpPr>
        <p:grpSp>
          <p:nvGrpSpPr>
            <p:cNvPr id="37" name="组合 36">
              <a:extLst>
                <a:ext uri="{FF2B5EF4-FFF2-40B4-BE49-F238E27FC236}">
                  <a16:creationId xmlns:a16="http://schemas.microsoft.com/office/drawing/2014/main" id="{1DDB21AE-4DFA-4B68-9308-133010FAA975}"/>
                </a:ext>
              </a:extLst>
            </p:cNvPr>
            <p:cNvGrpSpPr/>
            <p:nvPr/>
          </p:nvGrpSpPr>
          <p:grpSpPr>
            <a:xfrm>
              <a:off x="3112370" y="2665452"/>
              <a:ext cx="6125497" cy="1098472"/>
              <a:chOff x="2901438" y="2692514"/>
              <a:chExt cx="6125497" cy="1098472"/>
            </a:xfrm>
          </p:grpSpPr>
          <p:sp>
            <p:nvSpPr>
              <p:cNvPr id="36" name="任意多边形: 形状 35">
                <a:extLst>
                  <a:ext uri="{FF2B5EF4-FFF2-40B4-BE49-F238E27FC236}">
                    <a16:creationId xmlns:a16="http://schemas.microsoft.com/office/drawing/2014/main" id="{E5AF24E6-9547-4B19-ABC2-63D309318977}"/>
                  </a:ext>
                </a:extLst>
              </p:cNvPr>
              <p:cNvSpPr/>
              <p:nvPr/>
            </p:nvSpPr>
            <p:spPr>
              <a:xfrm>
                <a:off x="2901438" y="2692514"/>
                <a:ext cx="6125497" cy="999379"/>
              </a:xfrm>
              <a:custGeom>
                <a:avLst/>
                <a:gdLst>
                  <a:gd name="connsiteX0" fmla="*/ 0 w 6125497"/>
                  <a:gd name="connsiteY0" fmla="*/ 0 h 999379"/>
                  <a:gd name="connsiteX1" fmla="*/ 6125497 w 6125497"/>
                  <a:gd name="connsiteY1" fmla="*/ 0 h 999379"/>
                  <a:gd name="connsiteX2" fmla="*/ 6125497 w 6125497"/>
                  <a:gd name="connsiteY2" fmla="*/ 999379 h 999379"/>
                  <a:gd name="connsiteX3" fmla="*/ 0 w 6125497"/>
                  <a:gd name="connsiteY3" fmla="*/ 999379 h 999379"/>
                  <a:gd name="connsiteX4" fmla="*/ 0 w 6125497"/>
                  <a:gd name="connsiteY4" fmla="*/ 0 h 999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5497" h="999379">
                    <a:moveTo>
                      <a:pt x="0" y="0"/>
                    </a:moveTo>
                    <a:lnTo>
                      <a:pt x="6125497" y="0"/>
                    </a:lnTo>
                    <a:lnTo>
                      <a:pt x="6125497" y="999379"/>
                    </a:lnTo>
                    <a:lnTo>
                      <a:pt x="0" y="999379"/>
                    </a:lnTo>
                    <a:lnTo>
                      <a:pt x="0" y="0"/>
                    </a:lnTo>
                    <a:close/>
                  </a:path>
                </a:pathLst>
              </a:cu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34" name="任意多边形: 形状 33">
                <a:extLst>
                  <a:ext uri="{FF2B5EF4-FFF2-40B4-BE49-F238E27FC236}">
                    <a16:creationId xmlns:a16="http://schemas.microsoft.com/office/drawing/2014/main" id="{44C264CD-86BA-443F-88B6-6FB1BA94C7E5}"/>
                  </a:ext>
                </a:extLst>
              </p:cNvPr>
              <p:cNvSpPr/>
              <p:nvPr/>
            </p:nvSpPr>
            <p:spPr>
              <a:xfrm>
                <a:off x="2901438" y="3730761"/>
                <a:ext cx="6125497" cy="60225"/>
              </a:xfrm>
              <a:custGeom>
                <a:avLst/>
                <a:gdLst>
                  <a:gd name="connsiteX0" fmla="*/ 0 w 6125497"/>
                  <a:gd name="connsiteY0" fmla="*/ 0 h 60225"/>
                  <a:gd name="connsiteX1" fmla="*/ 6125497 w 6125497"/>
                  <a:gd name="connsiteY1" fmla="*/ 0 h 60225"/>
                  <a:gd name="connsiteX2" fmla="*/ 6125497 w 6125497"/>
                  <a:gd name="connsiteY2" fmla="*/ 60225 h 60225"/>
                  <a:gd name="connsiteX3" fmla="*/ 0 w 6125497"/>
                  <a:gd name="connsiteY3" fmla="*/ 60225 h 60225"/>
                  <a:gd name="connsiteX4" fmla="*/ 0 w 6125497"/>
                  <a:gd name="connsiteY4" fmla="*/ 0 h 60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5497" h="60225">
                    <a:moveTo>
                      <a:pt x="0" y="0"/>
                    </a:moveTo>
                    <a:lnTo>
                      <a:pt x="6125497" y="0"/>
                    </a:lnTo>
                    <a:lnTo>
                      <a:pt x="6125497" y="60225"/>
                    </a:lnTo>
                    <a:lnTo>
                      <a:pt x="0" y="60225"/>
                    </a:lnTo>
                    <a:lnTo>
                      <a:pt x="0" y="0"/>
                    </a:lnTo>
                    <a:close/>
                  </a:path>
                </a:pathLst>
              </a:cu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grpSp>
        <p:sp>
          <p:nvSpPr>
            <p:cNvPr id="22" name="文本框 21">
              <a:extLst>
                <a:ext uri="{FF2B5EF4-FFF2-40B4-BE49-F238E27FC236}">
                  <a16:creationId xmlns:a16="http://schemas.microsoft.com/office/drawing/2014/main" id="{B1927B2E-A696-4AB1-8BC0-39A407DE27BB}"/>
                </a:ext>
              </a:extLst>
            </p:cNvPr>
            <p:cNvSpPr txBox="1"/>
            <p:nvPr/>
          </p:nvSpPr>
          <p:spPr>
            <a:xfrm>
              <a:off x="3293346" y="2641640"/>
              <a:ext cx="5763547" cy="1107996"/>
            </a:xfrm>
            <a:prstGeom prst="rect">
              <a:avLst/>
            </a:prstGeom>
            <a:noFill/>
          </p:spPr>
          <p:txBody>
            <a:bodyPr wrap="square" rtlCol="0">
              <a:spAutoFit/>
            </a:bodyPr>
            <a:lstStyle/>
            <a:p>
              <a:pPr algn="dist"/>
              <a:r>
                <a:rPr lang="zh-CN" altLang="en-US" sz="6600" dirty="0">
                  <a:solidFill>
                    <a:schemeClr val="bg1"/>
                  </a:solidFill>
                  <a:effectLst>
                    <a:outerShdw blurRad="50800" dist="38100" dir="2700000" algn="tl" rotWithShape="0">
                      <a:schemeClr val="accent1">
                        <a:lumMod val="75000"/>
                        <a:alpha val="68000"/>
                      </a:schemeClr>
                    </a:outerShdw>
                  </a:effectLst>
                  <a:latin typeface="优设标题黑" panose="00000500000000000000" pitchFamily="2" charset="-122"/>
                  <a:ea typeface="优设标题黑" panose="00000500000000000000" pitchFamily="2" charset="-122"/>
                  <a:cs typeface="+mn-ea"/>
                  <a:sym typeface="+mn-lt"/>
                </a:rPr>
                <a:t>什么是木马后门</a:t>
              </a:r>
            </a:p>
          </p:txBody>
        </p:sp>
      </p:grpSp>
    </p:spTree>
    <p:extLst>
      <p:ext uri="{BB962C8B-B14F-4D97-AF65-F5344CB8AC3E}">
        <p14:creationId xmlns:p14="http://schemas.microsoft.com/office/powerpoint/2010/main" val="1281459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outHorizontal)">
                                      <p:cBhvr>
                                        <p:cTn id="7" dur="500"/>
                                        <p:tgtEl>
                                          <p:spTgt spid="20"/>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 calcmode="lin" valueType="num">
                                      <p:cBhvr>
                                        <p:cTn id="10" dur="500" fill="hold"/>
                                        <p:tgtEl>
                                          <p:spTgt spid="27"/>
                                        </p:tgtEl>
                                        <p:attrNameLst>
                                          <p:attrName>ppt_w</p:attrName>
                                        </p:attrNameLst>
                                      </p:cBhvr>
                                      <p:tavLst>
                                        <p:tav tm="0">
                                          <p:val>
                                            <p:fltVal val="0"/>
                                          </p:val>
                                        </p:tav>
                                        <p:tav tm="100000">
                                          <p:val>
                                            <p:strVal val="#ppt_w"/>
                                          </p:val>
                                        </p:tav>
                                      </p:tavLst>
                                    </p:anim>
                                    <p:anim calcmode="lin" valueType="num">
                                      <p:cBhvr>
                                        <p:cTn id="11" dur="500" fill="hold"/>
                                        <p:tgtEl>
                                          <p:spTgt spid="27"/>
                                        </p:tgtEl>
                                        <p:attrNameLst>
                                          <p:attrName>ppt_h</p:attrName>
                                        </p:attrNameLst>
                                      </p:cBhvr>
                                      <p:tavLst>
                                        <p:tav tm="0">
                                          <p:val>
                                            <p:fltVal val="0"/>
                                          </p:val>
                                        </p:tav>
                                        <p:tav tm="100000">
                                          <p:val>
                                            <p:strVal val="#ppt_h"/>
                                          </p:val>
                                        </p:tav>
                                      </p:tavLst>
                                    </p:anim>
                                    <p:animEffect transition="in" filter="fade">
                                      <p:cBhvr>
                                        <p:cTn id="12" dur="500"/>
                                        <p:tgtEl>
                                          <p:spTgt spid="27"/>
                                        </p:tgtEl>
                                      </p:cBhvr>
                                    </p:animEffect>
                                  </p:childTnLst>
                                </p:cTn>
                              </p:par>
                            </p:childTnLst>
                          </p:cTn>
                        </p:par>
                        <p:par>
                          <p:cTn id="13" fill="hold">
                            <p:stCondLst>
                              <p:cond delay="500"/>
                            </p:stCondLst>
                            <p:childTnLst>
                              <p:par>
                                <p:cTn id="14" presetID="16" presetClass="entr" presetSubtype="37"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arn(outVertical)">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平行四边形 2">
            <a:extLst>
              <a:ext uri="{FF2B5EF4-FFF2-40B4-BE49-F238E27FC236}">
                <a16:creationId xmlns:a16="http://schemas.microsoft.com/office/drawing/2014/main" id="{172A783F-A394-4DE5-8C53-848F4DBC93A4}"/>
              </a:ext>
            </a:extLst>
          </p:cNvPr>
          <p:cNvSpPr/>
          <p:nvPr/>
        </p:nvSpPr>
        <p:spPr>
          <a:xfrm flipV="1">
            <a:off x="371167" y="172473"/>
            <a:ext cx="3920920" cy="363794"/>
          </a:xfrm>
          <a:prstGeom prst="parallelogram">
            <a:avLst>
              <a:gd name="adj" fmla="val 52027"/>
            </a:avLst>
          </a:prstGeom>
          <a:gradFill>
            <a:gsLst>
              <a:gs pos="95000">
                <a:schemeClr val="accent5">
                  <a:lumMod val="40000"/>
                  <a:lumOff val="60000"/>
                  <a:alpha val="0"/>
                </a:schemeClr>
              </a:gs>
              <a:gs pos="0">
                <a:schemeClr val="accent5">
                  <a:lumMod val="20000"/>
                  <a:lumOff val="80000"/>
                </a:schemeClr>
              </a:gs>
            </a:gsLst>
            <a:lin ang="10800000" scaled="0"/>
          </a:gradFill>
          <a:ln>
            <a:gradFill>
              <a:gsLst>
                <a:gs pos="0">
                  <a:schemeClr val="accent1">
                    <a:lumMod val="5000"/>
                    <a:lumOff val="95000"/>
                    <a:alpha val="0"/>
                  </a:schemeClr>
                </a:gs>
                <a:gs pos="100000">
                  <a:schemeClr val="accent5">
                    <a:lumMod val="20000"/>
                    <a:lumOff val="80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平行四边形 3">
            <a:extLst>
              <a:ext uri="{FF2B5EF4-FFF2-40B4-BE49-F238E27FC236}">
                <a16:creationId xmlns:a16="http://schemas.microsoft.com/office/drawing/2014/main" id="{5C8E2ECC-E981-449F-9747-A333AD8F2C22}"/>
              </a:ext>
            </a:extLst>
          </p:cNvPr>
          <p:cNvSpPr/>
          <p:nvPr/>
        </p:nvSpPr>
        <p:spPr>
          <a:xfrm flipH="1" flipV="1">
            <a:off x="7791450" y="172472"/>
            <a:ext cx="4029382" cy="363794"/>
          </a:xfrm>
          <a:prstGeom prst="parallelogram">
            <a:avLst>
              <a:gd name="adj" fmla="val 52027"/>
            </a:avLst>
          </a:prstGeom>
          <a:gradFill>
            <a:gsLst>
              <a:gs pos="95000">
                <a:schemeClr val="accent5">
                  <a:lumMod val="40000"/>
                  <a:lumOff val="60000"/>
                  <a:alpha val="0"/>
                </a:schemeClr>
              </a:gs>
              <a:gs pos="0">
                <a:schemeClr val="accent5">
                  <a:lumMod val="20000"/>
                  <a:lumOff val="80000"/>
                </a:schemeClr>
              </a:gs>
            </a:gsLst>
            <a:lin ang="10800000" scaled="0"/>
          </a:gradFill>
          <a:ln>
            <a:gradFill>
              <a:gsLst>
                <a:gs pos="0">
                  <a:schemeClr val="accent1">
                    <a:lumMod val="5000"/>
                    <a:lumOff val="95000"/>
                    <a:alpha val="0"/>
                  </a:schemeClr>
                </a:gs>
                <a:gs pos="100000">
                  <a:schemeClr val="accent5">
                    <a:lumMod val="20000"/>
                    <a:lumOff val="80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梯形 4">
            <a:extLst>
              <a:ext uri="{FF2B5EF4-FFF2-40B4-BE49-F238E27FC236}">
                <a16:creationId xmlns:a16="http://schemas.microsoft.com/office/drawing/2014/main" id="{26B227C8-F804-42DE-AEEC-32F754F67201}"/>
              </a:ext>
            </a:extLst>
          </p:cNvPr>
          <p:cNvSpPr/>
          <p:nvPr/>
        </p:nvSpPr>
        <p:spPr>
          <a:xfrm flipV="1">
            <a:off x="4237855" y="172472"/>
            <a:ext cx="3607828" cy="363794"/>
          </a:xfrm>
          <a:prstGeom prst="trapezoid">
            <a:avLst>
              <a:gd name="adj" fmla="val 56644"/>
            </a:avLst>
          </a:prstGeom>
          <a:gradFill>
            <a:gsLst>
              <a:gs pos="100000">
                <a:schemeClr val="accent5">
                  <a:lumMod val="40000"/>
                  <a:lumOff val="60000"/>
                  <a:alpha val="42000"/>
                </a:schemeClr>
              </a:gs>
              <a:gs pos="0">
                <a:schemeClr val="accent5">
                  <a:lumMod val="40000"/>
                  <a:lumOff val="60000"/>
                </a:schemeClr>
              </a:gs>
            </a:gsLst>
            <a:lin ang="5400000" scaled="0"/>
          </a:gradFill>
          <a:ln>
            <a:gradFill>
              <a:gsLst>
                <a:gs pos="0">
                  <a:schemeClr val="accent5">
                    <a:lumMod val="20000"/>
                    <a:lumOff val="80000"/>
                  </a:schemeClr>
                </a:gs>
                <a:gs pos="100000">
                  <a:schemeClr val="accent5">
                    <a:lumMod val="20000"/>
                    <a:lumOff val="8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文本框 5">
            <a:extLst>
              <a:ext uri="{FF2B5EF4-FFF2-40B4-BE49-F238E27FC236}">
                <a16:creationId xmlns:a16="http://schemas.microsoft.com/office/drawing/2014/main" id="{37D89C35-9AE2-4029-BF55-31C44208D0BC}"/>
              </a:ext>
            </a:extLst>
          </p:cNvPr>
          <p:cNvSpPr txBox="1"/>
          <p:nvPr/>
        </p:nvSpPr>
        <p:spPr>
          <a:xfrm>
            <a:off x="4364984" y="31203"/>
            <a:ext cx="3299337" cy="646331"/>
          </a:xfrm>
          <a:prstGeom prst="rect">
            <a:avLst/>
          </a:prstGeom>
          <a:noFill/>
          <a:effectLst>
            <a:outerShdw blurRad="50800" dist="38100" dir="5400000" algn="t" rotWithShape="0">
              <a:prstClr val="black">
                <a:alpha val="40000"/>
              </a:prstClr>
            </a:outerShdw>
          </a:effectLst>
        </p:spPr>
        <p:txBody>
          <a:bodyPr wrap="square" rtlCol="0">
            <a:spAutoFit/>
          </a:bodyPr>
          <a:lstStyle/>
          <a:p>
            <a:pPr algn="dist"/>
            <a:r>
              <a:rPr lang="zh-CN" altLang="en-US" sz="3600" dirty="0">
                <a:solidFill>
                  <a:schemeClr val="bg1"/>
                </a:solidFill>
                <a:effectLst>
                  <a:outerShdw blurRad="50800" dist="38100" dir="2700000" algn="tl" rotWithShape="0">
                    <a:schemeClr val="accent1">
                      <a:lumMod val="75000"/>
                      <a:alpha val="40000"/>
                    </a:schemeClr>
                  </a:outerShdw>
                </a:effectLst>
                <a:latin typeface="优设标题黑" panose="00000500000000000000" pitchFamily="2" charset="-122"/>
                <a:ea typeface="优设标题黑" panose="00000500000000000000" pitchFamily="2" charset="-122"/>
                <a:cs typeface="+mn-ea"/>
                <a:sym typeface="+mn-lt"/>
              </a:rPr>
              <a:t>木马的定义</a:t>
            </a:r>
          </a:p>
        </p:txBody>
      </p:sp>
      <p:sp>
        <p:nvSpPr>
          <p:cNvPr id="2" name="矩形: 圆角 1">
            <a:extLst>
              <a:ext uri="{FF2B5EF4-FFF2-40B4-BE49-F238E27FC236}">
                <a16:creationId xmlns:a16="http://schemas.microsoft.com/office/drawing/2014/main" id="{B70FF0A6-9975-4FAF-9546-4FE111BF851A}"/>
              </a:ext>
            </a:extLst>
          </p:cNvPr>
          <p:cNvSpPr/>
          <p:nvPr/>
        </p:nvSpPr>
        <p:spPr>
          <a:xfrm>
            <a:off x="524075" y="2136808"/>
            <a:ext cx="10801027" cy="2897205"/>
          </a:xfrm>
          <a:prstGeom prst="roundRect">
            <a:avLst>
              <a:gd name="adj" fmla="val 7497"/>
            </a:avLst>
          </a:prstGeom>
          <a:solidFill>
            <a:schemeClr val="bg1">
              <a:lumMod val="95000"/>
              <a:alpha val="57000"/>
            </a:schemeClr>
          </a:solidFill>
          <a:ln>
            <a:noFill/>
          </a:ln>
          <a:effectLst>
            <a:outerShdw blurRad="63500" sx="102000" sy="102000" algn="ctr" rotWithShape="0">
              <a:schemeClr val="accent1">
                <a:lumMod val="20000"/>
                <a:lumOff val="8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1" name="矩形: 圆角 50">
            <a:extLst>
              <a:ext uri="{FF2B5EF4-FFF2-40B4-BE49-F238E27FC236}">
                <a16:creationId xmlns:a16="http://schemas.microsoft.com/office/drawing/2014/main" id="{5F2F5BB6-1C79-41F7-992D-AFF41D702092}"/>
              </a:ext>
            </a:extLst>
          </p:cNvPr>
          <p:cNvSpPr/>
          <p:nvPr/>
        </p:nvSpPr>
        <p:spPr>
          <a:xfrm>
            <a:off x="1105660" y="1905802"/>
            <a:ext cx="9558642" cy="3407343"/>
          </a:xfrm>
          <a:prstGeom prst="roundRect">
            <a:avLst>
              <a:gd name="adj" fmla="val 7497"/>
            </a:avLst>
          </a:prstGeom>
          <a:solidFill>
            <a:schemeClr val="bg1">
              <a:lumMod val="95000"/>
              <a:alpha val="81000"/>
            </a:schemeClr>
          </a:solidFill>
          <a:ln>
            <a:noFill/>
          </a:ln>
          <a:effectLst>
            <a:outerShdw blurRad="63500" sx="102000" sy="102000" algn="ctr" rotWithShape="0">
              <a:schemeClr val="accent1">
                <a:lumMod val="20000"/>
                <a:lumOff val="8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2" name="矩形: 圆角 51">
            <a:extLst>
              <a:ext uri="{FF2B5EF4-FFF2-40B4-BE49-F238E27FC236}">
                <a16:creationId xmlns:a16="http://schemas.microsoft.com/office/drawing/2014/main" id="{02B0A508-71FC-4F31-8BDC-06220B02FC03}"/>
              </a:ext>
            </a:extLst>
          </p:cNvPr>
          <p:cNvSpPr/>
          <p:nvPr/>
        </p:nvSpPr>
        <p:spPr>
          <a:xfrm>
            <a:off x="1724025" y="1665033"/>
            <a:ext cx="8049137" cy="3840617"/>
          </a:xfrm>
          <a:prstGeom prst="roundRect">
            <a:avLst>
              <a:gd name="adj" fmla="val 7497"/>
            </a:avLst>
          </a:prstGeom>
          <a:solidFill>
            <a:schemeClr val="bg1">
              <a:lumMod val="95000"/>
            </a:schemeClr>
          </a:solidFill>
          <a:ln>
            <a:noFill/>
          </a:ln>
          <a:effectLst>
            <a:outerShdw blurRad="63500" sx="102000" sy="102000" algn="ctr" rotWithShape="0">
              <a:schemeClr val="accent1">
                <a:lumMod val="20000"/>
                <a:lumOff val="8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pic>
        <p:nvPicPr>
          <p:cNvPr id="11" name="图形 10">
            <a:extLst>
              <a:ext uri="{FF2B5EF4-FFF2-40B4-BE49-F238E27FC236}">
                <a16:creationId xmlns:a16="http://schemas.microsoft.com/office/drawing/2014/main" id="{9651DDCE-13CC-4958-BA6D-F7D546EEF78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13755" y="1828760"/>
            <a:ext cx="659223" cy="659223"/>
          </a:xfrm>
          <a:prstGeom prst="rect">
            <a:avLst/>
          </a:prstGeom>
        </p:spPr>
      </p:pic>
      <p:grpSp>
        <p:nvGrpSpPr>
          <p:cNvPr id="10" name="组合 9">
            <a:extLst>
              <a:ext uri="{FF2B5EF4-FFF2-40B4-BE49-F238E27FC236}">
                <a16:creationId xmlns:a16="http://schemas.microsoft.com/office/drawing/2014/main" id="{66306B1B-C8B7-46B9-8890-D073911161CF}"/>
              </a:ext>
            </a:extLst>
          </p:cNvPr>
          <p:cNvGrpSpPr/>
          <p:nvPr/>
        </p:nvGrpSpPr>
        <p:grpSpPr>
          <a:xfrm>
            <a:off x="2472821" y="1550179"/>
            <a:ext cx="4751360" cy="1832336"/>
            <a:chOff x="2472821" y="1511679"/>
            <a:chExt cx="4751360" cy="1962898"/>
          </a:xfrm>
        </p:grpSpPr>
        <p:sp>
          <p:nvSpPr>
            <p:cNvPr id="9" name="矩形 8">
              <a:extLst>
                <a:ext uri="{FF2B5EF4-FFF2-40B4-BE49-F238E27FC236}">
                  <a16:creationId xmlns:a16="http://schemas.microsoft.com/office/drawing/2014/main" id="{4BEEF656-7CD2-497A-922E-9FCB85CEEE40}"/>
                </a:ext>
              </a:extLst>
            </p:cNvPr>
            <p:cNvSpPr/>
            <p:nvPr/>
          </p:nvSpPr>
          <p:spPr>
            <a:xfrm>
              <a:off x="2502400" y="1565459"/>
              <a:ext cx="4721781" cy="1909118"/>
            </a:xfrm>
            <a:prstGeom prst="rect">
              <a:avLst/>
            </a:prstGeom>
            <a:gradFill>
              <a:gsLst>
                <a:gs pos="0">
                  <a:schemeClr val="accent1">
                    <a:lumMod val="40000"/>
                    <a:lumOff val="60000"/>
                  </a:schemeClr>
                </a:gs>
                <a:gs pos="100000">
                  <a:schemeClr val="accent1">
                    <a:lumMod val="60000"/>
                    <a:lumOff val="40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文本框 11">
              <a:extLst>
                <a:ext uri="{FF2B5EF4-FFF2-40B4-BE49-F238E27FC236}">
                  <a16:creationId xmlns:a16="http://schemas.microsoft.com/office/drawing/2014/main" id="{2D8DDF78-A27E-4B35-A798-2B6A58195BB3}"/>
                </a:ext>
              </a:extLst>
            </p:cNvPr>
            <p:cNvSpPr txBox="1"/>
            <p:nvPr/>
          </p:nvSpPr>
          <p:spPr>
            <a:xfrm>
              <a:off x="2472821" y="1511679"/>
              <a:ext cx="4503741" cy="1831935"/>
            </a:xfrm>
            <a:prstGeom prst="rect">
              <a:avLst/>
            </a:prstGeom>
            <a:noFill/>
          </p:spPr>
          <p:txBody>
            <a:bodyPr wrap="square" rtlCol="0">
              <a:spAutoFit/>
            </a:bodyPr>
            <a:lstStyle/>
            <a:p>
              <a:pPr>
                <a:lnSpc>
                  <a:spcPct val="150000"/>
                </a:lnSpc>
              </a:pPr>
              <a:r>
                <a:rPr lang="zh-CN" altLang="en-US" b="0" i="0" dirty="0">
                  <a:solidFill>
                    <a:srgbClr val="333333"/>
                  </a:solidFill>
                  <a:effectLst/>
                  <a:latin typeface="Helvetica Neue"/>
                </a:rPr>
                <a:t>木马病毒是计算机黑客用于</a:t>
              </a:r>
              <a:r>
                <a:rPr lang="zh-CN" altLang="en-US" dirty="0">
                  <a:solidFill>
                    <a:srgbClr val="136EC2"/>
                  </a:solidFill>
                  <a:latin typeface="Helvetica Neue"/>
                </a:rPr>
                <a:t>远程控制</a:t>
              </a:r>
              <a:r>
                <a:rPr lang="zh-CN" altLang="en-US" b="0" i="0" dirty="0">
                  <a:solidFill>
                    <a:srgbClr val="333333"/>
                  </a:solidFill>
                  <a:effectLst/>
                  <a:latin typeface="Helvetica Neue"/>
                </a:rPr>
                <a:t>计算机的程序，将</a:t>
              </a:r>
              <a:r>
                <a:rPr lang="zh-CN" altLang="en-US" dirty="0">
                  <a:solidFill>
                    <a:srgbClr val="136EC2"/>
                  </a:solidFill>
                  <a:latin typeface="Helvetica Neue"/>
                </a:rPr>
                <a:t>控制程序</a:t>
              </a:r>
              <a:r>
                <a:rPr lang="zh-CN" altLang="en-US" b="0" i="0" dirty="0">
                  <a:solidFill>
                    <a:srgbClr val="333333"/>
                  </a:solidFill>
                  <a:effectLst/>
                  <a:latin typeface="Helvetica Neue"/>
                </a:rPr>
                <a:t>寄生于被控制的</a:t>
              </a:r>
              <a:r>
                <a:rPr lang="zh-CN" altLang="en-US" dirty="0">
                  <a:solidFill>
                    <a:srgbClr val="136EC2"/>
                  </a:solidFill>
                  <a:latin typeface="Helvetica Neue"/>
                </a:rPr>
                <a:t>计算机系统</a:t>
              </a:r>
              <a:r>
                <a:rPr lang="zh-CN" altLang="en-US" b="0" i="0" dirty="0">
                  <a:solidFill>
                    <a:srgbClr val="333333"/>
                  </a:solidFill>
                  <a:effectLst/>
                  <a:latin typeface="Helvetica Neue"/>
                </a:rPr>
                <a:t>中，</a:t>
              </a:r>
              <a:r>
                <a:rPr lang="zh-CN" altLang="en-US" dirty="0">
                  <a:solidFill>
                    <a:srgbClr val="136EC2"/>
                  </a:solidFill>
                  <a:latin typeface="Helvetica Neue"/>
                </a:rPr>
                <a:t>里应外合</a:t>
              </a:r>
              <a:r>
                <a:rPr lang="zh-CN" altLang="en-US" b="0" i="0" dirty="0">
                  <a:solidFill>
                    <a:srgbClr val="333333"/>
                  </a:solidFill>
                  <a:effectLst/>
                  <a:latin typeface="Helvetica Neue"/>
                </a:rPr>
                <a:t>，对被感染木马病毒的计算机实施操作。</a:t>
              </a:r>
              <a:endParaRPr lang="zh-CN" altLang="en-US" dirty="0">
                <a:solidFill>
                  <a:schemeClr val="tx1">
                    <a:lumMod val="75000"/>
                    <a:lumOff val="25000"/>
                  </a:schemeClr>
                </a:solidFill>
                <a:cs typeface="+mn-ea"/>
                <a:sym typeface="+mn-lt"/>
              </a:endParaRPr>
            </a:p>
          </p:txBody>
        </p:sp>
      </p:grpSp>
      <p:pic>
        <p:nvPicPr>
          <p:cNvPr id="27" name="图形 26">
            <a:extLst>
              <a:ext uri="{FF2B5EF4-FFF2-40B4-BE49-F238E27FC236}">
                <a16:creationId xmlns:a16="http://schemas.microsoft.com/office/drawing/2014/main" id="{AEC590DA-8C67-4917-AC51-D85FCF17BE6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790819" y="3554340"/>
            <a:ext cx="659223" cy="659223"/>
          </a:xfrm>
          <a:prstGeom prst="rect">
            <a:avLst/>
          </a:prstGeom>
        </p:spPr>
      </p:pic>
      <p:grpSp>
        <p:nvGrpSpPr>
          <p:cNvPr id="28" name="组合 27">
            <a:extLst>
              <a:ext uri="{FF2B5EF4-FFF2-40B4-BE49-F238E27FC236}">
                <a16:creationId xmlns:a16="http://schemas.microsoft.com/office/drawing/2014/main" id="{600273F2-0687-41FF-9BA8-6F784D5E8553}"/>
              </a:ext>
            </a:extLst>
          </p:cNvPr>
          <p:cNvGrpSpPr/>
          <p:nvPr/>
        </p:nvGrpSpPr>
        <p:grpSpPr>
          <a:xfrm>
            <a:off x="2472821" y="3475485"/>
            <a:ext cx="4721781" cy="1776671"/>
            <a:chOff x="2475454" y="2500686"/>
            <a:chExt cx="4721781" cy="656170"/>
          </a:xfrm>
        </p:grpSpPr>
        <p:sp>
          <p:nvSpPr>
            <p:cNvPr id="29" name="矩形 28">
              <a:extLst>
                <a:ext uri="{FF2B5EF4-FFF2-40B4-BE49-F238E27FC236}">
                  <a16:creationId xmlns:a16="http://schemas.microsoft.com/office/drawing/2014/main" id="{2A296B43-7581-4D19-BD73-65E7C30F5135}"/>
                </a:ext>
              </a:extLst>
            </p:cNvPr>
            <p:cNvSpPr/>
            <p:nvPr/>
          </p:nvSpPr>
          <p:spPr>
            <a:xfrm>
              <a:off x="2475454" y="2500686"/>
              <a:ext cx="4721781" cy="656170"/>
            </a:xfrm>
            <a:prstGeom prst="rect">
              <a:avLst/>
            </a:prstGeom>
            <a:gradFill>
              <a:gsLst>
                <a:gs pos="0">
                  <a:schemeClr val="accent1">
                    <a:lumMod val="40000"/>
                    <a:lumOff val="60000"/>
                  </a:schemeClr>
                </a:gs>
                <a:gs pos="100000">
                  <a:schemeClr val="accent1">
                    <a:lumMod val="60000"/>
                    <a:lumOff val="40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0" name="文本框 29">
              <a:extLst>
                <a:ext uri="{FF2B5EF4-FFF2-40B4-BE49-F238E27FC236}">
                  <a16:creationId xmlns:a16="http://schemas.microsoft.com/office/drawing/2014/main" id="{2E931E37-0592-4D49-BC03-51981650A06D}"/>
                </a:ext>
              </a:extLst>
            </p:cNvPr>
            <p:cNvSpPr txBox="1"/>
            <p:nvPr/>
          </p:nvSpPr>
          <p:spPr>
            <a:xfrm>
              <a:off x="2475454" y="2571646"/>
              <a:ext cx="4503741" cy="422295"/>
            </a:xfrm>
            <a:prstGeom prst="rect">
              <a:avLst/>
            </a:prstGeom>
            <a:noFill/>
          </p:spPr>
          <p:txBody>
            <a:bodyPr wrap="square" rtlCol="0">
              <a:spAutoFit/>
            </a:bodyPr>
            <a:lstStyle/>
            <a:p>
              <a:pPr>
                <a:lnSpc>
                  <a:spcPct val="150000"/>
                </a:lnSpc>
              </a:pPr>
              <a:endParaRPr lang="zh-CN" altLang="en-US" sz="1600" dirty="0">
                <a:solidFill>
                  <a:schemeClr val="tx1">
                    <a:lumMod val="75000"/>
                    <a:lumOff val="25000"/>
                  </a:schemeClr>
                </a:solidFill>
                <a:cs typeface="+mn-ea"/>
                <a:sym typeface="+mn-lt"/>
              </a:endParaRPr>
            </a:p>
          </p:txBody>
        </p:sp>
      </p:grpSp>
      <p:grpSp>
        <p:nvGrpSpPr>
          <p:cNvPr id="7" name="组合 6">
            <a:extLst>
              <a:ext uri="{FF2B5EF4-FFF2-40B4-BE49-F238E27FC236}">
                <a16:creationId xmlns:a16="http://schemas.microsoft.com/office/drawing/2014/main" id="{ACCE18F5-1BBD-4231-8E47-796E2BAB8D4A}"/>
              </a:ext>
            </a:extLst>
          </p:cNvPr>
          <p:cNvGrpSpPr/>
          <p:nvPr/>
        </p:nvGrpSpPr>
        <p:grpSpPr>
          <a:xfrm>
            <a:off x="7411569" y="2037444"/>
            <a:ext cx="1722923" cy="2897205"/>
            <a:chOff x="7411569" y="2037444"/>
            <a:chExt cx="1722923" cy="2897205"/>
          </a:xfrm>
        </p:grpSpPr>
        <p:sp>
          <p:nvSpPr>
            <p:cNvPr id="16" name="矩形 15">
              <a:extLst>
                <a:ext uri="{FF2B5EF4-FFF2-40B4-BE49-F238E27FC236}">
                  <a16:creationId xmlns:a16="http://schemas.microsoft.com/office/drawing/2014/main" id="{7D9B0BB3-D40D-4B07-B7F7-DD2F57644399}"/>
                </a:ext>
              </a:extLst>
            </p:cNvPr>
            <p:cNvSpPr/>
            <p:nvPr/>
          </p:nvSpPr>
          <p:spPr>
            <a:xfrm>
              <a:off x="7411569" y="2037444"/>
              <a:ext cx="1722923" cy="2897205"/>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cs typeface="+mn-ea"/>
                <a:sym typeface="+mn-lt"/>
              </a:endParaRPr>
            </a:p>
          </p:txBody>
        </p:sp>
        <p:sp>
          <p:nvSpPr>
            <p:cNvPr id="14" name="椭圆 13">
              <a:extLst>
                <a:ext uri="{FF2B5EF4-FFF2-40B4-BE49-F238E27FC236}">
                  <a16:creationId xmlns:a16="http://schemas.microsoft.com/office/drawing/2014/main" id="{298CB847-D1BB-43BD-9964-468233430E2B}"/>
                </a:ext>
              </a:extLst>
            </p:cNvPr>
            <p:cNvSpPr/>
            <p:nvPr/>
          </p:nvSpPr>
          <p:spPr>
            <a:xfrm>
              <a:off x="7826630" y="3008660"/>
              <a:ext cx="933651" cy="933651"/>
            </a:xfrm>
            <a:prstGeom prst="ellipse">
              <a:avLst/>
            </a:prstGeom>
            <a:gradFill>
              <a:gsLst>
                <a:gs pos="100000">
                  <a:schemeClr val="accent1">
                    <a:lumMod val="60000"/>
                    <a:lumOff val="40000"/>
                  </a:schemeClr>
                </a:gs>
                <a:gs pos="0">
                  <a:schemeClr val="accent1">
                    <a:lumMod val="40000"/>
                    <a:lumOff val="60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等腰三角形 14">
              <a:extLst>
                <a:ext uri="{FF2B5EF4-FFF2-40B4-BE49-F238E27FC236}">
                  <a16:creationId xmlns:a16="http://schemas.microsoft.com/office/drawing/2014/main" id="{CBBF1B4D-0FF2-48B6-B5F3-D72E5AB28DEF}"/>
                </a:ext>
              </a:extLst>
            </p:cNvPr>
            <p:cNvSpPr/>
            <p:nvPr/>
          </p:nvSpPr>
          <p:spPr>
            <a:xfrm>
              <a:off x="7856052" y="2531881"/>
              <a:ext cx="874805" cy="568548"/>
            </a:xfrm>
            <a:custGeom>
              <a:avLst/>
              <a:gdLst>
                <a:gd name="connsiteX0" fmla="*/ 0 w 730426"/>
                <a:gd name="connsiteY0" fmla="*/ 597423 h 597423"/>
                <a:gd name="connsiteX1" fmla="*/ 365213 w 730426"/>
                <a:gd name="connsiteY1" fmla="*/ 0 h 597423"/>
                <a:gd name="connsiteX2" fmla="*/ 730426 w 730426"/>
                <a:gd name="connsiteY2" fmla="*/ 597423 h 597423"/>
                <a:gd name="connsiteX3" fmla="*/ 0 w 730426"/>
                <a:gd name="connsiteY3" fmla="*/ 597423 h 597423"/>
                <a:gd name="connsiteX0" fmla="*/ 0 w 817054"/>
                <a:gd name="connsiteY0" fmla="*/ 558922 h 597423"/>
                <a:gd name="connsiteX1" fmla="*/ 451841 w 817054"/>
                <a:gd name="connsiteY1" fmla="*/ 0 h 597423"/>
                <a:gd name="connsiteX2" fmla="*/ 817054 w 817054"/>
                <a:gd name="connsiteY2" fmla="*/ 597423 h 597423"/>
                <a:gd name="connsiteX3" fmla="*/ 0 w 817054"/>
                <a:gd name="connsiteY3" fmla="*/ 558922 h 597423"/>
                <a:gd name="connsiteX0" fmla="*/ 0 w 817054"/>
                <a:gd name="connsiteY0" fmla="*/ 558922 h 597423"/>
                <a:gd name="connsiteX1" fmla="*/ 451841 w 817054"/>
                <a:gd name="connsiteY1" fmla="*/ 0 h 597423"/>
                <a:gd name="connsiteX2" fmla="*/ 817054 w 817054"/>
                <a:gd name="connsiteY2" fmla="*/ 597423 h 597423"/>
                <a:gd name="connsiteX3" fmla="*/ 0 w 817054"/>
                <a:gd name="connsiteY3" fmla="*/ 558922 h 597423"/>
                <a:gd name="connsiteX0" fmla="*/ 0 w 874805"/>
                <a:gd name="connsiteY0" fmla="*/ 558922 h 568548"/>
                <a:gd name="connsiteX1" fmla="*/ 451841 w 874805"/>
                <a:gd name="connsiteY1" fmla="*/ 0 h 568548"/>
                <a:gd name="connsiteX2" fmla="*/ 874805 w 874805"/>
                <a:gd name="connsiteY2" fmla="*/ 568548 h 568548"/>
                <a:gd name="connsiteX3" fmla="*/ 0 w 874805"/>
                <a:gd name="connsiteY3" fmla="*/ 558922 h 568548"/>
                <a:gd name="connsiteX0" fmla="*/ 0 w 874805"/>
                <a:gd name="connsiteY0" fmla="*/ 558922 h 568548"/>
                <a:gd name="connsiteX1" fmla="*/ 451841 w 874805"/>
                <a:gd name="connsiteY1" fmla="*/ 0 h 568548"/>
                <a:gd name="connsiteX2" fmla="*/ 874805 w 874805"/>
                <a:gd name="connsiteY2" fmla="*/ 568548 h 568548"/>
                <a:gd name="connsiteX3" fmla="*/ 0 w 874805"/>
                <a:gd name="connsiteY3" fmla="*/ 558922 h 568548"/>
                <a:gd name="connsiteX0" fmla="*/ 0 w 874805"/>
                <a:gd name="connsiteY0" fmla="*/ 558922 h 568548"/>
                <a:gd name="connsiteX1" fmla="*/ 451841 w 874805"/>
                <a:gd name="connsiteY1" fmla="*/ 0 h 568548"/>
                <a:gd name="connsiteX2" fmla="*/ 874805 w 874805"/>
                <a:gd name="connsiteY2" fmla="*/ 568548 h 568548"/>
                <a:gd name="connsiteX3" fmla="*/ 0 w 874805"/>
                <a:gd name="connsiteY3" fmla="*/ 558922 h 568548"/>
              </a:gdLst>
              <a:ahLst/>
              <a:cxnLst>
                <a:cxn ang="0">
                  <a:pos x="connsiteX0" y="connsiteY0"/>
                </a:cxn>
                <a:cxn ang="0">
                  <a:pos x="connsiteX1" y="connsiteY1"/>
                </a:cxn>
                <a:cxn ang="0">
                  <a:pos x="connsiteX2" y="connsiteY2"/>
                </a:cxn>
                <a:cxn ang="0">
                  <a:pos x="connsiteX3" y="connsiteY3"/>
                </a:cxn>
              </a:cxnLst>
              <a:rect l="l" t="t" r="r" b="b"/>
              <a:pathLst>
                <a:path w="874805" h="568548">
                  <a:moveTo>
                    <a:pt x="0" y="558922"/>
                  </a:moveTo>
                  <a:cubicBezTo>
                    <a:pt x="275743" y="420741"/>
                    <a:pt x="301227" y="186307"/>
                    <a:pt x="451841" y="0"/>
                  </a:cubicBezTo>
                  <a:cubicBezTo>
                    <a:pt x="592829" y="189516"/>
                    <a:pt x="589438" y="369408"/>
                    <a:pt x="874805" y="568548"/>
                  </a:cubicBezTo>
                  <a:lnTo>
                    <a:pt x="0" y="558922"/>
                  </a:lnTo>
                  <a:close/>
                </a:path>
              </a:pathLst>
            </a:custGeom>
            <a:gradFill>
              <a:gsLst>
                <a:gs pos="100000">
                  <a:srgbClr val="A5BBE2">
                    <a:alpha val="0"/>
                  </a:srgbClr>
                </a:gs>
                <a:gs pos="0">
                  <a:srgbClr val="A5BBE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文本框 32">
              <a:extLst>
                <a:ext uri="{FF2B5EF4-FFF2-40B4-BE49-F238E27FC236}">
                  <a16:creationId xmlns:a16="http://schemas.microsoft.com/office/drawing/2014/main" id="{B2197609-3A17-499E-A458-61B9FF999687}"/>
                </a:ext>
              </a:extLst>
            </p:cNvPr>
            <p:cNvSpPr txBox="1"/>
            <p:nvPr/>
          </p:nvSpPr>
          <p:spPr>
            <a:xfrm>
              <a:off x="7939237" y="3148177"/>
              <a:ext cx="723409" cy="707886"/>
            </a:xfrm>
            <a:prstGeom prst="rect">
              <a:avLst/>
            </a:prstGeom>
            <a:noFill/>
            <a:effectLst>
              <a:outerShdw blurRad="50800" dist="38100" dir="5400000" algn="t" rotWithShape="0">
                <a:prstClr val="black">
                  <a:alpha val="40000"/>
                </a:prstClr>
              </a:outerShdw>
            </a:effectLst>
          </p:spPr>
          <p:txBody>
            <a:bodyPr wrap="square" rtlCol="0">
              <a:spAutoFit/>
            </a:bodyPr>
            <a:lstStyle/>
            <a:p>
              <a:pPr algn="dist"/>
              <a:r>
                <a:rPr lang="zh-CN" altLang="en-US" sz="2000" dirty="0">
                  <a:solidFill>
                    <a:schemeClr val="bg1"/>
                  </a:solidFill>
                  <a:cs typeface="+mn-ea"/>
                  <a:sym typeface="+mn-lt"/>
                </a:rPr>
                <a:t>木马病毒</a:t>
              </a:r>
              <a:endParaRPr lang="en-US" altLang="zh-CN" sz="2000" dirty="0">
                <a:solidFill>
                  <a:schemeClr val="bg1"/>
                </a:solidFill>
                <a:cs typeface="+mn-ea"/>
                <a:sym typeface="+mn-lt"/>
              </a:endParaRPr>
            </a:p>
          </p:txBody>
        </p:sp>
        <p:sp>
          <p:nvSpPr>
            <p:cNvPr id="34" name="文本框 33">
              <a:extLst>
                <a:ext uri="{FF2B5EF4-FFF2-40B4-BE49-F238E27FC236}">
                  <a16:creationId xmlns:a16="http://schemas.microsoft.com/office/drawing/2014/main" id="{859435D5-90E8-4EA3-91D8-77A5BB59A2EF}"/>
                </a:ext>
              </a:extLst>
            </p:cNvPr>
            <p:cNvSpPr txBox="1"/>
            <p:nvPr/>
          </p:nvSpPr>
          <p:spPr>
            <a:xfrm>
              <a:off x="7645268" y="2142616"/>
              <a:ext cx="1489224" cy="400110"/>
            </a:xfrm>
            <a:prstGeom prst="rect">
              <a:avLst/>
            </a:prstGeom>
            <a:noFill/>
            <a:effectLst/>
          </p:spPr>
          <p:txBody>
            <a:bodyPr wrap="square" rtlCol="0">
              <a:spAutoFit/>
            </a:bodyPr>
            <a:lstStyle/>
            <a:p>
              <a:pPr algn="dist"/>
              <a:r>
                <a:rPr lang="zh-CN" altLang="en-US" sz="2000" dirty="0">
                  <a:solidFill>
                    <a:srgbClr val="A5BBE2"/>
                  </a:solidFill>
                  <a:cs typeface="+mn-ea"/>
                  <a:sym typeface="+mn-lt"/>
                </a:rPr>
                <a:t>木马的定义</a:t>
              </a:r>
            </a:p>
          </p:txBody>
        </p:sp>
        <p:sp>
          <p:nvSpPr>
            <p:cNvPr id="35" name="等腰三角形 14">
              <a:extLst>
                <a:ext uri="{FF2B5EF4-FFF2-40B4-BE49-F238E27FC236}">
                  <a16:creationId xmlns:a16="http://schemas.microsoft.com/office/drawing/2014/main" id="{5FC50DBC-B050-4CF2-8A65-76934E948FAF}"/>
                </a:ext>
              </a:extLst>
            </p:cNvPr>
            <p:cNvSpPr/>
            <p:nvPr/>
          </p:nvSpPr>
          <p:spPr>
            <a:xfrm flipV="1">
              <a:off x="7863538" y="3883952"/>
              <a:ext cx="874805" cy="568548"/>
            </a:xfrm>
            <a:custGeom>
              <a:avLst/>
              <a:gdLst>
                <a:gd name="connsiteX0" fmla="*/ 0 w 730426"/>
                <a:gd name="connsiteY0" fmla="*/ 597423 h 597423"/>
                <a:gd name="connsiteX1" fmla="*/ 365213 w 730426"/>
                <a:gd name="connsiteY1" fmla="*/ 0 h 597423"/>
                <a:gd name="connsiteX2" fmla="*/ 730426 w 730426"/>
                <a:gd name="connsiteY2" fmla="*/ 597423 h 597423"/>
                <a:gd name="connsiteX3" fmla="*/ 0 w 730426"/>
                <a:gd name="connsiteY3" fmla="*/ 597423 h 597423"/>
                <a:gd name="connsiteX0" fmla="*/ 0 w 817054"/>
                <a:gd name="connsiteY0" fmla="*/ 558922 h 597423"/>
                <a:gd name="connsiteX1" fmla="*/ 451841 w 817054"/>
                <a:gd name="connsiteY1" fmla="*/ 0 h 597423"/>
                <a:gd name="connsiteX2" fmla="*/ 817054 w 817054"/>
                <a:gd name="connsiteY2" fmla="*/ 597423 h 597423"/>
                <a:gd name="connsiteX3" fmla="*/ 0 w 817054"/>
                <a:gd name="connsiteY3" fmla="*/ 558922 h 597423"/>
                <a:gd name="connsiteX0" fmla="*/ 0 w 817054"/>
                <a:gd name="connsiteY0" fmla="*/ 558922 h 597423"/>
                <a:gd name="connsiteX1" fmla="*/ 451841 w 817054"/>
                <a:gd name="connsiteY1" fmla="*/ 0 h 597423"/>
                <a:gd name="connsiteX2" fmla="*/ 817054 w 817054"/>
                <a:gd name="connsiteY2" fmla="*/ 597423 h 597423"/>
                <a:gd name="connsiteX3" fmla="*/ 0 w 817054"/>
                <a:gd name="connsiteY3" fmla="*/ 558922 h 597423"/>
                <a:gd name="connsiteX0" fmla="*/ 0 w 874805"/>
                <a:gd name="connsiteY0" fmla="*/ 558922 h 568548"/>
                <a:gd name="connsiteX1" fmla="*/ 451841 w 874805"/>
                <a:gd name="connsiteY1" fmla="*/ 0 h 568548"/>
                <a:gd name="connsiteX2" fmla="*/ 874805 w 874805"/>
                <a:gd name="connsiteY2" fmla="*/ 568548 h 568548"/>
                <a:gd name="connsiteX3" fmla="*/ 0 w 874805"/>
                <a:gd name="connsiteY3" fmla="*/ 558922 h 568548"/>
                <a:gd name="connsiteX0" fmla="*/ 0 w 874805"/>
                <a:gd name="connsiteY0" fmla="*/ 558922 h 568548"/>
                <a:gd name="connsiteX1" fmla="*/ 451841 w 874805"/>
                <a:gd name="connsiteY1" fmla="*/ 0 h 568548"/>
                <a:gd name="connsiteX2" fmla="*/ 874805 w 874805"/>
                <a:gd name="connsiteY2" fmla="*/ 568548 h 568548"/>
                <a:gd name="connsiteX3" fmla="*/ 0 w 874805"/>
                <a:gd name="connsiteY3" fmla="*/ 558922 h 568548"/>
                <a:gd name="connsiteX0" fmla="*/ 0 w 874805"/>
                <a:gd name="connsiteY0" fmla="*/ 558922 h 568548"/>
                <a:gd name="connsiteX1" fmla="*/ 451841 w 874805"/>
                <a:gd name="connsiteY1" fmla="*/ 0 h 568548"/>
                <a:gd name="connsiteX2" fmla="*/ 874805 w 874805"/>
                <a:gd name="connsiteY2" fmla="*/ 568548 h 568548"/>
                <a:gd name="connsiteX3" fmla="*/ 0 w 874805"/>
                <a:gd name="connsiteY3" fmla="*/ 558922 h 568548"/>
              </a:gdLst>
              <a:ahLst/>
              <a:cxnLst>
                <a:cxn ang="0">
                  <a:pos x="connsiteX0" y="connsiteY0"/>
                </a:cxn>
                <a:cxn ang="0">
                  <a:pos x="connsiteX1" y="connsiteY1"/>
                </a:cxn>
                <a:cxn ang="0">
                  <a:pos x="connsiteX2" y="connsiteY2"/>
                </a:cxn>
                <a:cxn ang="0">
                  <a:pos x="connsiteX3" y="connsiteY3"/>
                </a:cxn>
              </a:cxnLst>
              <a:rect l="l" t="t" r="r" b="b"/>
              <a:pathLst>
                <a:path w="874805" h="568548">
                  <a:moveTo>
                    <a:pt x="0" y="558922"/>
                  </a:moveTo>
                  <a:cubicBezTo>
                    <a:pt x="275743" y="420741"/>
                    <a:pt x="301227" y="186307"/>
                    <a:pt x="451841" y="0"/>
                  </a:cubicBezTo>
                  <a:cubicBezTo>
                    <a:pt x="592829" y="189516"/>
                    <a:pt x="589438" y="369408"/>
                    <a:pt x="874805" y="568548"/>
                  </a:cubicBezTo>
                  <a:lnTo>
                    <a:pt x="0" y="558922"/>
                  </a:lnTo>
                  <a:close/>
                </a:path>
              </a:pathLst>
            </a:custGeom>
            <a:gradFill>
              <a:gsLst>
                <a:gs pos="100000">
                  <a:srgbClr val="A5BBE2">
                    <a:alpha val="0"/>
                  </a:srgbClr>
                </a:gs>
                <a:gs pos="0">
                  <a:srgbClr val="A5BBE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文本框 35">
              <a:extLst>
                <a:ext uri="{FF2B5EF4-FFF2-40B4-BE49-F238E27FC236}">
                  <a16:creationId xmlns:a16="http://schemas.microsoft.com/office/drawing/2014/main" id="{9CAFDA18-36DF-4408-876A-5049E8263C0D}"/>
                </a:ext>
              </a:extLst>
            </p:cNvPr>
            <p:cNvSpPr txBox="1"/>
            <p:nvPr/>
          </p:nvSpPr>
          <p:spPr>
            <a:xfrm>
              <a:off x="7602038" y="4439531"/>
              <a:ext cx="1382831" cy="400110"/>
            </a:xfrm>
            <a:prstGeom prst="rect">
              <a:avLst/>
            </a:prstGeom>
            <a:noFill/>
            <a:effectLst/>
          </p:spPr>
          <p:txBody>
            <a:bodyPr wrap="square" rtlCol="0">
              <a:spAutoFit/>
            </a:bodyPr>
            <a:lstStyle/>
            <a:p>
              <a:pPr algn="dist"/>
              <a:r>
                <a:rPr lang="zh-CN" altLang="en-US" sz="2000" dirty="0">
                  <a:solidFill>
                    <a:srgbClr val="A5BBE2"/>
                  </a:solidFill>
                  <a:cs typeface="+mn-ea"/>
                  <a:sym typeface="+mn-lt"/>
                </a:rPr>
                <a:t>方法途径</a:t>
              </a:r>
            </a:p>
          </p:txBody>
        </p:sp>
      </p:grpSp>
      <p:sp>
        <p:nvSpPr>
          <p:cNvPr id="13" name="文本框 12">
            <a:extLst>
              <a:ext uri="{FF2B5EF4-FFF2-40B4-BE49-F238E27FC236}">
                <a16:creationId xmlns:a16="http://schemas.microsoft.com/office/drawing/2014/main" id="{E79332C4-25E5-BED0-F662-3F884913EEBD}"/>
              </a:ext>
            </a:extLst>
          </p:cNvPr>
          <p:cNvSpPr txBox="1"/>
          <p:nvPr/>
        </p:nvSpPr>
        <p:spPr>
          <a:xfrm>
            <a:off x="2385604" y="3424775"/>
            <a:ext cx="4779439" cy="1477328"/>
          </a:xfrm>
          <a:prstGeom prst="rect">
            <a:avLst/>
          </a:prstGeom>
          <a:noFill/>
        </p:spPr>
        <p:txBody>
          <a:bodyPr wrap="square">
            <a:spAutoFit/>
          </a:bodyPr>
          <a:lstStyle/>
          <a:p>
            <a:r>
              <a:rPr lang="zh-CN" altLang="en-US" sz="1800" b="0" i="0" dirty="0">
                <a:solidFill>
                  <a:srgbClr val="333333"/>
                </a:solidFill>
                <a:effectLst/>
                <a:latin typeface="Helvetica Neue"/>
              </a:rPr>
              <a:t>一般的木马病毒程序主要是寻找计算机后门，伺机窃取被控计算机中的密码和重要文件等。可以对被控计算机实施监控、资料修改等非法操作。木马病毒具有很强的隐蔽性，可以根据黑客意图突然发起攻击</a:t>
            </a:r>
            <a:r>
              <a:rPr lang="zh-CN" altLang="en-US" sz="1800" dirty="0">
                <a:solidFill>
                  <a:schemeClr val="tx1">
                    <a:lumMod val="75000"/>
                    <a:lumOff val="25000"/>
                  </a:schemeClr>
                </a:solidFill>
                <a:cs typeface="+mn-ea"/>
                <a:sym typeface="+mn-lt"/>
              </a:rPr>
              <a:t>。</a:t>
            </a:r>
            <a:endParaRPr lang="zh-CN" altLang="en-US" dirty="0"/>
          </a:p>
        </p:txBody>
      </p:sp>
    </p:spTree>
    <p:extLst>
      <p:ext uri="{BB962C8B-B14F-4D97-AF65-F5344CB8AC3E}">
        <p14:creationId xmlns:p14="http://schemas.microsoft.com/office/powerpoint/2010/main" val="2188898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47"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anim calcmode="lin" valueType="num">
                                      <p:cBhvr>
                                        <p:cTn id="17" dur="500" fill="hold"/>
                                        <p:tgtEl>
                                          <p:spTgt spid="6"/>
                                        </p:tgtEl>
                                        <p:attrNameLst>
                                          <p:attrName>ppt_x</p:attrName>
                                        </p:attrNameLst>
                                      </p:cBhvr>
                                      <p:tavLst>
                                        <p:tav tm="0">
                                          <p:val>
                                            <p:strVal val="#ppt_x"/>
                                          </p:val>
                                        </p:tav>
                                        <p:tav tm="100000">
                                          <p:val>
                                            <p:strVal val="#ppt_x"/>
                                          </p:val>
                                        </p:tav>
                                      </p:tavLst>
                                    </p:anim>
                                    <p:anim calcmode="lin" valueType="num">
                                      <p:cBhvr>
                                        <p:cTn id="18"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fade">
                                      <p:cBhvr>
                                        <p:cTn id="26" dur="500"/>
                                        <p:tgtEl>
                                          <p:spTgt spid="5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2"/>
                                        </p:tgtEl>
                                        <p:attrNameLst>
                                          <p:attrName>style.visibility</p:attrName>
                                        </p:attrNameLst>
                                      </p:cBhvr>
                                      <p:to>
                                        <p:strVal val="visible"/>
                                      </p:to>
                                    </p:set>
                                    <p:animEffect transition="in" filter="fade">
                                      <p:cBhvr>
                                        <p:cTn id="29" dur="500"/>
                                        <p:tgtEl>
                                          <p:spTgt spid="52"/>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42" fill="hold"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barn(outHorizontal)">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par>
                                <p:cTn id="40" presetID="22" presetClass="entr" presetSubtype="8"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left)">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500"/>
                                        <p:tgtEl>
                                          <p:spTgt spid="27"/>
                                        </p:tgtEl>
                                      </p:cBhvr>
                                    </p:animEffect>
                                  </p:childTnLst>
                                </p:cTn>
                              </p:par>
                              <p:par>
                                <p:cTn id="48" presetID="22" presetClass="entr" presetSubtype="8" fill="hold"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wipe(left)">
                                      <p:cBhvr>
                                        <p:cTn id="5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2" grpId="0" animBg="1"/>
      <p:bldP spid="51" grpId="0" animBg="1"/>
      <p:bldP spid="5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平行四边形 2">
            <a:extLst>
              <a:ext uri="{FF2B5EF4-FFF2-40B4-BE49-F238E27FC236}">
                <a16:creationId xmlns:a16="http://schemas.microsoft.com/office/drawing/2014/main" id="{172A783F-A394-4DE5-8C53-848F4DBC93A4}"/>
              </a:ext>
            </a:extLst>
          </p:cNvPr>
          <p:cNvSpPr/>
          <p:nvPr/>
        </p:nvSpPr>
        <p:spPr>
          <a:xfrm flipV="1">
            <a:off x="371167" y="172473"/>
            <a:ext cx="3920920" cy="363794"/>
          </a:xfrm>
          <a:prstGeom prst="parallelogram">
            <a:avLst>
              <a:gd name="adj" fmla="val 52027"/>
            </a:avLst>
          </a:prstGeom>
          <a:gradFill>
            <a:gsLst>
              <a:gs pos="95000">
                <a:schemeClr val="accent5">
                  <a:lumMod val="40000"/>
                  <a:lumOff val="60000"/>
                  <a:alpha val="0"/>
                </a:schemeClr>
              </a:gs>
              <a:gs pos="0">
                <a:schemeClr val="accent5">
                  <a:lumMod val="20000"/>
                  <a:lumOff val="80000"/>
                </a:schemeClr>
              </a:gs>
            </a:gsLst>
            <a:lin ang="10800000" scaled="0"/>
          </a:gradFill>
          <a:ln>
            <a:gradFill>
              <a:gsLst>
                <a:gs pos="0">
                  <a:schemeClr val="accent1">
                    <a:lumMod val="5000"/>
                    <a:lumOff val="95000"/>
                    <a:alpha val="0"/>
                  </a:schemeClr>
                </a:gs>
                <a:gs pos="100000">
                  <a:schemeClr val="accent5">
                    <a:lumMod val="20000"/>
                    <a:lumOff val="80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平行四边形 3">
            <a:extLst>
              <a:ext uri="{FF2B5EF4-FFF2-40B4-BE49-F238E27FC236}">
                <a16:creationId xmlns:a16="http://schemas.microsoft.com/office/drawing/2014/main" id="{5C8E2ECC-E981-449F-9747-A333AD8F2C22}"/>
              </a:ext>
            </a:extLst>
          </p:cNvPr>
          <p:cNvSpPr/>
          <p:nvPr/>
        </p:nvSpPr>
        <p:spPr>
          <a:xfrm flipH="1" flipV="1">
            <a:off x="7791450" y="172472"/>
            <a:ext cx="4029382" cy="363794"/>
          </a:xfrm>
          <a:prstGeom prst="parallelogram">
            <a:avLst>
              <a:gd name="adj" fmla="val 52027"/>
            </a:avLst>
          </a:prstGeom>
          <a:gradFill>
            <a:gsLst>
              <a:gs pos="95000">
                <a:schemeClr val="accent5">
                  <a:lumMod val="40000"/>
                  <a:lumOff val="60000"/>
                  <a:alpha val="0"/>
                </a:schemeClr>
              </a:gs>
              <a:gs pos="0">
                <a:schemeClr val="accent5">
                  <a:lumMod val="20000"/>
                  <a:lumOff val="80000"/>
                </a:schemeClr>
              </a:gs>
            </a:gsLst>
            <a:lin ang="10800000" scaled="0"/>
          </a:gradFill>
          <a:ln>
            <a:gradFill>
              <a:gsLst>
                <a:gs pos="0">
                  <a:schemeClr val="accent1">
                    <a:lumMod val="5000"/>
                    <a:lumOff val="95000"/>
                    <a:alpha val="0"/>
                  </a:schemeClr>
                </a:gs>
                <a:gs pos="100000">
                  <a:schemeClr val="accent5">
                    <a:lumMod val="20000"/>
                    <a:lumOff val="80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梯形 4">
            <a:extLst>
              <a:ext uri="{FF2B5EF4-FFF2-40B4-BE49-F238E27FC236}">
                <a16:creationId xmlns:a16="http://schemas.microsoft.com/office/drawing/2014/main" id="{26B227C8-F804-42DE-AEEC-32F754F67201}"/>
              </a:ext>
            </a:extLst>
          </p:cNvPr>
          <p:cNvSpPr/>
          <p:nvPr/>
        </p:nvSpPr>
        <p:spPr>
          <a:xfrm flipV="1">
            <a:off x="4237855" y="172472"/>
            <a:ext cx="3607828" cy="363794"/>
          </a:xfrm>
          <a:prstGeom prst="trapezoid">
            <a:avLst>
              <a:gd name="adj" fmla="val 56644"/>
            </a:avLst>
          </a:prstGeom>
          <a:gradFill>
            <a:gsLst>
              <a:gs pos="100000">
                <a:schemeClr val="accent5">
                  <a:lumMod val="40000"/>
                  <a:lumOff val="60000"/>
                  <a:alpha val="42000"/>
                </a:schemeClr>
              </a:gs>
              <a:gs pos="0">
                <a:schemeClr val="accent5">
                  <a:lumMod val="40000"/>
                  <a:lumOff val="60000"/>
                </a:schemeClr>
              </a:gs>
            </a:gsLst>
            <a:lin ang="5400000" scaled="0"/>
          </a:gradFill>
          <a:ln>
            <a:gradFill>
              <a:gsLst>
                <a:gs pos="0">
                  <a:schemeClr val="accent5">
                    <a:lumMod val="20000"/>
                    <a:lumOff val="80000"/>
                  </a:schemeClr>
                </a:gs>
                <a:gs pos="100000">
                  <a:schemeClr val="accent5">
                    <a:lumMod val="20000"/>
                    <a:lumOff val="8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文本框 5">
            <a:extLst>
              <a:ext uri="{FF2B5EF4-FFF2-40B4-BE49-F238E27FC236}">
                <a16:creationId xmlns:a16="http://schemas.microsoft.com/office/drawing/2014/main" id="{37D89C35-9AE2-4029-BF55-31C44208D0BC}"/>
              </a:ext>
            </a:extLst>
          </p:cNvPr>
          <p:cNvSpPr txBox="1"/>
          <p:nvPr/>
        </p:nvSpPr>
        <p:spPr>
          <a:xfrm>
            <a:off x="4364984" y="31203"/>
            <a:ext cx="3299337" cy="646331"/>
          </a:xfrm>
          <a:prstGeom prst="rect">
            <a:avLst/>
          </a:prstGeom>
          <a:noFill/>
          <a:effectLst>
            <a:outerShdw blurRad="50800" dist="38100" dir="5400000" algn="t" rotWithShape="0">
              <a:prstClr val="black">
                <a:alpha val="40000"/>
              </a:prstClr>
            </a:outerShdw>
          </a:effectLst>
        </p:spPr>
        <p:txBody>
          <a:bodyPr wrap="square" rtlCol="0">
            <a:spAutoFit/>
          </a:bodyPr>
          <a:lstStyle/>
          <a:p>
            <a:pPr algn="dist"/>
            <a:r>
              <a:rPr lang="zh-CN" altLang="en-US" sz="3600" dirty="0">
                <a:solidFill>
                  <a:schemeClr val="bg1"/>
                </a:solidFill>
                <a:effectLst>
                  <a:outerShdw blurRad="50800" dist="38100" dir="2700000" algn="tl" rotWithShape="0">
                    <a:schemeClr val="accent1">
                      <a:lumMod val="75000"/>
                      <a:alpha val="40000"/>
                    </a:schemeClr>
                  </a:outerShdw>
                </a:effectLst>
                <a:latin typeface="优设标题黑" panose="00000500000000000000" pitchFamily="2" charset="-122"/>
                <a:ea typeface="优设标题黑" panose="00000500000000000000" pitchFamily="2" charset="-122"/>
                <a:cs typeface="+mn-ea"/>
                <a:sym typeface="+mn-lt"/>
              </a:rPr>
              <a:t>木马的种类</a:t>
            </a:r>
          </a:p>
        </p:txBody>
      </p:sp>
      <p:grpSp>
        <p:nvGrpSpPr>
          <p:cNvPr id="44" name="组合 43">
            <a:extLst>
              <a:ext uri="{FF2B5EF4-FFF2-40B4-BE49-F238E27FC236}">
                <a16:creationId xmlns:a16="http://schemas.microsoft.com/office/drawing/2014/main" id="{C676FD10-7413-48EC-98FE-92C6911C28F1}"/>
              </a:ext>
            </a:extLst>
          </p:cNvPr>
          <p:cNvGrpSpPr/>
          <p:nvPr/>
        </p:nvGrpSpPr>
        <p:grpSpPr>
          <a:xfrm>
            <a:off x="4168283" y="1501283"/>
            <a:ext cx="3855434" cy="3855434"/>
            <a:chOff x="4168282" y="1597628"/>
            <a:chExt cx="3855434" cy="3855434"/>
          </a:xfrm>
        </p:grpSpPr>
        <p:sp>
          <p:nvSpPr>
            <p:cNvPr id="42" name="椭圆 41">
              <a:extLst>
                <a:ext uri="{FF2B5EF4-FFF2-40B4-BE49-F238E27FC236}">
                  <a16:creationId xmlns:a16="http://schemas.microsoft.com/office/drawing/2014/main" id="{FEAF025D-57D5-4574-B2C6-E9010CF1008A}"/>
                </a:ext>
              </a:extLst>
            </p:cNvPr>
            <p:cNvSpPr/>
            <p:nvPr/>
          </p:nvSpPr>
          <p:spPr>
            <a:xfrm>
              <a:off x="4373070" y="1802416"/>
              <a:ext cx="3445859" cy="3445859"/>
            </a:xfrm>
            <a:prstGeom prst="ellipse">
              <a:avLst/>
            </a:prstGeom>
            <a:solidFill>
              <a:schemeClr val="accent1">
                <a:lumMod val="40000"/>
                <a:lumOff val="60000"/>
                <a:alpha val="26000"/>
              </a:schemeClr>
            </a:solidFill>
            <a:ln>
              <a:noFill/>
            </a:ln>
            <a:effectLst>
              <a:innerShdw dir="1260000">
                <a:prstClr val="black">
                  <a:alpha val="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41" name="图片 40" descr="黑暗中的蓝色星球&#10;&#10;低可信度描述已自动生成">
              <a:extLst>
                <a:ext uri="{FF2B5EF4-FFF2-40B4-BE49-F238E27FC236}">
                  <a16:creationId xmlns:a16="http://schemas.microsoft.com/office/drawing/2014/main" id="{01B326BF-1D29-42E2-9149-FE57DC7C5825}"/>
                </a:ext>
              </a:extLst>
            </p:cNvPr>
            <p:cNvPicPr>
              <a:picLocks noChangeAspect="1"/>
            </p:cNvPicPr>
            <p:nvPr/>
          </p:nvPicPr>
          <p:blipFill>
            <a:blip r:embed="rId2">
              <a:biLevel thresh="25000"/>
              <a:alphaModFix amt="14000"/>
              <a:extLst>
                <a:ext uri="{28A0092B-C50C-407E-A947-70E740481C1C}">
                  <a14:useLocalDpi xmlns:a14="http://schemas.microsoft.com/office/drawing/2010/main" val="0"/>
                </a:ext>
              </a:extLst>
            </a:blip>
            <a:stretch>
              <a:fillRect/>
            </a:stretch>
          </p:blipFill>
          <p:spPr>
            <a:xfrm>
              <a:off x="4315409" y="1744755"/>
              <a:ext cx="3561181" cy="3561181"/>
            </a:xfrm>
            <a:prstGeom prst="rect">
              <a:avLst/>
            </a:prstGeom>
          </p:spPr>
        </p:pic>
        <p:sp>
          <p:nvSpPr>
            <p:cNvPr id="43" name="椭圆 42">
              <a:extLst>
                <a:ext uri="{FF2B5EF4-FFF2-40B4-BE49-F238E27FC236}">
                  <a16:creationId xmlns:a16="http://schemas.microsoft.com/office/drawing/2014/main" id="{C090A5BE-4F6D-4BC6-BC42-FF6F9D1E658C}"/>
                </a:ext>
              </a:extLst>
            </p:cNvPr>
            <p:cNvSpPr/>
            <p:nvPr/>
          </p:nvSpPr>
          <p:spPr>
            <a:xfrm>
              <a:off x="4168282" y="1597628"/>
              <a:ext cx="3855434" cy="3855434"/>
            </a:xfrm>
            <a:prstGeom prst="ellipse">
              <a:avLst/>
            </a:prstGeom>
            <a:noFill/>
            <a:ln>
              <a:solidFill>
                <a:schemeClr val="accent5">
                  <a:lumMod val="40000"/>
                  <a:lumOff val="60000"/>
                  <a:alpha val="54000"/>
                </a:schemeClr>
              </a:solidFill>
            </a:ln>
            <a:effectLst>
              <a:innerShdw dir="1260000">
                <a:prstClr val="black">
                  <a:alpha val="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56" name="组合 55">
            <a:extLst>
              <a:ext uri="{FF2B5EF4-FFF2-40B4-BE49-F238E27FC236}">
                <a16:creationId xmlns:a16="http://schemas.microsoft.com/office/drawing/2014/main" id="{4734CB6A-3DF5-493E-83FF-D07B637568A0}"/>
              </a:ext>
            </a:extLst>
          </p:cNvPr>
          <p:cNvGrpSpPr/>
          <p:nvPr/>
        </p:nvGrpSpPr>
        <p:grpSpPr>
          <a:xfrm>
            <a:off x="1263408" y="1928788"/>
            <a:ext cx="3445858" cy="496799"/>
            <a:chOff x="1424527" y="2025133"/>
            <a:chExt cx="3284737" cy="496799"/>
          </a:xfrm>
        </p:grpSpPr>
        <p:sp>
          <p:nvSpPr>
            <p:cNvPr id="46" name="椭圆 45">
              <a:extLst>
                <a:ext uri="{FF2B5EF4-FFF2-40B4-BE49-F238E27FC236}">
                  <a16:creationId xmlns:a16="http://schemas.microsoft.com/office/drawing/2014/main" id="{8F871249-8413-4553-B5DD-329AB9C3D4B0}"/>
                </a:ext>
              </a:extLst>
            </p:cNvPr>
            <p:cNvSpPr/>
            <p:nvPr/>
          </p:nvSpPr>
          <p:spPr>
            <a:xfrm>
              <a:off x="4568429" y="2175629"/>
              <a:ext cx="140835" cy="140835"/>
            </a:xfrm>
            <a:prstGeom prst="ellipse">
              <a:avLst/>
            </a:prstGeom>
            <a:solidFill>
              <a:schemeClr val="accent1">
                <a:lumMod val="40000"/>
                <a:lumOff val="60000"/>
              </a:schemeClr>
            </a:solidFill>
            <a:ln w="127000">
              <a:solidFill>
                <a:schemeClr val="bg1">
                  <a:lumMod val="95000"/>
                  <a:alpha val="2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cxnSp>
          <p:nvCxnSpPr>
            <p:cNvPr id="47" name="直接连接符 46">
              <a:extLst>
                <a:ext uri="{FF2B5EF4-FFF2-40B4-BE49-F238E27FC236}">
                  <a16:creationId xmlns:a16="http://schemas.microsoft.com/office/drawing/2014/main" id="{283E8127-58F4-4D8D-AD97-0F3EBC1FD839}"/>
                </a:ext>
              </a:extLst>
            </p:cNvPr>
            <p:cNvCxnSpPr>
              <a:cxnSpLocks/>
            </p:cNvCxnSpPr>
            <p:nvPr/>
          </p:nvCxnSpPr>
          <p:spPr>
            <a:xfrm flipH="1">
              <a:off x="3391285" y="2246046"/>
              <a:ext cx="1171665" cy="16186"/>
            </a:xfrm>
            <a:prstGeom prst="line">
              <a:avLst/>
            </a:prstGeom>
            <a:ln>
              <a:solidFill>
                <a:schemeClr val="accent5">
                  <a:lumMod val="40000"/>
                  <a:lumOff val="60000"/>
                  <a:alpha val="70000"/>
                </a:schemeClr>
              </a:solidFill>
            </a:ln>
          </p:spPr>
          <p:style>
            <a:lnRef idx="1">
              <a:schemeClr val="accent1"/>
            </a:lnRef>
            <a:fillRef idx="0">
              <a:schemeClr val="accent1"/>
            </a:fillRef>
            <a:effectRef idx="0">
              <a:schemeClr val="accent1"/>
            </a:effectRef>
            <a:fontRef idx="minor">
              <a:schemeClr val="tx1"/>
            </a:fontRef>
          </p:style>
        </p:cxnSp>
        <p:sp>
          <p:nvSpPr>
            <p:cNvPr id="48" name="矩形: 圆角 47">
              <a:extLst>
                <a:ext uri="{FF2B5EF4-FFF2-40B4-BE49-F238E27FC236}">
                  <a16:creationId xmlns:a16="http://schemas.microsoft.com/office/drawing/2014/main" id="{592DFB1D-944B-45D0-86AA-5E01BF0CE8D7}"/>
                </a:ext>
              </a:extLst>
            </p:cNvPr>
            <p:cNvSpPr/>
            <p:nvPr/>
          </p:nvSpPr>
          <p:spPr>
            <a:xfrm>
              <a:off x="1540968" y="2025133"/>
              <a:ext cx="1862443" cy="474197"/>
            </a:xfrm>
            <a:prstGeom prst="roundRect">
              <a:avLst>
                <a:gd name="adj" fmla="val 50000"/>
              </a:avLst>
            </a:prstGeom>
            <a:gradFill flip="none" rotWithShape="1">
              <a:gsLst>
                <a:gs pos="0">
                  <a:schemeClr val="accent5">
                    <a:lumMod val="40000"/>
                    <a:lumOff val="60000"/>
                  </a:schemeClr>
                </a:gs>
                <a:gs pos="100000">
                  <a:schemeClr val="accent5">
                    <a:lumMod val="40000"/>
                    <a:lumOff val="60000"/>
                    <a:alpha val="0"/>
                  </a:schemeClr>
                </a:gs>
              </a:gsLst>
              <a:lin ang="2700000" scaled="1"/>
              <a:tileRect/>
            </a:gradFill>
            <a:ln w="15875">
              <a:gradFill>
                <a:gsLst>
                  <a:gs pos="100000">
                    <a:schemeClr val="accent5">
                      <a:lumMod val="40000"/>
                      <a:lumOff val="60000"/>
                    </a:schemeClr>
                  </a:gs>
                  <a:gs pos="0">
                    <a:schemeClr val="accent5">
                      <a:lumMod val="40000"/>
                      <a:lumOff val="6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49" name="文本框 48">
              <a:extLst>
                <a:ext uri="{FF2B5EF4-FFF2-40B4-BE49-F238E27FC236}">
                  <a16:creationId xmlns:a16="http://schemas.microsoft.com/office/drawing/2014/main" id="{E08A11EF-C00C-4D52-ACF1-FBA586B2522D}"/>
                </a:ext>
              </a:extLst>
            </p:cNvPr>
            <p:cNvSpPr txBox="1"/>
            <p:nvPr/>
          </p:nvSpPr>
          <p:spPr>
            <a:xfrm>
              <a:off x="1424527" y="2060267"/>
              <a:ext cx="2132872" cy="461665"/>
            </a:xfrm>
            <a:prstGeom prst="rect">
              <a:avLst/>
            </a:prstGeom>
            <a:noFill/>
            <a:effectLst>
              <a:outerShdw blurRad="50800" dist="38100" dir="5400000" algn="t" rotWithShape="0">
                <a:prstClr val="black">
                  <a:alpha val="2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2400" spc="600" dirty="0">
                  <a:solidFill>
                    <a:prstClr val="white"/>
                  </a:solidFill>
                  <a:cs typeface="+mn-ea"/>
                  <a:sym typeface="+mn-lt"/>
                </a:rPr>
                <a:t>密码发送型</a:t>
              </a:r>
              <a:endParaRPr kumimoji="0" lang="zh-CN" altLang="en-US" sz="2400" b="0" i="0" u="none" strike="noStrike" kern="1200" cap="none" spc="600" normalizeH="0" baseline="0" noProof="0" dirty="0">
                <a:ln>
                  <a:noFill/>
                </a:ln>
                <a:solidFill>
                  <a:prstClr val="white"/>
                </a:solidFill>
                <a:effectLst/>
                <a:uLnTx/>
                <a:uFillTx/>
                <a:cs typeface="+mn-ea"/>
                <a:sym typeface="+mn-lt"/>
              </a:endParaRPr>
            </a:p>
          </p:txBody>
        </p:sp>
      </p:grpSp>
      <p:sp>
        <p:nvSpPr>
          <p:cNvPr id="50" name="文本框 49">
            <a:extLst>
              <a:ext uri="{FF2B5EF4-FFF2-40B4-BE49-F238E27FC236}">
                <a16:creationId xmlns:a16="http://schemas.microsoft.com/office/drawing/2014/main" id="{C0F54E7C-0FCA-4196-B561-2C61C265EC77}"/>
              </a:ext>
            </a:extLst>
          </p:cNvPr>
          <p:cNvSpPr txBox="1"/>
          <p:nvPr/>
        </p:nvSpPr>
        <p:spPr>
          <a:xfrm>
            <a:off x="4709265" y="2875002"/>
            <a:ext cx="2847975" cy="1107996"/>
          </a:xfrm>
          <a:prstGeom prst="rect">
            <a:avLst/>
          </a:prstGeom>
          <a:noFill/>
        </p:spPr>
        <p:txBody>
          <a:bodyPr wrap="square" rtlCol="0">
            <a:spAutoFit/>
          </a:bodyPr>
          <a:lstStyle/>
          <a:p>
            <a:pPr algn="dist"/>
            <a:r>
              <a:rPr lang="zh-CN" altLang="en-US" sz="6600" dirty="0">
                <a:solidFill>
                  <a:schemeClr val="bg1"/>
                </a:solidFill>
                <a:effectLst>
                  <a:outerShdw blurRad="50800" dist="38100" dir="2700000" algn="tl" rotWithShape="0">
                    <a:schemeClr val="accent1">
                      <a:lumMod val="75000"/>
                      <a:alpha val="40000"/>
                    </a:schemeClr>
                  </a:outerShdw>
                </a:effectLst>
                <a:latin typeface="优设标题黑" panose="00000500000000000000" pitchFamily="2" charset="-122"/>
                <a:ea typeface="优设标题黑" panose="00000500000000000000" pitchFamily="2" charset="-122"/>
                <a:cs typeface="+mn-ea"/>
                <a:sym typeface="+mn-lt"/>
              </a:rPr>
              <a:t>木马</a:t>
            </a:r>
          </a:p>
        </p:txBody>
      </p:sp>
      <p:grpSp>
        <p:nvGrpSpPr>
          <p:cNvPr id="57" name="组合 56">
            <a:extLst>
              <a:ext uri="{FF2B5EF4-FFF2-40B4-BE49-F238E27FC236}">
                <a16:creationId xmlns:a16="http://schemas.microsoft.com/office/drawing/2014/main" id="{4C5BAE22-9F87-4C0C-AA66-8F026FF05498}"/>
              </a:ext>
            </a:extLst>
          </p:cNvPr>
          <p:cNvGrpSpPr/>
          <p:nvPr/>
        </p:nvGrpSpPr>
        <p:grpSpPr>
          <a:xfrm>
            <a:off x="1089453" y="2808930"/>
            <a:ext cx="3168296" cy="474197"/>
            <a:chOff x="1540968" y="2025133"/>
            <a:chExt cx="3168296" cy="474197"/>
          </a:xfrm>
        </p:grpSpPr>
        <p:sp>
          <p:nvSpPr>
            <p:cNvPr id="58" name="椭圆 57">
              <a:extLst>
                <a:ext uri="{FF2B5EF4-FFF2-40B4-BE49-F238E27FC236}">
                  <a16:creationId xmlns:a16="http://schemas.microsoft.com/office/drawing/2014/main" id="{2B1EA8EB-76BD-456E-AC65-DE22E069839E}"/>
                </a:ext>
              </a:extLst>
            </p:cNvPr>
            <p:cNvSpPr/>
            <p:nvPr/>
          </p:nvSpPr>
          <p:spPr>
            <a:xfrm>
              <a:off x="4568429" y="2175629"/>
              <a:ext cx="140835" cy="140835"/>
            </a:xfrm>
            <a:prstGeom prst="ellipse">
              <a:avLst/>
            </a:prstGeom>
            <a:solidFill>
              <a:schemeClr val="accent1">
                <a:lumMod val="40000"/>
                <a:lumOff val="60000"/>
              </a:schemeClr>
            </a:solidFill>
            <a:ln w="127000">
              <a:solidFill>
                <a:schemeClr val="bg1">
                  <a:lumMod val="95000"/>
                  <a:alpha val="2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cxnSp>
          <p:nvCxnSpPr>
            <p:cNvPr id="59" name="直接连接符 58">
              <a:extLst>
                <a:ext uri="{FF2B5EF4-FFF2-40B4-BE49-F238E27FC236}">
                  <a16:creationId xmlns:a16="http://schemas.microsoft.com/office/drawing/2014/main" id="{B9E137E6-A721-49AA-B8C9-21EBB26E1C71}"/>
                </a:ext>
              </a:extLst>
            </p:cNvPr>
            <p:cNvCxnSpPr>
              <a:cxnSpLocks/>
            </p:cNvCxnSpPr>
            <p:nvPr/>
          </p:nvCxnSpPr>
          <p:spPr>
            <a:xfrm flipH="1">
              <a:off x="3391285" y="2246046"/>
              <a:ext cx="1171665" cy="16186"/>
            </a:xfrm>
            <a:prstGeom prst="line">
              <a:avLst/>
            </a:prstGeom>
            <a:ln>
              <a:solidFill>
                <a:schemeClr val="accent5">
                  <a:lumMod val="40000"/>
                  <a:lumOff val="60000"/>
                  <a:alpha val="70000"/>
                </a:schemeClr>
              </a:solidFill>
            </a:ln>
          </p:spPr>
          <p:style>
            <a:lnRef idx="1">
              <a:schemeClr val="accent1"/>
            </a:lnRef>
            <a:fillRef idx="0">
              <a:schemeClr val="accent1"/>
            </a:fillRef>
            <a:effectRef idx="0">
              <a:schemeClr val="accent1"/>
            </a:effectRef>
            <a:fontRef idx="minor">
              <a:schemeClr val="tx1"/>
            </a:fontRef>
          </p:style>
        </p:cxnSp>
        <p:sp>
          <p:nvSpPr>
            <p:cNvPr id="60" name="矩形: 圆角 59">
              <a:extLst>
                <a:ext uri="{FF2B5EF4-FFF2-40B4-BE49-F238E27FC236}">
                  <a16:creationId xmlns:a16="http://schemas.microsoft.com/office/drawing/2014/main" id="{6E2E08C7-4F96-41D7-ABDF-14F3B2302B47}"/>
                </a:ext>
              </a:extLst>
            </p:cNvPr>
            <p:cNvSpPr/>
            <p:nvPr/>
          </p:nvSpPr>
          <p:spPr>
            <a:xfrm>
              <a:off x="1540968" y="2025133"/>
              <a:ext cx="1862443" cy="474197"/>
            </a:xfrm>
            <a:prstGeom prst="roundRect">
              <a:avLst>
                <a:gd name="adj" fmla="val 50000"/>
              </a:avLst>
            </a:prstGeom>
            <a:gradFill flip="none" rotWithShape="1">
              <a:gsLst>
                <a:gs pos="0">
                  <a:schemeClr val="accent5">
                    <a:lumMod val="40000"/>
                    <a:lumOff val="60000"/>
                  </a:schemeClr>
                </a:gs>
                <a:gs pos="100000">
                  <a:schemeClr val="accent5">
                    <a:lumMod val="40000"/>
                    <a:lumOff val="60000"/>
                    <a:alpha val="0"/>
                  </a:schemeClr>
                </a:gs>
              </a:gsLst>
              <a:lin ang="2700000" scaled="1"/>
              <a:tileRect/>
            </a:gradFill>
            <a:ln w="15875">
              <a:gradFill>
                <a:gsLst>
                  <a:gs pos="100000">
                    <a:schemeClr val="accent5">
                      <a:lumMod val="40000"/>
                      <a:lumOff val="60000"/>
                    </a:schemeClr>
                  </a:gs>
                  <a:gs pos="0">
                    <a:schemeClr val="accent5">
                      <a:lumMod val="40000"/>
                      <a:lumOff val="6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61" name="文本框 60">
              <a:extLst>
                <a:ext uri="{FF2B5EF4-FFF2-40B4-BE49-F238E27FC236}">
                  <a16:creationId xmlns:a16="http://schemas.microsoft.com/office/drawing/2014/main" id="{663667B8-68D6-4F91-8979-DA6699B425AE}"/>
                </a:ext>
              </a:extLst>
            </p:cNvPr>
            <p:cNvSpPr txBox="1"/>
            <p:nvPr/>
          </p:nvSpPr>
          <p:spPr>
            <a:xfrm>
              <a:off x="1614180" y="2032291"/>
              <a:ext cx="1802822" cy="461665"/>
            </a:xfrm>
            <a:prstGeom prst="rect">
              <a:avLst/>
            </a:prstGeom>
            <a:noFill/>
            <a:effectLst>
              <a:outerShdw blurRad="50800" dist="38100" dir="5400000" algn="t" rotWithShape="0">
                <a:prstClr val="black">
                  <a:alpha val="2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2400" spc="600" dirty="0">
                  <a:solidFill>
                    <a:prstClr val="white"/>
                  </a:solidFill>
                  <a:cs typeface="+mn-ea"/>
                  <a:sym typeface="+mn-lt"/>
                </a:rPr>
                <a:t>破坏型</a:t>
              </a:r>
              <a:endParaRPr kumimoji="0" lang="zh-CN" altLang="en-US" sz="2400" b="0" i="0" u="none" strike="noStrike" kern="1200" cap="none" spc="600" normalizeH="0" baseline="0" noProof="0" dirty="0">
                <a:ln>
                  <a:noFill/>
                </a:ln>
                <a:solidFill>
                  <a:prstClr val="white"/>
                </a:solidFill>
                <a:effectLst/>
                <a:uLnTx/>
                <a:uFillTx/>
                <a:cs typeface="+mn-ea"/>
                <a:sym typeface="+mn-lt"/>
              </a:endParaRPr>
            </a:p>
          </p:txBody>
        </p:sp>
      </p:grpSp>
      <p:grpSp>
        <p:nvGrpSpPr>
          <p:cNvPr id="62" name="组合 61">
            <a:extLst>
              <a:ext uri="{FF2B5EF4-FFF2-40B4-BE49-F238E27FC236}">
                <a16:creationId xmlns:a16="http://schemas.microsoft.com/office/drawing/2014/main" id="{9205C173-0F3E-461C-BF1D-8A00BF07D743}"/>
              </a:ext>
            </a:extLst>
          </p:cNvPr>
          <p:cNvGrpSpPr/>
          <p:nvPr/>
        </p:nvGrpSpPr>
        <p:grpSpPr>
          <a:xfrm>
            <a:off x="925027" y="3651283"/>
            <a:ext cx="3377459" cy="660868"/>
            <a:chOff x="1452544" y="2025133"/>
            <a:chExt cx="3256720" cy="521130"/>
          </a:xfrm>
        </p:grpSpPr>
        <p:sp>
          <p:nvSpPr>
            <p:cNvPr id="63" name="椭圆 62">
              <a:extLst>
                <a:ext uri="{FF2B5EF4-FFF2-40B4-BE49-F238E27FC236}">
                  <a16:creationId xmlns:a16="http://schemas.microsoft.com/office/drawing/2014/main" id="{C05606EA-144C-4DDE-BADF-FF51E2CED29D}"/>
                </a:ext>
              </a:extLst>
            </p:cNvPr>
            <p:cNvSpPr/>
            <p:nvPr/>
          </p:nvSpPr>
          <p:spPr>
            <a:xfrm>
              <a:off x="4568429" y="2175629"/>
              <a:ext cx="140835" cy="140835"/>
            </a:xfrm>
            <a:prstGeom prst="ellipse">
              <a:avLst/>
            </a:prstGeom>
            <a:solidFill>
              <a:schemeClr val="accent1">
                <a:lumMod val="40000"/>
                <a:lumOff val="60000"/>
              </a:schemeClr>
            </a:solidFill>
            <a:ln w="127000">
              <a:solidFill>
                <a:schemeClr val="bg1">
                  <a:lumMod val="95000"/>
                  <a:alpha val="2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cxnSp>
          <p:nvCxnSpPr>
            <p:cNvPr id="64" name="直接连接符 63">
              <a:extLst>
                <a:ext uri="{FF2B5EF4-FFF2-40B4-BE49-F238E27FC236}">
                  <a16:creationId xmlns:a16="http://schemas.microsoft.com/office/drawing/2014/main" id="{CC04A916-B6CD-4B07-B659-69E8A963CE8D}"/>
                </a:ext>
              </a:extLst>
            </p:cNvPr>
            <p:cNvCxnSpPr>
              <a:cxnSpLocks/>
            </p:cNvCxnSpPr>
            <p:nvPr/>
          </p:nvCxnSpPr>
          <p:spPr>
            <a:xfrm flipH="1">
              <a:off x="3391285" y="2246046"/>
              <a:ext cx="1171665" cy="16186"/>
            </a:xfrm>
            <a:prstGeom prst="line">
              <a:avLst/>
            </a:prstGeom>
            <a:ln>
              <a:solidFill>
                <a:schemeClr val="accent5">
                  <a:lumMod val="40000"/>
                  <a:lumOff val="60000"/>
                  <a:alpha val="70000"/>
                </a:schemeClr>
              </a:solidFill>
            </a:ln>
          </p:spPr>
          <p:style>
            <a:lnRef idx="1">
              <a:schemeClr val="accent1"/>
            </a:lnRef>
            <a:fillRef idx="0">
              <a:schemeClr val="accent1"/>
            </a:fillRef>
            <a:effectRef idx="0">
              <a:schemeClr val="accent1"/>
            </a:effectRef>
            <a:fontRef idx="minor">
              <a:schemeClr val="tx1"/>
            </a:fontRef>
          </p:style>
        </p:cxnSp>
        <p:sp>
          <p:nvSpPr>
            <p:cNvPr id="65" name="矩形: 圆角 64">
              <a:extLst>
                <a:ext uri="{FF2B5EF4-FFF2-40B4-BE49-F238E27FC236}">
                  <a16:creationId xmlns:a16="http://schemas.microsoft.com/office/drawing/2014/main" id="{4208E183-3033-47F6-9F71-0ACD2258BFFB}"/>
                </a:ext>
              </a:extLst>
            </p:cNvPr>
            <p:cNvSpPr/>
            <p:nvPr/>
          </p:nvSpPr>
          <p:spPr>
            <a:xfrm>
              <a:off x="1540968" y="2025133"/>
              <a:ext cx="1862443" cy="474197"/>
            </a:xfrm>
            <a:prstGeom prst="roundRect">
              <a:avLst>
                <a:gd name="adj" fmla="val 50000"/>
              </a:avLst>
            </a:prstGeom>
            <a:gradFill flip="none" rotWithShape="1">
              <a:gsLst>
                <a:gs pos="0">
                  <a:schemeClr val="accent5">
                    <a:lumMod val="40000"/>
                    <a:lumOff val="60000"/>
                  </a:schemeClr>
                </a:gs>
                <a:gs pos="100000">
                  <a:schemeClr val="accent5">
                    <a:lumMod val="40000"/>
                    <a:lumOff val="60000"/>
                    <a:alpha val="0"/>
                  </a:schemeClr>
                </a:gs>
              </a:gsLst>
              <a:lin ang="2700000" scaled="1"/>
              <a:tileRect/>
            </a:gradFill>
            <a:ln w="15875">
              <a:gradFill>
                <a:gsLst>
                  <a:gs pos="100000">
                    <a:schemeClr val="accent5">
                      <a:lumMod val="40000"/>
                      <a:lumOff val="60000"/>
                    </a:schemeClr>
                  </a:gs>
                  <a:gs pos="0">
                    <a:schemeClr val="accent5">
                      <a:lumMod val="40000"/>
                      <a:lumOff val="6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66" name="文本框 65">
              <a:extLst>
                <a:ext uri="{FF2B5EF4-FFF2-40B4-BE49-F238E27FC236}">
                  <a16:creationId xmlns:a16="http://schemas.microsoft.com/office/drawing/2014/main" id="{30ACFC8A-BBE6-4C20-A3FE-1CE6855B728A}"/>
                </a:ext>
              </a:extLst>
            </p:cNvPr>
            <p:cNvSpPr txBox="1"/>
            <p:nvPr/>
          </p:nvSpPr>
          <p:spPr>
            <a:xfrm>
              <a:off x="1452544" y="2084598"/>
              <a:ext cx="2089122" cy="461665"/>
            </a:xfrm>
            <a:prstGeom prst="rect">
              <a:avLst/>
            </a:prstGeom>
            <a:noFill/>
            <a:effectLst>
              <a:outerShdw blurRad="50800" dist="38100" dir="5400000" algn="t" rotWithShape="0">
                <a:prstClr val="black">
                  <a:alpha val="2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600" normalizeH="0" baseline="0" noProof="0" dirty="0">
                  <a:ln>
                    <a:noFill/>
                  </a:ln>
                  <a:solidFill>
                    <a:prstClr val="white"/>
                  </a:solidFill>
                  <a:effectLst/>
                  <a:uLnTx/>
                  <a:uFillTx/>
                  <a:cs typeface="+mn-ea"/>
                  <a:sym typeface="+mn-lt"/>
                </a:rPr>
                <a:t>远程访问型</a:t>
              </a:r>
            </a:p>
          </p:txBody>
        </p:sp>
      </p:grpSp>
      <p:grpSp>
        <p:nvGrpSpPr>
          <p:cNvPr id="67" name="组合 66">
            <a:extLst>
              <a:ext uri="{FF2B5EF4-FFF2-40B4-BE49-F238E27FC236}">
                <a16:creationId xmlns:a16="http://schemas.microsoft.com/office/drawing/2014/main" id="{022DDDB7-1A18-40F8-A94C-F1EE6F845983}"/>
              </a:ext>
            </a:extLst>
          </p:cNvPr>
          <p:cNvGrpSpPr/>
          <p:nvPr/>
        </p:nvGrpSpPr>
        <p:grpSpPr>
          <a:xfrm>
            <a:off x="1424528" y="4529617"/>
            <a:ext cx="3214319" cy="474197"/>
            <a:chOff x="1494945" y="2025133"/>
            <a:chExt cx="3214319" cy="474197"/>
          </a:xfrm>
        </p:grpSpPr>
        <p:sp>
          <p:nvSpPr>
            <p:cNvPr id="68" name="椭圆 67">
              <a:extLst>
                <a:ext uri="{FF2B5EF4-FFF2-40B4-BE49-F238E27FC236}">
                  <a16:creationId xmlns:a16="http://schemas.microsoft.com/office/drawing/2014/main" id="{94AF6B04-5AF8-45ED-89D5-335743C73154}"/>
                </a:ext>
              </a:extLst>
            </p:cNvPr>
            <p:cNvSpPr/>
            <p:nvPr/>
          </p:nvSpPr>
          <p:spPr>
            <a:xfrm>
              <a:off x="4568429" y="2175629"/>
              <a:ext cx="140835" cy="140835"/>
            </a:xfrm>
            <a:prstGeom prst="ellipse">
              <a:avLst/>
            </a:prstGeom>
            <a:solidFill>
              <a:schemeClr val="accent1">
                <a:lumMod val="40000"/>
                <a:lumOff val="60000"/>
              </a:schemeClr>
            </a:solidFill>
            <a:ln w="127000">
              <a:solidFill>
                <a:schemeClr val="bg1">
                  <a:lumMod val="95000"/>
                  <a:alpha val="2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cxnSp>
          <p:nvCxnSpPr>
            <p:cNvPr id="69" name="直接连接符 68">
              <a:extLst>
                <a:ext uri="{FF2B5EF4-FFF2-40B4-BE49-F238E27FC236}">
                  <a16:creationId xmlns:a16="http://schemas.microsoft.com/office/drawing/2014/main" id="{0D6C6712-6B2B-4C08-B3FD-4ACD73A595AF}"/>
                </a:ext>
              </a:extLst>
            </p:cNvPr>
            <p:cNvCxnSpPr>
              <a:cxnSpLocks/>
            </p:cNvCxnSpPr>
            <p:nvPr/>
          </p:nvCxnSpPr>
          <p:spPr>
            <a:xfrm flipH="1">
              <a:off x="3391285" y="2246046"/>
              <a:ext cx="1171665" cy="16186"/>
            </a:xfrm>
            <a:prstGeom prst="line">
              <a:avLst/>
            </a:prstGeom>
            <a:ln>
              <a:solidFill>
                <a:schemeClr val="accent5">
                  <a:lumMod val="40000"/>
                  <a:lumOff val="60000"/>
                  <a:alpha val="70000"/>
                </a:schemeClr>
              </a:solidFill>
            </a:ln>
          </p:spPr>
          <p:style>
            <a:lnRef idx="1">
              <a:schemeClr val="accent1"/>
            </a:lnRef>
            <a:fillRef idx="0">
              <a:schemeClr val="accent1"/>
            </a:fillRef>
            <a:effectRef idx="0">
              <a:schemeClr val="accent1"/>
            </a:effectRef>
            <a:fontRef idx="minor">
              <a:schemeClr val="tx1"/>
            </a:fontRef>
          </p:style>
        </p:cxnSp>
        <p:sp>
          <p:nvSpPr>
            <p:cNvPr id="70" name="矩形: 圆角 69">
              <a:extLst>
                <a:ext uri="{FF2B5EF4-FFF2-40B4-BE49-F238E27FC236}">
                  <a16:creationId xmlns:a16="http://schemas.microsoft.com/office/drawing/2014/main" id="{D1DEE542-C388-4075-8B6E-A0227E13CE97}"/>
                </a:ext>
              </a:extLst>
            </p:cNvPr>
            <p:cNvSpPr/>
            <p:nvPr/>
          </p:nvSpPr>
          <p:spPr>
            <a:xfrm>
              <a:off x="1540968" y="2025133"/>
              <a:ext cx="1862443" cy="474197"/>
            </a:xfrm>
            <a:prstGeom prst="roundRect">
              <a:avLst>
                <a:gd name="adj" fmla="val 50000"/>
              </a:avLst>
            </a:prstGeom>
            <a:gradFill flip="none" rotWithShape="1">
              <a:gsLst>
                <a:gs pos="0">
                  <a:schemeClr val="accent5">
                    <a:lumMod val="40000"/>
                    <a:lumOff val="60000"/>
                  </a:schemeClr>
                </a:gs>
                <a:gs pos="100000">
                  <a:schemeClr val="accent5">
                    <a:lumMod val="40000"/>
                    <a:lumOff val="60000"/>
                    <a:alpha val="0"/>
                  </a:schemeClr>
                </a:gs>
              </a:gsLst>
              <a:lin ang="2700000" scaled="1"/>
              <a:tileRect/>
            </a:gradFill>
            <a:ln w="15875">
              <a:gradFill>
                <a:gsLst>
                  <a:gs pos="100000">
                    <a:schemeClr val="accent5">
                      <a:lumMod val="40000"/>
                      <a:lumOff val="60000"/>
                    </a:schemeClr>
                  </a:gs>
                  <a:gs pos="0">
                    <a:schemeClr val="accent5">
                      <a:lumMod val="40000"/>
                      <a:lumOff val="6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71" name="文本框 70">
              <a:extLst>
                <a:ext uri="{FF2B5EF4-FFF2-40B4-BE49-F238E27FC236}">
                  <a16:creationId xmlns:a16="http://schemas.microsoft.com/office/drawing/2014/main" id="{1D5B8604-7592-40E2-8B07-935A78C82533}"/>
                </a:ext>
              </a:extLst>
            </p:cNvPr>
            <p:cNvSpPr txBox="1"/>
            <p:nvPr/>
          </p:nvSpPr>
          <p:spPr>
            <a:xfrm>
              <a:off x="1494945" y="2090640"/>
              <a:ext cx="2047163" cy="369332"/>
            </a:xfrm>
            <a:prstGeom prst="rect">
              <a:avLst/>
            </a:prstGeom>
            <a:noFill/>
            <a:effectLst>
              <a:outerShdw blurRad="50800" dist="38100" dir="5400000" algn="t" rotWithShape="0">
                <a:prstClr val="black">
                  <a:alpha val="2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b="0" i="0" u="none" strike="noStrike" kern="1200" cap="none" spc="600" normalizeH="0" baseline="0" noProof="0" dirty="0">
                  <a:ln>
                    <a:noFill/>
                  </a:ln>
                  <a:solidFill>
                    <a:prstClr val="white"/>
                  </a:solidFill>
                  <a:effectLst/>
                  <a:uLnTx/>
                  <a:uFillTx/>
                  <a:cs typeface="+mn-ea"/>
                  <a:sym typeface="+mn-lt"/>
                </a:rPr>
                <a:t>键盘记录木马</a:t>
              </a:r>
            </a:p>
          </p:txBody>
        </p:sp>
      </p:grpSp>
      <p:grpSp>
        <p:nvGrpSpPr>
          <p:cNvPr id="72" name="组合 71">
            <a:extLst>
              <a:ext uri="{FF2B5EF4-FFF2-40B4-BE49-F238E27FC236}">
                <a16:creationId xmlns:a16="http://schemas.microsoft.com/office/drawing/2014/main" id="{158E1BD8-ACB6-4D9A-811B-8F7A63B672E0}"/>
              </a:ext>
            </a:extLst>
          </p:cNvPr>
          <p:cNvGrpSpPr/>
          <p:nvPr/>
        </p:nvGrpSpPr>
        <p:grpSpPr>
          <a:xfrm flipH="1">
            <a:off x="7922832" y="3750885"/>
            <a:ext cx="3266719" cy="479571"/>
            <a:chOff x="1442545" y="2019759"/>
            <a:chExt cx="3266719" cy="479571"/>
          </a:xfrm>
        </p:grpSpPr>
        <p:sp>
          <p:nvSpPr>
            <p:cNvPr id="73" name="椭圆 72">
              <a:extLst>
                <a:ext uri="{FF2B5EF4-FFF2-40B4-BE49-F238E27FC236}">
                  <a16:creationId xmlns:a16="http://schemas.microsoft.com/office/drawing/2014/main" id="{DC25C906-0B9F-434E-BEB3-0B01998E3742}"/>
                </a:ext>
              </a:extLst>
            </p:cNvPr>
            <p:cNvSpPr/>
            <p:nvPr/>
          </p:nvSpPr>
          <p:spPr>
            <a:xfrm>
              <a:off x="4568429" y="2175629"/>
              <a:ext cx="140835" cy="140835"/>
            </a:xfrm>
            <a:prstGeom prst="ellipse">
              <a:avLst/>
            </a:prstGeom>
            <a:solidFill>
              <a:schemeClr val="accent1">
                <a:lumMod val="40000"/>
                <a:lumOff val="60000"/>
              </a:schemeClr>
            </a:solidFill>
            <a:ln w="127000">
              <a:solidFill>
                <a:schemeClr val="bg1">
                  <a:lumMod val="95000"/>
                  <a:alpha val="2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cxnSp>
          <p:nvCxnSpPr>
            <p:cNvPr id="74" name="直接连接符 73">
              <a:extLst>
                <a:ext uri="{FF2B5EF4-FFF2-40B4-BE49-F238E27FC236}">
                  <a16:creationId xmlns:a16="http://schemas.microsoft.com/office/drawing/2014/main" id="{5696A4D4-A530-4A3A-9BE8-D8F355DF8DEB}"/>
                </a:ext>
              </a:extLst>
            </p:cNvPr>
            <p:cNvCxnSpPr>
              <a:cxnSpLocks/>
            </p:cNvCxnSpPr>
            <p:nvPr/>
          </p:nvCxnSpPr>
          <p:spPr>
            <a:xfrm flipH="1">
              <a:off x="3391285" y="2246046"/>
              <a:ext cx="1171665" cy="16186"/>
            </a:xfrm>
            <a:prstGeom prst="line">
              <a:avLst/>
            </a:prstGeom>
            <a:ln>
              <a:solidFill>
                <a:schemeClr val="accent5">
                  <a:lumMod val="40000"/>
                  <a:lumOff val="60000"/>
                  <a:alpha val="70000"/>
                </a:schemeClr>
              </a:solidFill>
            </a:ln>
          </p:spPr>
          <p:style>
            <a:lnRef idx="1">
              <a:schemeClr val="accent1"/>
            </a:lnRef>
            <a:fillRef idx="0">
              <a:schemeClr val="accent1"/>
            </a:fillRef>
            <a:effectRef idx="0">
              <a:schemeClr val="accent1"/>
            </a:effectRef>
            <a:fontRef idx="minor">
              <a:schemeClr val="tx1"/>
            </a:fontRef>
          </p:style>
        </p:cxnSp>
        <p:sp>
          <p:nvSpPr>
            <p:cNvPr id="75" name="矩形: 圆角 74">
              <a:extLst>
                <a:ext uri="{FF2B5EF4-FFF2-40B4-BE49-F238E27FC236}">
                  <a16:creationId xmlns:a16="http://schemas.microsoft.com/office/drawing/2014/main" id="{FC1B37F2-1441-49E3-8C9E-5AE1BC737B13}"/>
                </a:ext>
              </a:extLst>
            </p:cNvPr>
            <p:cNvSpPr/>
            <p:nvPr/>
          </p:nvSpPr>
          <p:spPr>
            <a:xfrm>
              <a:off x="1540968" y="2025133"/>
              <a:ext cx="1862443" cy="474197"/>
            </a:xfrm>
            <a:prstGeom prst="roundRect">
              <a:avLst>
                <a:gd name="adj" fmla="val 50000"/>
              </a:avLst>
            </a:prstGeom>
            <a:gradFill flip="none" rotWithShape="1">
              <a:gsLst>
                <a:gs pos="0">
                  <a:schemeClr val="accent5">
                    <a:lumMod val="40000"/>
                    <a:lumOff val="60000"/>
                  </a:schemeClr>
                </a:gs>
                <a:gs pos="100000">
                  <a:schemeClr val="accent5">
                    <a:lumMod val="40000"/>
                    <a:lumOff val="60000"/>
                    <a:alpha val="0"/>
                  </a:schemeClr>
                </a:gs>
              </a:gsLst>
              <a:lin ang="2700000" scaled="1"/>
              <a:tileRect/>
            </a:gradFill>
            <a:ln w="15875">
              <a:gradFill>
                <a:gsLst>
                  <a:gs pos="100000">
                    <a:schemeClr val="accent5">
                      <a:lumMod val="40000"/>
                      <a:lumOff val="60000"/>
                    </a:schemeClr>
                  </a:gs>
                  <a:gs pos="0">
                    <a:schemeClr val="accent5">
                      <a:lumMod val="40000"/>
                      <a:lumOff val="6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76" name="文本框 75">
              <a:extLst>
                <a:ext uri="{FF2B5EF4-FFF2-40B4-BE49-F238E27FC236}">
                  <a16:creationId xmlns:a16="http://schemas.microsoft.com/office/drawing/2014/main" id="{1AA924F4-6E58-4F28-8A7A-24FF77792AF1}"/>
                </a:ext>
              </a:extLst>
            </p:cNvPr>
            <p:cNvSpPr txBox="1"/>
            <p:nvPr/>
          </p:nvSpPr>
          <p:spPr>
            <a:xfrm>
              <a:off x="1442545" y="2019759"/>
              <a:ext cx="2047163" cy="461665"/>
            </a:xfrm>
            <a:prstGeom prst="rect">
              <a:avLst/>
            </a:prstGeom>
            <a:noFill/>
            <a:effectLst>
              <a:outerShdw blurRad="50800" dist="38100" dir="5400000" algn="t" rotWithShape="0">
                <a:prstClr val="black">
                  <a:alpha val="2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2400" spc="600" dirty="0">
                  <a:solidFill>
                    <a:prstClr val="white"/>
                  </a:solidFill>
                  <a:cs typeface="+mn-ea"/>
                  <a:sym typeface="+mn-lt"/>
                </a:rPr>
                <a:t>FTP</a:t>
              </a:r>
              <a:r>
                <a:rPr lang="zh-CN" altLang="en-US" sz="2400" spc="600" dirty="0">
                  <a:solidFill>
                    <a:prstClr val="white"/>
                  </a:solidFill>
                  <a:cs typeface="+mn-ea"/>
                  <a:sym typeface="+mn-lt"/>
                </a:rPr>
                <a:t>木马</a:t>
              </a:r>
              <a:endParaRPr kumimoji="0" lang="zh-CN" altLang="en-US" sz="2400" b="0" i="0" u="none" strike="noStrike" kern="1200" cap="none" spc="600" normalizeH="0" baseline="0" noProof="0" dirty="0">
                <a:ln>
                  <a:noFill/>
                </a:ln>
                <a:solidFill>
                  <a:prstClr val="white"/>
                </a:solidFill>
                <a:effectLst/>
                <a:uLnTx/>
                <a:uFillTx/>
                <a:cs typeface="+mn-ea"/>
                <a:sym typeface="+mn-lt"/>
              </a:endParaRPr>
            </a:p>
          </p:txBody>
        </p:sp>
      </p:grpSp>
      <p:grpSp>
        <p:nvGrpSpPr>
          <p:cNvPr id="77" name="组合 76">
            <a:extLst>
              <a:ext uri="{FF2B5EF4-FFF2-40B4-BE49-F238E27FC236}">
                <a16:creationId xmlns:a16="http://schemas.microsoft.com/office/drawing/2014/main" id="{F89E0EEB-6D17-4915-93AE-E9FB27C971D1}"/>
              </a:ext>
            </a:extLst>
          </p:cNvPr>
          <p:cNvGrpSpPr/>
          <p:nvPr/>
        </p:nvGrpSpPr>
        <p:grpSpPr>
          <a:xfrm flipH="1">
            <a:off x="7922832" y="2773727"/>
            <a:ext cx="3168296" cy="474197"/>
            <a:chOff x="1540968" y="2025133"/>
            <a:chExt cx="3168296" cy="474197"/>
          </a:xfrm>
        </p:grpSpPr>
        <p:sp>
          <p:nvSpPr>
            <p:cNvPr id="78" name="椭圆 77">
              <a:extLst>
                <a:ext uri="{FF2B5EF4-FFF2-40B4-BE49-F238E27FC236}">
                  <a16:creationId xmlns:a16="http://schemas.microsoft.com/office/drawing/2014/main" id="{20988262-F2D9-4A5F-8971-BEF5CEED007C}"/>
                </a:ext>
              </a:extLst>
            </p:cNvPr>
            <p:cNvSpPr/>
            <p:nvPr/>
          </p:nvSpPr>
          <p:spPr>
            <a:xfrm>
              <a:off x="4568429" y="2175629"/>
              <a:ext cx="140835" cy="140835"/>
            </a:xfrm>
            <a:prstGeom prst="ellipse">
              <a:avLst/>
            </a:prstGeom>
            <a:solidFill>
              <a:schemeClr val="accent1">
                <a:lumMod val="40000"/>
                <a:lumOff val="60000"/>
              </a:schemeClr>
            </a:solidFill>
            <a:ln w="127000">
              <a:solidFill>
                <a:schemeClr val="bg1">
                  <a:lumMod val="95000"/>
                  <a:alpha val="2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cxnSp>
          <p:nvCxnSpPr>
            <p:cNvPr id="79" name="直接连接符 78">
              <a:extLst>
                <a:ext uri="{FF2B5EF4-FFF2-40B4-BE49-F238E27FC236}">
                  <a16:creationId xmlns:a16="http://schemas.microsoft.com/office/drawing/2014/main" id="{6F807E22-470E-4A62-BF26-DC7DDBBB020D}"/>
                </a:ext>
              </a:extLst>
            </p:cNvPr>
            <p:cNvCxnSpPr>
              <a:cxnSpLocks/>
            </p:cNvCxnSpPr>
            <p:nvPr/>
          </p:nvCxnSpPr>
          <p:spPr>
            <a:xfrm flipH="1">
              <a:off x="3391285" y="2246046"/>
              <a:ext cx="1171665" cy="16186"/>
            </a:xfrm>
            <a:prstGeom prst="line">
              <a:avLst/>
            </a:prstGeom>
            <a:ln>
              <a:solidFill>
                <a:schemeClr val="accent5">
                  <a:lumMod val="40000"/>
                  <a:lumOff val="60000"/>
                  <a:alpha val="70000"/>
                </a:schemeClr>
              </a:solidFill>
            </a:ln>
          </p:spPr>
          <p:style>
            <a:lnRef idx="1">
              <a:schemeClr val="accent1"/>
            </a:lnRef>
            <a:fillRef idx="0">
              <a:schemeClr val="accent1"/>
            </a:fillRef>
            <a:effectRef idx="0">
              <a:schemeClr val="accent1"/>
            </a:effectRef>
            <a:fontRef idx="minor">
              <a:schemeClr val="tx1"/>
            </a:fontRef>
          </p:style>
        </p:cxnSp>
        <p:sp>
          <p:nvSpPr>
            <p:cNvPr id="80" name="矩形: 圆角 79">
              <a:extLst>
                <a:ext uri="{FF2B5EF4-FFF2-40B4-BE49-F238E27FC236}">
                  <a16:creationId xmlns:a16="http://schemas.microsoft.com/office/drawing/2014/main" id="{8E2812E8-20B9-4891-A726-DCBF59ED05D6}"/>
                </a:ext>
              </a:extLst>
            </p:cNvPr>
            <p:cNvSpPr/>
            <p:nvPr/>
          </p:nvSpPr>
          <p:spPr>
            <a:xfrm>
              <a:off x="1540968" y="2025133"/>
              <a:ext cx="1862443" cy="474197"/>
            </a:xfrm>
            <a:prstGeom prst="roundRect">
              <a:avLst>
                <a:gd name="adj" fmla="val 50000"/>
              </a:avLst>
            </a:prstGeom>
            <a:gradFill flip="none" rotWithShape="1">
              <a:gsLst>
                <a:gs pos="0">
                  <a:schemeClr val="accent5">
                    <a:lumMod val="40000"/>
                    <a:lumOff val="60000"/>
                  </a:schemeClr>
                </a:gs>
                <a:gs pos="100000">
                  <a:schemeClr val="accent5">
                    <a:lumMod val="40000"/>
                    <a:lumOff val="60000"/>
                    <a:alpha val="0"/>
                  </a:schemeClr>
                </a:gs>
              </a:gsLst>
              <a:lin ang="2700000" scaled="1"/>
              <a:tileRect/>
            </a:gradFill>
            <a:ln w="15875">
              <a:gradFill>
                <a:gsLst>
                  <a:gs pos="100000">
                    <a:schemeClr val="accent5">
                      <a:lumMod val="40000"/>
                      <a:lumOff val="60000"/>
                    </a:schemeClr>
                  </a:gs>
                  <a:gs pos="0">
                    <a:schemeClr val="accent5">
                      <a:lumMod val="40000"/>
                      <a:lumOff val="6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81" name="文本框 80">
              <a:extLst>
                <a:ext uri="{FF2B5EF4-FFF2-40B4-BE49-F238E27FC236}">
                  <a16:creationId xmlns:a16="http://schemas.microsoft.com/office/drawing/2014/main" id="{EA84A416-19E8-4002-B4C4-72FD0CEB1E2D}"/>
                </a:ext>
              </a:extLst>
            </p:cNvPr>
            <p:cNvSpPr txBox="1"/>
            <p:nvPr/>
          </p:nvSpPr>
          <p:spPr>
            <a:xfrm>
              <a:off x="1614180" y="2032291"/>
              <a:ext cx="1802822" cy="461665"/>
            </a:xfrm>
            <a:prstGeom prst="rect">
              <a:avLst/>
            </a:prstGeom>
            <a:noFill/>
            <a:effectLst>
              <a:outerShdw blurRad="50800" dist="38100" dir="5400000" algn="t" rotWithShape="0">
                <a:prstClr val="black">
                  <a:alpha val="2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600" normalizeH="0" baseline="0" noProof="0" dirty="0">
                  <a:ln>
                    <a:noFill/>
                  </a:ln>
                  <a:solidFill>
                    <a:prstClr val="white"/>
                  </a:solidFill>
                  <a:effectLst/>
                  <a:uLnTx/>
                  <a:uFillTx/>
                  <a:cs typeface="+mn-ea"/>
                  <a:sym typeface="+mn-lt"/>
                </a:rPr>
                <a:t>代理木马</a:t>
              </a:r>
            </a:p>
          </p:txBody>
        </p:sp>
      </p:grpSp>
      <p:grpSp>
        <p:nvGrpSpPr>
          <p:cNvPr id="82" name="组合 81">
            <a:extLst>
              <a:ext uri="{FF2B5EF4-FFF2-40B4-BE49-F238E27FC236}">
                <a16:creationId xmlns:a16="http://schemas.microsoft.com/office/drawing/2014/main" id="{BAB09AAC-8618-47BB-BCEE-5CB083036FDD}"/>
              </a:ext>
            </a:extLst>
          </p:cNvPr>
          <p:cNvGrpSpPr/>
          <p:nvPr/>
        </p:nvGrpSpPr>
        <p:grpSpPr>
          <a:xfrm flipH="1">
            <a:off x="7501347" y="1937566"/>
            <a:ext cx="4037247" cy="488023"/>
            <a:chOff x="1430528" y="2025133"/>
            <a:chExt cx="3278736" cy="496922"/>
          </a:xfrm>
        </p:grpSpPr>
        <p:sp>
          <p:nvSpPr>
            <p:cNvPr id="83" name="椭圆 82">
              <a:extLst>
                <a:ext uri="{FF2B5EF4-FFF2-40B4-BE49-F238E27FC236}">
                  <a16:creationId xmlns:a16="http://schemas.microsoft.com/office/drawing/2014/main" id="{28354D0C-54F2-4B6D-B9B2-DEF6FE4D4372}"/>
                </a:ext>
              </a:extLst>
            </p:cNvPr>
            <p:cNvSpPr/>
            <p:nvPr/>
          </p:nvSpPr>
          <p:spPr>
            <a:xfrm>
              <a:off x="4568429" y="2175629"/>
              <a:ext cx="140835" cy="140835"/>
            </a:xfrm>
            <a:prstGeom prst="ellipse">
              <a:avLst/>
            </a:prstGeom>
            <a:solidFill>
              <a:schemeClr val="accent1">
                <a:lumMod val="40000"/>
                <a:lumOff val="60000"/>
              </a:schemeClr>
            </a:solidFill>
            <a:ln w="127000">
              <a:solidFill>
                <a:schemeClr val="bg1">
                  <a:lumMod val="95000"/>
                  <a:alpha val="2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cxnSp>
          <p:nvCxnSpPr>
            <p:cNvPr id="84" name="直接连接符 83">
              <a:extLst>
                <a:ext uri="{FF2B5EF4-FFF2-40B4-BE49-F238E27FC236}">
                  <a16:creationId xmlns:a16="http://schemas.microsoft.com/office/drawing/2014/main" id="{B72E7A63-79C5-4D18-A693-0D8D0DB1D7F8}"/>
                </a:ext>
              </a:extLst>
            </p:cNvPr>
            <p:cNvCxnSpPr>
              <a:cxnSpLocks/>
            </p:cNvCxnSpPr>
            <p:nvPr/>
          </p:nvCxnSpPr>
          <p:spPr>
            <a:xfrm flipH="1">
              <a:off x="3391285" y="2246046"/>
              <a:ext cx="1171665" cy="16186"/>
            </a:xfrm>
            <a:prstGeom prst="line">
              <a:avLst/>
            </a:prstGeom>
            <a:ln>
              <a:solidFill>
                <a:schemeClr val="accent5">
                  <a:lumMod val="40000"/>
                  <a:lumOff val="60000"/>
                  <a:alpha val="70000"/>
                </a:schemeClr>
              </a:solidFill>
            </a:ln>
          </p:spPr>
          <p:style>
            <a:lnRef idx="1">
              <a:schemeClr val="accent1"/>
            </a:lnRef>
            <a:fillRef idx="0">
              <a:schemeClr val="accent1"/>
            </a:fillRef>
            <a:effectRef idx="0">
              <a:schemeClr val="accent1"/>
            </a:effectRef>
            <a:fontRef idx="minor">
              <a:schemeClr val="tx1"/>
            </a:fontRef>
          </p:style>
        </p:cxnSp>
        <p:sp>
          <p:nvSpPr>
            <p:cNvPr id="85" name="矩形: 圆角 84">
              <a:extLst>
                <a:ext uri="{FF2B5EF4-FFF2-40B4-BE49-F238E27FC236}">
                  <a16:creationId xmlns:a16="http://schemas.microsoft.com/office/drawing/2014/main" id="{8C37FE1E-5567-4DAC-B11C-14F7ED83C2E8}"/>
                </a:ext>
              </a:extLst>
            </p:cNvPr>
            <p:cNvSpPr/>
            <p:nvPr/>
          </p:nvSpPr>
          <p:spPr>
            <a:xfrm>
              <a:off x="1540968" y="2025133"/>
              <a:ext cx="1862443" cy="474197"/>
            </a:xfrm>
            <a:prstGeom prst="roundRect">
              <a:avLst>
                <a:gd name="adj" fmla="val 50000"/>
              </a:avLst>
            </a:prstGeom>
            <a:gradFill flip="none" rotWithShape="1">
              <a:gsLst>
                <a:gs pos="0">
                  <a:schemeClr val="accent5">
                    <a:lumMod val="40000"/>
                    <a:lumOff val="60000"/>
                  </a:schemeClr>
                </a:gs>
                <a:gs pos="100000">
                  <a:schemeClr val="accent5">
                    <a:lumMod val="40000"/>
                    <a:lumOff val="60000"/>
                    <a:alpha val="0"/>
                  </a:schemeClr>
                </a:gs>
              </a:gsLst>
              <a:lin ang="2700000" scaled="1"/>
              <a:tileRect/>
            </a:gradFill>
            <a:ln w="15875">
              <a:gradFill>
                <a:gsLst>
                  <a:gs pos="100000">
                    <a:schemeClr val="accent5">
                      <a:lumMod val="40000"/>
                      <a:lumOff val="60000"/>
                    </a:schemeClr>
                  </a:gs>
                  <a:gs pos="0">
                    <a:schemeClr val="accent5">
                      <a:lumMod val="40000"/>
                      <a:lumOff val="6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86" name="文本框 85">
              <a:extLst>
                <a:ext uri="{FF2B5EF4-FFF2-40B4-BE49-F238E27FC236}">
                  <a16:creationId xmlns:a16="http://schemas.microsoft.com/office/drawing/2014/main" id="{52218871-588C-44B6-847F-7380B259420C}"/>
                </a:ext>
              </a:extLst>
            </p:cNvPr>
            <p:cNvSpPr txBox="1"/>
            <p:nvPr/>
          </p:nvSpPr>
          <p:spPr>
            <a:xfrm>
              <a:off x="1430528" y="2051972"/>
              <a:ext cx="2019360" cy="470083"/>
            </a:xfrm>
            <a:prstGeom prst="rect">
              <a:avLst/>
            </a:prstGeom>
            <a:noFill/>
            <a:effectLst>
              <a:outerShdw blurRad="50800" dist="38100" dir="5400000" algn="t" rotWithShape="0">
                <a:prstClr val="black">
                  <a:alpha val="2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600" normalizeH="0" baseline="0" noProof="0" dirty="0">
                  <a:ln>
                    <a:noFill/>
                  </a:ln>
                  <a:solidFill>
                    <a:prstClr val="white"/>
                  </a:solidFill>
                  <a:effectLst/>
                  <a:uLnTx/>
                  <a:uFillTx/>
                  <a:cs typeface="+mn-ea"/>
                  <a:sym typeface="+mn-lt"/>
                </a:rPr>
                <a:t>DOS</a:t>
              </a:r>
              <a:r>
                <a:rPr lang="zh-CN" altLang="en-US" sz="2400" spc="600" dirty="0">
                  <a:solidFill>
                    <a:prstClr val="white"/>
                  </a:solidFill>
                  <a:cs typeface="+mn-ea"/>
                  <a:sym typeface="+mn-lt"/>
                </a:rPr>
                <a:t>攻击木马</a:t>
              </a:r>
              <a:endParaRPr kumimoji="0" lang="zh-CN" altLang="en-US" sz="2400" b="0" i="0" u="none" strike="noStrike" kern="1200" cap="none" spc="600" normalizeH="0" baseline="0" noProof="0" dirty="0">
                <a:ln>
                  <a:noFill/>
                </a:ln>
                <a:solidFill>
                  <a:prstClr val="white"/>
                </a:solidFill>
                <a:effectLst/>
                <a:uLnTx/>
                <a:uFillTx/>
                <a:cs typeface="+mn-ea"/>
                <a:sym typeface="+mn-lt"/>
              </a:endParaRPr>
            </a:p>
          </p:txBody>
        </p:sp>
      </p:grpSp>
      <p:grpSp>
        <p:nvGrpSpPr>
          <p:cNvPr id="18" name="组合 17">
            <a:extLst>
              <a:ext uri="{FF2B5EF4-FFF2-40B4-BE49-F238E27FC236}">
                <a16:creationId xmlns:a16="http://schemas.microsoft.com/office/drawing/2014/main" id="{209C2132-BC58-9EA2-D809-306BF4D9E044}"/>
              </a:ext>
            </a:extLst>
          </p:cNvPr>
          <p:cNvGrpSpPr/>
          <p:nvPr/>
        </p:nvGrpSpPr>
        <p:grpSpPr>
          <a:xfrm flipH="1">
            <a:off x="7448009" y="4526358"/>
            <a:ext cx="4037247" cy="488023"/>
            <a:chOff x="1430528" y="2025133"/>
            <a:chExt cx="3278736" cy="496922"/>
          </a:xfrm>
        </p:grpSpPr>
        <p:sp>
          <p:nvSpPr>
            <p:cNvPr id="19" name="椭圆 18">
              <a:extLst>
                <a:ext uri="{FF2B5EF4-FFF2-40B4-BE49-F238E27FC236}">
                  <a16:creationId xmlns:a16="http://schemas.microsoft.com/office/drawing/2014/main" id="{D94AE83C-0C44-8DF7-EA09-F33270AB2B0E}"/>
                </a:ext>
              </a:extLst>
            </p:cNvPr>
            <p:cNvSpPr/>
            <p:nvPr/>
          </p:nvSpPr>
          <p:spPr>
            <a:xfrm>
              <a:off x="4568429" y="2175629"/>
              <a:ext cx="140835" cy="140835"/>
            </a:xfrm>
            <a:prstGeom prst="ellipse">
              <a:avLst/>
            </a:prstGeom>
            <a:solidFill>
              <a:schemeClr val="accent1">
                <a:lumMod val="40000"/>
                <a:lumOff val="60000"/>
              </a:schemeClr>
            </a:solidFill>
            <a:ln w="127000">
              <a:solidFill>
                <a:schemeClr val="bg1">
                  <a:lumMod val="95000"/>
                  <a:alpha val="2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cxnSp>
          <p:nvCxnSpPr>
            <p:cNvPr id="20" name="直接连接符 19">
              <a:extLst>
                <a:ext uri="{FF2B5EF4-FFF2-40B4-BE49-F238E27FC236}">
                  <a16:creationId xmlns:a16="http://schemas.microsoft.com/office/drawing/2014/main" id="{99BE8218-0ECC-8E8D-EC66-C8933F7BC17F}"/>
                </a:ext>
              </a:extLst>
            </p:cNvPr>
            <p:cNvCxnSpPr>
              <a:cxnSpLocks/>
            </p:cNvCxnSpPr>
            <p:nvPr/>
          </p:nvCxnSpPr>
          <p:spPr>
            <a:xfrm flipH="1">
              <a:off x="3391285" y="2246046"/>
              <a:ext cx="1171665" cy="16186"/>
            </a:xfrm>
            <a:prstGeom prst="line">
              <a:avLst/>
            </a:prstGeom>
            <a:ln>
              <a:solidFill>
                <a:schemeClr val="accent5">
                  <a:lumMod val="40000"/>
                  <a:lumOff val="60000"/>
                  <a:alpha val="70000"/>
                </a:schemeClr>
              </a:solidFill>
            </a:ln>
          </p:spPr>
          <p:style>
            <a:lnRef idx="1">
              <a:schemeClr val="accent1"/>
            </a:lnRef>
            <a:fillRef idx="0">
              <a:schemeClr val="accent1"/>
            </a:fillRef>
            <a:effectRef idx="0">
              <a:schemeClr val="accent1"/>
            </a:effectRef>
            <a:fontRef idx="minor">
              <a:schemeClr val="tx1"/>
            </a:fontRef>
          </p:style>
        </p:cxnSp>
        <p:sp>
          <p:nvSpPr>
            <p:cNvPr id="21" name="矩形: 圆角 20">
              <a:extLst>
                <a:ext uri="{FF2B5EF4-FFF2-40B4-BE49-F238E27FC236}">
                  <a16:creationId xmlns:a16="http://schemas.microsoft.com/office/drawing/2014/main" id="{2F2FA2E6-BF80-970D-66C5-451FD1E7829C}"/>
                </a:ext>
              </a:extLst>
            </p:cNvPr>
            <p:cNvSpPr/>
            <p:nvPr/>
          </p:nvSpPr>
          <p:spPr>
            <a:xfrm>
              <a:off x="1540968" y="2025133"/>
              <a:ext cx="1862443" cy="474197"/>
            </a:xfrm>
            <a:prstGeom prst="roundRect">
              <a:avLst>
                <a:gd name="adj" fmla="val 50000"/>
              </a:avLst>
            </a:prstGeom>
            <a:gradFill flip="none" rotWithShape="1">
              <a:gsLst>
                <a:gs pos="0">
                  <a:schemeClr val="accent5">
                    <a:lumMod val="40000"/>
                    <a:lumOff val="60000"/>
                  </a:schemeClr>
                </a:gs>
                <a:gs pos="100000">
                  <a:schemeClr val="accent5">
                    <a:lumMod val="40000"/>
                    <a:lumOff val="60000"/>
                    <a:alpha val="0"/>
                  </a:schemeClr>
                </a:gs>
              </a:gsLst>
              <a:lin ang="2700000" scaled="1"/>
              <a:tileRect/>
            </a:gradFill>
            <a:ln w="15875">
              <a:gradFill>
                <a:gsLst>
                  <a:gs pos="100000">
                    <a:schemeClr val="accent5">
                      <a:lumMod val="40000"/>
                      <a:lumOff val="60000"/>
                    </a:schemeClr>
                  </a:gs>
                  <a:gs pos="0">
                    <a:schemeClr val="accent5">
                      <a:lumMod val="40000"/>
                      <a:lumOff val="6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22" name="文本框 21">
              <a:extLst>
                <a:ext uri="{FF2B5EF4-FFF2-40B4-BE49-F238E27FC236}">
                  <a16:creationId xmlns:a16="http://schemas.microsoft.com/office/drawing/2014/main" id="{E4FDD018-8A16-1A6D-D965-6F4DB9B599D3}"/>
                </a:ext>
              </a:extLst>
            </p:cNvPr>
            <p:cNvSpPr txBox="1"/>
            <p:nvPr/>
          </p:nvSpPr>
          <p:spPr>
            <a:xfrm>
              <a:off x="1430528" y="2051972"/>
              <a:ext cx="2019360" cy="470083"/>
            </a:xfrm>
            <a:prstGeom prst="rect">
              <a:avLst/>
            </a:prstGeom>
            <a:noFill/>
            <a:effectLst>
              <a:outerShdw blurRad="50800" dist="38100" dir="5400000" algn="t" rotWithShape="0">
                <a:prstClr val="black">
                  <a:alpha val="2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600" normalizeH="0" baseline="0" noProof="0" dirty="0">
                  <a:ln>
                    <a:noFill/>
                  </a:ln>
                  <a:solidFill>
                    <a:prstClr val="white"/>
                  </a:solidFill>
                  <a:effectLst/>
                  <a:uLnTx/>
                  <a:uFillTx/>
                  <a:cs typeface="+mn-ea"/>
                  <a:sym typeface="+mn-lt"/>
                </a:rPr>
                <a:t>程序杀手木马</a:t>
              </a:r>
            </a:p>
          </p:txBody>
        </p:sp>
      </p:grpSp>
    </p:spTree>
    <p:extLst>
      <p:ext uri="{BB962C8B-B14F-4D97-AF65-F5344CB8AC3E}">
        <p14:creationId xmlns:p14="http://schemas.microsoft.com/office/powerpoint/2010/main" val="180997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47"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anim calcmode="lin" valueType="num">
                                      <p:cBhvr>
                                        <p:cTn id="17" dur="500" fill="hold"/>
                                        <p:tgtEl>
                                          <p:spTgt spid="6"/>
                                        </p:tgtEl>
                                        <p:attrNameLst>
                                          <p:attrName>ppt_x</p:attrName>
                                        </p:attrNameLst>
                                      </p:cBhvr>
                                      <p:tavLst>
                                        <p:tav tm="0">
                                          <p:val>
                                            <p:strVal val="#ppt_x"/>
                                          </p:val>
                                        </p:tav>
                                        <p:tav tm="100000">
                                          <p:val>
                                            <p:strVal val="#ppt_x"/>
                                          </p:val>
                                        </p:tav>
                                      </p:tavLst>
                                    </p:anim>
                                    <p:anim calcmode="lin" valueType="num">
                                      <p:cBhvr>
                                        <p:cTn id="18"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circle(in)">
                                      <p:cBhvr>
                                        <p:cTn id="23" dur="500"/>
                                        <p:tgtEl>
                                          <p:spTgt spid="44"/>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barn(inVertical)">
                                      <p:cBhvr>
                                        <p:cTn id="26" dur="500"/>
                                        <p:tgtEl>
                                          <p:spTgt spid="50"/>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nodeType="click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wipe(right)">
                                      <p:cBhvr>
                                        <p:cTn id="31" dur="500"/>
                                        <p:tgtEl>
                                          <p:spTgt spid="5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nodeType="clickEffect">
                                  <p:stCondLst>
                                    <p:cond delay="0"/>
                                  </p:stCondLst>
                                  <p:childTnLst>
                                    <p:set>
                                      <p:cBhvr>
                                        <p:cTn id="35" dur="1" fill="hold">
                                          <p:stCondLst>
                                            <p:cond delay="0"/>
                                          </p:stCondLst>
                                        </p:cTn>
                                        <p:tgtEl>
                                          <p:spTgt spid="57"/>
                                        </p:tgtEl>
                                        <p:attrNameLst>
                                          <p:attrName>style.visibility</p:attrName>
                                        </p:attrNameLst>
                                      </p:cBhvr>
                                      <p:to>
                                        <p:strVal val="visible"/>
                                      </p:to>
                                    </p:set>
                                    <p:animEffect transition="in" filter="wipe(right)">
                                      <p:cBhvr>
                                        <p:cTn id="36" dur="500"/>
                                        <p:tgtEl>
                                          <p:spTgt spid="57"/>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2" fill="hold" nodeType="clickEffect">
                                  <p:stCondLst>
                                    <p:cond delay="0"/>
                                  </p:stCondLst>
                                  <p:childTnLst>
                                    <p:set>
                                      <p:cBhvr>
                                        <p:cTn id="40" dur="1" fill="hold">
                                          <p:stCondLst>
                                            <p:cond delay="0"/>
                                          </p:stCondLst>
                                        </p:cTn>
                                        <p:tgtEl>
                                          <p:spTgt spid="62"/>
                                        </p:tgtEl>
                                        <p:attrNameLst>
                                          <p:attrName>style.visibility</p:attrName>
                                        </p:attrNameLst>
                                      </p:cBhvr>
                                      <p:to>
                                        <p:strVal val="visible"/>
                                      </p:to>
                                    </p:set>
                                    <p:animEffect transition="in" filter="wipe(right)">
                                      <p:cBhvr>
                                        <p:cTn id="41" dur="500"/>
                                        <p:tgtEl>
                                          <p:spTgt spid="62"/>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2" fill="hold" nodeType="clickEffect">
                                  <p:stCondLst>
                                    <p:cond delay="0"/>
                                  </p:stCondLst>
                                  <p:childTnLst>
                                    <p:set>
                                      <p:cBhvr>
                                        <p:cTn id="45" dur="1" fill="hold">
                                          <p:stCondLst>
                                            <p:cond delay="0"/>
                                          </p:stCondLst>
                                        </p:cTn>
                                        <p:tgtEl>
                                          <p:spTgt spid="67"/>
                                        </p:tgtEl>
                                        <p:attrNameLst>
                                          <p:attrName>style.visibility</p:attrName>
                                        </p:attrNameLst>
                                      </p:cBhvr>
                                      <p:to>
                                        <p:strVal val="visible"/>
                                      </p:to>
                                    </p:set>
                                    <p:animEffect transition="in" filter="wipe(right)">
                                      <p:cBhvr>
                                        <p:cTn id="46" dur="500"/>
                                        <p:tgtEl>
                                          <p:spTgt spid="6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nodeType="clickEffect">
                                  <p:stCondLst>
                                    <p:cond delay="0"/>
                                  </p:stCondLst>
                                  <p:childTnLst>
                                    <p:set>
                                      <p:cBhvr>
                                        <p:cTn id="50" dur="1" fill="hold">
                                          <p:stCondLst>
                                            <p:cond delay="0"/>
                                          </p:stCondLst>
                                        </p:cTn>
                                        <p:tgtEl>
                                          <p:spTgt spid="82"/>
                                        </p:tgtEl>
                                        <p:attrNameLst>
                                          <p:attrName>style.visibility</p:attrName>
                                        </p:attrNameLst>
                                      </p:cBhvr>
                                      <p:to>
                                        <p:strVal val="visible"/>
                                      </p:to>
                                    </p:set>
                                    <p:animEffect transition="in" filter="wipe(left)">
                                      <p:cBhvr>
                                        <p:cTn id="51" dur="500"/>
                                        <p:tgtEl>
                                          <p:spTgt spid="82"/>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nodeType="clickEffect">
                                  <p:stCondLst>
                                    <p:cond delay="0"/>
                                  </p:stCondLst>
                                  <p:childTnLst>
                                    <p:set>
                                      <p:cBhvr>
                                        <p:cTn id="55" dur="1" fill="hold">
                                          <p:stCondLst>
                                            <p:cond delay="0"/>
                                          </p:stCondLst>
                                        </p:cTn>
                                        <p:tgtEl>
                                          <p:spTgt spid="77"/>
                                        </p:tgtEl>
                                        <p:attrNameLst>
                                          <p:attrName>style.visibility</p:attrName>
                                        </p:attrNameLst>
                                      </p:cBhvr>
                                      <p:to>
                                        <p:strVal val="visible"/>
                                      </p:to>
                                    </p:set>
                                    <p:animEffect transition="in" filter="wipe(left)">
                                      <p:cBhvr>
                                        <p:cTn id="56" dur="500"/>
                                        <p:tgtEl>
                                          <p:spTgt spid="77"/>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nodeType="clickEffect">
                                  <p:stCondLst>
                                    <p:cond delay="0"/>
                                  </p:stCondLst>
                                  <p:childTnLst>
                                    <p:set>
                                      <p:cBhvr>
                                        <p:cTn id="60" dur="1" fill="hold">
                                          <p:stCondLst>
                                            <p:cond delay="0"/>
                                          </p:stCondLst>
                                        </p:cTn>
                                        <p:tgtEl>
                                          <p:spTgt spid="72"/>
                                        </p:tgtEl>
                                        <p:attrNameLst>
                                          <p:attrName>style.visibility</p:attrName>
                                        </p:attrNameLst>
                                      </p:cBhvr>
                                      <p:to>
                                        <p:strVal val="visible"/>
                                      </p:to>
                                    </p:set>
                                    <p:animEffect transition="in" filter="wipe(left)">
                                      <p:cBhvr>
                                        <p:cTn id="61" dur="500"/>
                                        <p:tgtEl>
                                          <p:spTgt spid="72"/>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nodeType="click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wipe(left)">
                                      <p:cBhvr>
                                        <p:cTn id="6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5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平行四边形 2">
            <a:extLst>
              <a:ext uri="{FF2B5EF4-FFF2-40B4-BE49-F238E27FC236}">
                <a16:creationId xmlns:a16="http://schemas.microsoft.com/office/drawing/2014/main" id="{172A783F-A394-4DE5-8C53-848F4DBC93A4}"/>
              </a:ext>
            </a:extLst>
          </p:cNvPr>
          <p:cNvSpPr/>
          <p:nvPr/>
        </p:nvSpPr>
        <p:spPr>
          <a:xfrm flipV="1">
            <a:off x="371167" y="172473"/>
            <a:ext cx="3920920" cy="363794"/>
          </a:xfrm>
          <a:prstGeom prst="parallelogram">
            <a:avLst>
              <a:gd name="adj" fmla="val 52027"/>
            </a:avLst>
          </a:prstGeom>
          <a:gradFill>
            <a:gsLst>
              <a:gs pos="95000">
                <a:schemeClr val="accent5">
                  <a:lumMod val="40000"/>
                  <a:lumOff val="60000"/>
                  <a:alpha val="0"/>
                </a:schemeClr>
              </a:gs>
              <a:gs pos="0">
                <a:schemeClr val="accent5">
                  <a:lumMod val="20000"/>
                  <a:lumOff val="80000"/>
                </a:schemeClr>
              </a:gs>
            </a:gsLst>
            <a:lin ang="10800000" scaled="0"/>
          </a:gradFill>
          <a:ln>
            <a:gradFill>
              <a:gsLst>
                <a:gs pos="0">
                  <a:schemeClr val="accent1">
                    <a:lumMod val="5000"/>
                    <a:lumOff val="95000"/>
                    <a:alpha val="0"/>
                  </a:schemeClr>
                </a:gs>
                <a:gs pos="100000">
                  <a:schemeClr val="accent5">
                    <a:lumMod val="20000"/>
                    <a:lumOff val="80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平行四边形 3">
            <a:extLst>
              <a:ext uri="{FF2B5EF4-FFF2-40B4-BE49-F238E27FC236}">
                <a16:creationId xmlns:a16="http://schemas.microsoft.com/office/drawing/2014/main" id="{5C8E2ECC-E981-449F-9747-A333AD8F2C22}"/>
              </a:ext>
            </a:extLst>
          </p:cNvPr>
          <p:cNvSpPr/>
          <p:nvPr/>
        </p:nvSpPr>
        <p:spPr>
          <a:xfrm flipH="1" flipV="1">
            <a:off x="7791450" y="172472"/>
            <a:ext cx="4029382" cy="363794"/>
          </a:xfrm>
          <a:prstGeom prst="parallelogram">
            <a:avLst>
              <a:gd name="adj" fmla="val 52027"/>
            </a:avLst>
          </a:prstGeom>
          <a:gradFill>
            <a:gsLst>
              <a:gs pos="95000">
                <a:schemeClr val="accent5">
                  <a:lumMod val="40000"/>
                  <a:lumOff val="60000"/>
                  <a:alpha val="0"/>
                </a:schemeClr>
              </a:gs>
              <a:gs pos="0">
                <a:schemeClr val="accent5">
                  <a:lumMod val="20000"/>
                  <a:lumOff val="80000"/>
                </a:schemeClr>
              </a:gs>
            </a:gsLst>
            <a:lin ang="10800000" scaled="0"/>
          </a:gradFill>
          <a:ln>
            <a:gradFill>
              <a:gsLst>
                <a:gs pos="0">
                  <a:schemeClr val="accent1">
                    <a:lumMod val="5000"/>
                    <a:lumOff val="95000"/>
                    <a:alpha val="0"/>
                  </a:schemeClr>
                </a:gs>
                <a:gs pos="100000">
                  <a:schemeClr val="accent5">
                    <a:lumMod val="20000"/>
                    <a:lumOff val="80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梯形 4">
            <a:extLst>
              <a:ext uri="{FF2B5EF4-FFF2-40B4-BE49-F238E27FC236}">
                <a16:creationId xmlns:a16="http://schemas.microsoft.com/office/drawing/2014/main" id="{26B227C8-F804-42DE-AEEC-32F754F67201}"/>
              </a:ext>
            </a:extLst>
          </p:cNvPr>
          <p:cNvSpPr/>
          <p:nvPr/>
        </p:nvSpPr>
        <p:spPr>
          <a:xfrm flipV="1">
            <a:off x="4237855" y="172472"/>
            <a:ext cx="3607828" cy="363794"/>
          </a:xfrm>
          <a:prstGeom prst="trapezoid">
            <a:avLst>
              <a:gd name="adj" fmla="val 56644"/>
            </a:avLst>
          </a:prstGeom>
          <a:gradFill>
            <a:gsLst>
              <a:gs pos="100000">
                <a:schemeClr val="accent5">
                  <a:lumMod val="40000"/>
                  <a:lumOff val="60000"/>
                  <a:alpha val="42000"/>
                </a:schemeClr>
              </a:gs>
              <a:gs pos="0">
                <a:schemeClr val="accent5">
                  <a:lumMod val="40000"/>
                  <a:lumOff val="60000"/>
                </a:schemeClr>
              </a:gs>
            </a:gsLst>
            <a:lin ang="5400000" scaled="0"/>
          </a:gradFill>
          <a:ln>
            <a:gradFill>
              <a:gsLst>
                <a:gs pos="0">
                  <a:schemeClr val="accent5">
                    <a:lumMod val="20000"/>
                    <a:lumOff val="80000"/>
                  </a:schemeClr>
                </a:gs>
                <a:gs pos="100000">
                  <a:schemeClr val="accent5">
                    <a:lumMod val="20000"/>
                    <a:lumOff val="8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文本框 5">
            <a:extLst>
              <a:ext uri="{FF2B5EF4-FFF2-40B4-BE49-F238E27FC236}">
                <a16:creationId xmlns:a16="http://schemas.microsoft.com/office/drawing/2014/main" id="{37D89C35-9AE2-4029-BF55-31C44208D0BC}"/>
              </a:ext>
            </a:extLst>
          </p:cNvPr>
          <p:cNvSpPr txBox="1"/>
          <p:nvPr/>
        </p:nvSpPr>
        <p:spPr>
          <a:xfrm>
            <a:off x="4364984" y="31203"/>
            <a:ext cx="3299337" cy="646331"/>
          </a:xfrm>
          <a:prstGeom prst="rect">
            <a:avLst/>
          </a:prstGeom>
          <a:noFill/>
          <a:effectLst>
            <a:outerShdw blurRad="50800" dist="38100" dir="5400000" algn="t" rotWithShape="0">
              <a:prstClr val="black">
                <a:alpha val="40000"/>
              </a:prstClr>
            </a:outerShdw>
          </a:effectLst>
        </p:spPr>
        <p:txBody>
          <a:bodyPr wrap="square" rtlCol="0">
            <a:spAutoFit/>
          </a:bodyPr>
          <a:lstStyle/>
          <a:p>
            <a:pPr algn="dist"/>
            <a:r>
              <a:rPr lang="zh-CN" altLang="en-US" sz="3600" dirty="0">
                <a:solidFill>
                  <a:schemeClr val="bg1"/>
                </a:solidFill>
                <a:effectLst>
                  <a:outerShdw blurRad="50800" dist="38100" dir="2700000" algn="tl" rotWithShape="0">
                    <a:schemeClr val="accent1">
                      <a:lumMod val="75000"/>
                      <a:alpha val="40000"/>
                    </a:schemeClr>
                  </a:outerShdw>
                </a:effectLst>
                <a:latin typeface="优设标题黑" panose="00000500000000000000" pitchFamily="2" charset="-122"/>
                <a:ea typeface="优设标题黑" panose="00000500000000000000" pitchFamily="2" charset="-122"/>
                <a:cs typeface="+mn-ea"/>
                <a:sym typeface="+mn-lt"/>
              </a:rPr>
              <a:t>后门程序的定义</a:t>
            </a:r>
          </a:p>
        </p:txBody>
      </p:sp>
      <p:sp>
        <p:nvSpPr>
          <p:cNvPr id="2" name="矩形: 圆角 1">
            <a:extLst>
              <a:ext uri="{FF2B5EF4-FFF2-40B4-BE49-F238E27FC236}">
                <a16:creationId xmlns:a16="http://schemas.microsoft.com/office/drawing/2014/main" id="{B70FF0A6-9975-4FAF-9546-4FE111BF851A}"/>
              </a:ext>
            </a:extLst>
          </p:cNvPr>
          <p:cNvSpPr/>
          <p:nvPr/>
        </p:nvSpPr>
        <p:spPr>
          <a:xfrm>
            <a:off x="1012702" y="2136808"/>
            <a:ext cx="10312400" cy="2897205"/>
          </a:xfrm>
          <a:prstGeom prst="roundRect">
            <a:avLst>
              <a:gd name="adj" fmla="val 7497"/>
            </a:avLst>
          </a:prstGeom>
          <a:solidFill>
            <a:schemeClr val="bg1">
              <a:lumMod val="95000"/>
              <a:alpha val="57000"/>
            </a:schemeClr>
          </a:solidFill>
          <a:ln>
            <a:noFill/>
          </a:ln>
          <a:effectLst>
            <a:outerShdw blurRad="63500" sx="102000" sy="102000" algn="ctr" rotWithShape="0">
              <a:schemeClr val="accent1">
                <a:lumMod val="20000"/>
                <a:lumOff val="8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1" name="矩形: 圆角 50">
            <a:extLst>
              <a:ext uri="{FF2B5EF4-FFF2-40B4-BE49-F238E27FC236}">
                <a16:creationId xmlns:a16="http://schemas.microsoft.com/office/drawing/2014/main" id="{5F2F5BB6-1C79-41F7-992D-AFF41D702092}"/>
              </a:ext>
            </a:extLst>
          </p:cNvPr>
          <p:cNvSpPr/>
          <p:nvPr/>
        </p:nvSpPr>
        <p:spPr>
          <a:xfrm>
            <a:off x="1538082" y="1905802"/>
            <a:ext cx="9126220" cy="3407343"/>
          </a:xfrm>
          <a:prstGeom prst="roundRect">
            <a:avLst>
              <a:gd name="adj" fmla="val 7497"/>
            </a:avLst>
          </a:prstGeom>
          <a:solidFill>
            <a:schemeClr val="bg1">
              <a:lumMod val="95000"/>
              <a:alpha val="81000"/>
            </a:schemeClr>
          </a:solidFill>
          <a:ln>
            <a:noFill/>
          </a:ln>
          <a:effectLst>
            <a:outerShdw blurRad="63500" sx="102000" sy="102000" algn="ctr" rotWithShape="0">
              <a:schemeClr val="accent1">
                <a:lumMod val="20000"/>
                <a:lumOff val="8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2" name="矩形: 圆角 51">
            <a:extLst>
              <a:ext uri="{FF2B5EF4-FFF2-40B4-BE49-F238E27FC236}">
                <a16:creationId xmlns:a16="http://schemas.microsoft.com/office/drawing/2014/main" id="{02B0A508-71FC-4F31-8BDC-06220B02FC03}"/>
              </a:ext>
            </a:extLst>
          </p:cNvPr>
          <p:cNvSpPr/>
          <p:nvPr/>
        </p:nvSpPr>
        <p:spPr>
          <a:xfrm>
            <a:off x="2170006" y="1665033"/>
            <a:ext cx="7603156" cy="3840617"/>
          </a:xfrm>
          <a:prstGeom prst="roundRect">
            <a:avLst>
              <a:gd name="adj" fmla="val 7497"/>
            </a:avLst>
          </a:prstGeom>
          <a:solidFill>
            <a:schemeClr val="bg1">
              <a:lumMod val="95000"/>
            </a:schemeClr>
          </a:solidFill>
          <a:ln>
            <a:noFill/>
          </a:ln>
          <a:effectLst>
            <a:outerShdw blurRad="63500" sx="102000" sy="102000" algn="ctr" rotWithShape="0">
              <a:schemeClr val="accent1">
                <a:lumMod val="20000"/>
                <a:lumOff val="8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8" name="直接连接符 7">
            <a:extLst>
              <a:ext uri="{FF2B5EF4-FFF2-40B4-BE49-F238E27FC236}">
                <a16:creationId xmlns:a16="http://schemas.microsoft.com/office/drawing/2014/main" id="{605E90B1-6733-4982-9816-958D975B3FE9}"/>
              </a:ext>
            </a:extLst>
          </p:cNvPr>
          <p:cNvCxnSpPr>
            <a:cxnSpLocks/>
          </p:cNvCxnSpPr>
          <p:nvPr/>
        </p:nvCxnSpPr>
        <p:spPr>
          <a:xfrm>
            <a:off x="2385105" y="1925053"/>
            <a:ext cx="336884" cy="0"/>
          </a:xfrm>
          <a:prstGeom prst="line">
            <a:avLst/>
          </a:prstGeom>
          <a:ln w="190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a:extLst>
              <a:ext uri="{FF2B5EF4-FFF2-40B4-BE49-F238E27FC236}">
                <a16:creationId xmlns:a16="http://schemas.microsoft.com/office/drawing/2014/main" id="{12C385A5-441B-4A5B-835A-9B1A0B0E2694}"/>
              </a:ext>
            </a:extLst>
          </p:cNvPr>
          <p:cNvCxnSpPr>
            <a:cxnSpLocks/>
          </p:cNvCxnSpPr>
          <p:nvPr/>
        </p:nvCxnSpPr>
        <p:spPr>
          <a:xfrm>
            <a:off x="2385105" y="2029327"/>
            <a:ext cx="336884" cy="0"/>
          </a:xfrm>
          <a:prstGeom prst="line">
            <a:avLst/>
          </a:prstGeom>
          <a:ln w="190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a:extLst>
              <a:ext uri="{FF2B5EF4-FFF2-40B4-BE49-F238E27FC236}">
                <a16:creationId xmlns:a16="http://schemas.microsoft.com/office/drawing/2014/main" id="{80EBE658-C644-40DE-A837-A7118949B897}"/>
              </a:ext>
            </a:extLst>
          </p:cNvPr>
          <p:cNvCxnSpPr>
            <a:cxnSpLocks/>
          </p:cNvCxnSpPr>
          <p:nvPr/>
        </p:nvCxnSpPr>
        <p:spPr>
          <a:xfrm>
            <a:off x="2385105" y="2135205"/>
            <a:ext cx="336884" cy="0"/>
          </a:xfrm>
          <a:prstGeom prst="line">
            <a:avLst/>
          </a:prstGeom>
          <a:ln w="190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1" name="图形 10">
            <a:extLst>
              <a:ext uri="{FF2B5EF4-FFF2-40B4-BE49-F238E27FC236}">
                <a16:creationId xmlns:a16="http://schemas.microsoft.com/office/drawing/2014/main" id="{9651DDCE-13CC-4958-BA6D-F7D546EEF78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36543" y="1908912"/>
            <a:ext cx="1010452" cy="1010452"/>
          </a:xfrm>
          <a:prstGeom prst="rect">
            <a:avLst/>
          </a:prstGeom>
        </p:spPr>
      </p:pic>
      <p:sp>
        <p:nvSpPr>
          <p:cNvPr id="12" name="文本框 11">
            <a:extLst>
              <a:ext uri="{FF2B5EF4-FFF2-40B4-BE49-F238E27FC236}">
                <a16:creationId xmlns:a16="http://schemas.microsoft.com/office/drawing/2014/main" id="{2D8DDF78-A27E-4B35-A798-2B6A58195BB3}"/>
              </a:ext>
            </a:extLst>
          </p:cNvPr>
          <p:cNvSpPr txBox="1"/>
          <p:nvPr/>
        </p:nvSpPr>
        <p:spPr>
          <a:xfrm>
            <a:off x="2385105" y="2738828"/>
            <a:ext cx="7383314" cy="2125582"/>
          </a:xfrm>
          <a:prstGeom prst="rect">
            <a:avLst/>
          </a:prstGeom>
          <a:noFill/>
        </p:spPr>
        <p:txBody>
          <a:bodyPr wrap="square" rtlCol="0">
            <a:spAutoFit/>
          </a:bodyPr>
          <a:lstStyle/>
          <a:p>
            <a:pPr>
              <a:lnSpc>
                <a:spcPct val="150000"/>
              </a:lnSpc>
            </a:pPr>
            <a:r>
              <a:rPr lang="zh-CN" altLang="en-US" dirty="0"/>
              <a:t>后门程序一般是指那些绕过安全性控制而获取对程序或系统访问权的程序方法。在软件的开发阶段，程序员常常会在软件内创建后门程序以便可以修改程序设计中的缺陷。但是，如果这些后门被其他人知道，或是在发布软件之前没有删除后门程序，那么它就成了安全风险，容易被黑客当成漏洞进行攻击。</a:t>
            </a:r>
            <a:endParaRPr lang="zh-CN" altLang="en-US" sz="2000" dirty="0">
              <a:solidFill>
                <a:schemeClr val="tx1">
                  <a:lumMod val="75000"/>
                  <a:lumOff val="25000"/>
                </a:schemeClr>
              </a:solidFill>
              <a:cs typeface="+mn-ea"/>
              <a:sym typeface="+mn-lt"/>
            </a:endParaRPr>
          </a:p>
        </p:txBody>
      </p:sp>
      <p:grpSp>
        <p:nvGrpSpPr>
          <p:cNvPr id="7" name="组合 6">
            <a:extLst>
              <a:ext uri="{FF2B5EF4-FFF2-40B4-BE49-F238E27FC236}">
                <a16:creationId xmlns:a16="http://schemas.microsoft.com/office/drawing/2014/main" id="{C3C27D04-08A0-4013-B9B3-CB7E7ED35970}"/>
              </a:ext>
            </a:extLst>
          </p:cNvPr>
          <p:cNvGrpSpPr/>
          <p:nvPr/>
        </p:nvGrpSpPr>
        <p:grpSpPr>
          <a:xfrm>
            <a:off x="2170006" y="4793570"/>
            <a:ext cx="7598413" cy="340734"/>
            <a:chOff x="2170006" y="4793570"/>
            <a:chExt cx="7598413" cy="340734"/>
          </a:xfrm>
        </p:grpSpPr>
        <p:sp>
          <p:nvSpPr>
            <p:cNvPr id="13" name="矩形 12">
              <a:extLst>
                <a:ext uri="{FF2B5EF4-FFF2-40B4-BE49-F238E27FC236}">
                  <a16:creationId xmlns:a16="http://schemas.microsoft.com/office/drawing/2014/main" id="{0C988BD1-F102-4DF4-ADD9-39F2CC8D644F}"/>
                </a:ext>
              </a:extLst>
            </p:cNvPr>
            <p:cNvSpPr/>
            <p:nvPr/>
          </p:nvSpPr>
          <p:spPr>
            <a:xfrm>
              <a:off x="2170006" y="4882417"/>
              <a:ext cx="7598413" cy="213359"/>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1" name="文本框 100">
              <a:extLst>
                <a:ext uri="{FF2B5EF4-FFF2-40B4-BE49-F238E27FC236}">
                  <a16:creationId xmlns:a16="http://schemas.microsoft.com/office/drawing/2014/main" id="{AA776E32-EBAB-4E58-9D9E-1CE5F02FFBE9}"/>
                </a:ext>
              </a:extLst>
            </p:cNvPr>
            <p:cNvSpPr txBox="1"/>
            <p:nvPr/>
          </p:nvSpPr>
          <p:spPr>
            <a:xfrm>
              <a:off x="3032248" y="4793570"/>
              <a:ext cx="5910579" cy="340734"/>
            </a:xfrm>
            <a:prstGeom prst="rect">
              <a:avLst/>
            </a:prstGeom>
            <a:noFill/>
          </p:spPr>
          <p:txBody>
            <a:bodyPr wrap="square" rtlCol="0">
              <a:spAutoFit/>
            </a:bodyPr>
            <a:lstStyle/>
            <a:p>
              <a:pPr algn="dist">
                <a:lnSpc>
                  <a:spcPct val="150000"/>
                </a:lnSpc>
              </a:pPr>
              <a:r>
                <a:rPr lang="en-US" altLang="zh-CN" sz="1200" cap="all" dirty="0">
                  <a:solidFill>
                    <a:schemeClr val="bg1"/>
                  </a:solidFill>
                  <a:cs typeface="+mn-ea"/>
                  <a:sym typeface="+mn-lt"/>
                </a:rPr>
                <a:t>Pay attention to network security</a:t>
              </a:r>
              <a:endParaRPr lang="zh-CN" altLang="en-US" sz="1200" cap="all" dirty="0">
                <a:solidFill>
                  <a:schemeClr val="bg1"/>
                </a:solidFill>
                <a:cs typeface="+mn-ea"/>
                <a:sym typeface="+mn-lt"/>
              </a:endParaRPr>
            </a:p>
          </p:txBody>
        </p:sp>
      </p:grpSp>
    </p:spTree>
    <p:extLst>
      <p:ext uri="{BB962C8B-B14F-4D97-AF65-F5344CB8AC3E}">
        <p14:creationId xmlns:p14="http://schemas.microsoft.com/office/powerpoint/2010/main" val="1615231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47"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anim calcmode="lin" valueType="num">
                                      <p:cBhvr>
                                        <p:cTn id="17" dur="500" fill="hold"/>
                                        <p:tgtEl>
                                          <p:spTgt spid="6"/>
                                        </p:tgtEl>
                                        <p:attrNameLst>
                                          <p:attrName>ppt_x</p:attrName>
                                        </p:attrNameLst>
                                      </p:cBhvr>
                                      <p:tavLst>
                                        <p:tav tm="0">
                                          <p:val>
                                            <p:strVal val="#ppt_x"/>
                                          </p:val>
                                        </p:tav>
                                        <p:tav tm="100000">
                                          <p:val>
                                            <p:strVal val="#ppt_x"/>
                                          </p:val>
                                        </p:tav>
                                      </p:tavLst>
                                    </p:anim>
                                    <p:anim calcmode="lin" valueType="num">
                                      <p:cBhvr>
                                        <p:cTn id="18"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fade">
                                      <p:cBhvr>
                                        <p:cTn id="26" dur="500"/>
                                        <p:tgtEl>
                                          <p:spTgt spid="5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2"/>
                                        </p:tgtEl>
                                        <p:attrNameLst>
                                          <p:attrName>style.visibility</p:attrName>
                                        </p:attrNameLst>
                                      </p:cBhvr>
                                      <p:to>
                                        <p:strVal val="visible"/>
                                      </p:to>
                                    </p:set>
                                    <p:animEffect transition="in" filter="fade">
                                      <p:cBhvr>
                                        <p:cTn id="29" dur="500"/>
                                        <p:tgtEl>
                                          <p:spTgt spid="52"/>
                                        </p:tgtEl>
                                      </p:cBhvr>
                                    </p:animEffect>
                                  </p:childTnLst>
                                </p:cTn>
                              </p:par>
                              <p:par>
                                <p:cTn id="30" presetID="10"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par>
                                <p:cTn id="33" presetID="10" presetClass="entr" presetSubtype="0" fill="hold" nodeType="withEffect">
                                  <p:stCondLst>
                                    <p:cond delay="0"/>
                                  </p:stCondLst>
                                  <p:childTnLst>
                                    <p:set>
                                      <p:cBhvr>
                                        <p:cTn id="34" dur="1" fill="hold">
                                          <p:stCondLst>
                                            <p:cond delay="0"/>
                                          </p:stCondLst>
                                        </p:cTn>
                                        <p:tgtEl>
                                          <p:spTgt spid="98"/>
                                        </p:tgtEl>
                                        <p:attrNameLst>
                                          <p:attrName>style.visibility</p:attrName>
                                        </p:attrNameLst>
                                      </p:cBhvr>
                                      <p:to>
                                        <p:strVal val="visible"/>
                                      </p:to>
                                    </p:set>
                                    <p:animEffect transition="in" filter="fade">
                                      <p:cBhvr>
                                        <p:cTn id="35" dur="500"/>
                                        <p:tgtEl>
                                          <p:spTgt spid="98"/>
                                        </p:tgtEl>
                                      </p:cBhvr>
                                    </p:animEffect>
                                  </p:childTnLst>
                                </p:cTn>
                              </p:par>
                              <p:par>
                                <p:cTn id="36" presetID="10" presetClass="entr" presetSubtype="0" fill="hold" nodeType="withEffect">
                                  <p:stCondLst>
                                    <p:cond delay="0"/>
                                  </p:stCondLst>
                                  <p:childTnLst>
                                    <p:set>
                                      <p:cBhvr>
                                        <p:cTn id="37" dur="1" fill="hold">
                                          <p:stCondLst>
                                            <p:cond delay="0"/>
                                          </p:stCondLst>
                                        </p:cTn>
                                        <p:tgtEl>
                                          <p:spTgt spid="99"/>
                                        </p:tgtEl>
                                        <p:attrNameLst>
                                          <p:attrName>style.visibility</p:attrName>
                                        </p:attrNameLst>
                                      </p:cBhvr>
                                      <p:to>
                                        <p:strVal val="visible"/>
                                      </p:to>
                                    </p:set>
                                    <p:animEffect transition="in" filter="fade">
                                      <p:cBhvr>
                                        <p:cTn id="38" dur="500"/>
                                        <p:tgtEl>
                                          <p:spTgt spid="99"/>
                                        </p:tgtEl>
                                      </p:cBhvr>
                                    </p:animEffect>
                                  </p:childTnLst>
                                </p:cTn>
                              </p:par>
                              <p:par>
                                <p:cTn id="39" presetID="16" presetClass="entr" presetSubtype="21"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barn(inVertical)">
                                      <p:cBhvr>
                                        <p:cTn id="41" dur="5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iterate type="lt">
                                    <p:tmPct val="10000"/>
                                  </p:iterate>
                                  <p:childTnLst>
                                    <p:set>
                                      <p:cBhvr>
                                        <p:cTn id="50" dur="1" fill="hold">
                                          <p:stCondLst>
                                            <p:cond delay="0"/>
                                          </p:stCondLst>
                                        </p:cTn>
                                        <p:tgtEl>
                                          <p:spTgt spid="12"/>
                                        </p:tgtEl>
                                        <p:attrNameLst>
                                          <p:attrName>style.visibility</p:attrName>
                                        </p:attrNameLst>
                                      </p:cBhvr>
                                      <p:to>
                                        <p:strVal val="visible"/>
                                      </p:to>
                                    </p:set>
                                    <p:anim calcmode="lin" valueType="num">
                                      <p:cBhvr>
                                        <p:cTn id="51" dur="500" fill="hold"/>
                                        <p:tgtEl>
                                          <p:spTgt spid="12"/>
                                        </p:tgtEl>
                                        <p:attrNameLst>
                                          <p:attrName>ppt_w</p:attrName>
                                        </p:attrNameLst>
                                      </p:cBhvr>
                                      <p:tavLst>
                                        <p:tav tm="0">
                                          <p:val>
                                            <p:fltVal val="0"/>
                                          </p:val>
                                        </p:tav>
                                        <p:tav tm="100000">
                                          <p:val>
                                            <p:strVal val="#ppt_w"/>
                                          </p:val>
                                        </p:tav>
                                      </p:tavLst>
                                    </p:anim>
                                    <p:anim calcmode="lin" valueType="num">
                                      <p:cBhvr>
                                        <p:cTn id="52" dur="500" fill="hold"/>
                                        <p:tgtEl>
                                          <p:spTgt spid="12"/>
                                        </p:tgtEl>
                                        <p:attrNameLst>
                                          <p:attrName>ppt_h</p:attrName>
                                        </p:attrNameLst>
                                      </p:cBhvr>
                                      <p:tavLst>
                                        <p:tav tm="0">
                                          <p:val>
                                            <p:fltVal val="0"/>
                                          </p:val>
                                        </p:tav>
                                        <p:tav tm="100000">
                                          <p:val>
                                            <p:strVal val="#ppt_h"/>
                                          </p:val>
                                        </p:tav>
                                      </p:tavLst>
                                    </p:anim>
                                    <p:animEffect transition="in" filter="fade">
                                      <p:cBhvr>
                                        <p:cTn id="5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2" grpId="0" animBg="1"/>
      <p:bldP spid="51" grpId="0" animBg="1"/>
      <p:bldP spid="52" grpId="0" animBg="1"/>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形 10">
            <a:extLst>
              <a:ext uri="{FF2B5EF4-FFF2-40B4-BE49-F238E27FC236}">
                <a16:creationId xmlns:a16="http://schemas.microsoft.com/office/drawing/2014/main" id="{E6F4DEB8-F437-4482-8746-6DC85B301B7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55814" y="772293"/>
            <a:ext cx="5313413" cy="5313413"/>
          </a:xfrm>
          <a:prstGeom prst="rect">
            <a:avLst/>
          </a:prstGeom>
        </p:spPr>
      </p:pic>
      <p:pic>
        <p:nvPicPr>
          <p:cNvPr id="12" name="图形 11">
            <a:extLst>
              <a:ext uri="{FF2B5EF4-FFF2-40B4-BE49-F238E27FC236}">
                <a16:creationId xmlns:a16="http://schemas.microsoft.com/office/drawing/2014/main" id="{B6ED7964-C7A8-4CEE-B157-68435A3C5AD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692639" y="772293"/>
            <a:ext cx="5313413" cy="5313413"/>
          </a:xfrm>
          <a:prstGeom prst="rect">
            <a:avLst/>
          </a:prstGeom>
        </p:spPr>
      </p:pic>
      <p:sp>
        <p:nvSpPr>
          <p:cNvPr id="20" name="任意多边形: 形状 19">
            <a:extLst>
              <a:ext uri="{FF2B5EF4-FFF2-40B4-BE49-F238E27FC236}">
                <a16:creationId xmlns:a16="http://schemas.microsoft.com/office/drawing/2014/main" id="{BF8FE82F-59C1-4BEC-8D8B-11FB00590B38}"/>
              </a:ext>
            </a:extLst>
          </p:cNvPr>
          <p:cNvSpPr/>
          <p:nvPr/>
        </p:nvSpPr>
        <p:spPr>
          <a:xfrm>
            <a:off x="4484407" y="937795"/>
            <a:ext cx="3223186" cy="4438198"/>
          </a:xfrm>
          <a:custGeom>
            <a:avLst/>
            <a:gdLst>
              <a:gd name="connsiteX0" fmla="*/ 1435196 w 2846372"/>
              <a:gd name="connsiteY0" fmla="*/ 3597165 h 3597164"/>
              <a:gd name="connsiteX1" fmla="*/ 1396334 w 2846372"/>
              <a:gd name="connsiteY1" fmla="*/ 3582592 h 3597164"/>
              <a:gd name="connsiteX2" fmla="*/ 11875 w 2846372"/>
              <a:gd name="connsiteY2" fmla="*/ 1998965 h 3597164"/>
              <a:gd name="connsiteX3" fmla="*/ 11875 w 2846372"/>
              <a:gd name="connsiteY3" fmla="*/ 689801 h 3597164"/>
              <a:gd name="connsiteX4" fmla="*/ 11875 w 2846372"/>
              <a:gd name="connsiteY4" fmla="*/ 548926 h 3597164"/>
              <a:gd name="connsiteX5" fmla="*/ 152749 w 2846372"/>
              <a:gd name="connsiteY5" fmla="*/ 578072 h 3597164"/>
              <a:gd name="connsiteX6" fmla="*/ 1313752 w 2846372"/>
              <a:gd name="connsiteY6" fmla="*/ 165164 h 3597164"/>
              <a:gd name="connsiteX7" fmla="*/ 1435196 w 2846372"/>
              <a:gd name="connsiteY7" fmla="*/ 0 h 3597164"/>
              <a:gd name="connsiteX8" fmla="*/ 1537208 w 2846372"/>
              <a:gd name="connsiteY8" fmla="*/ 165164 h 3597164"/>
              <a:gd name="connsiteX9" fmla="*/ 2700640 w 2846372"/>
              <a:gd name="connsiteY9" fmla="*/ 578072 h 3597164"/>
              <a:gd name="connsiteX10" fmla="*/ 2846373 w 2846372"/>
              <a:gd name="connsiteY10" fmla="*/ 546497 h 3597164"/>
              <a:gd name="connsiteX11" fmla="*/ 2846373 w 2846372"/>
              <a:gd name="connsiteY11" fmla="*/ 1994107 h 3597164"/>
              <a:gd name="connsiteX12" fmla="*/ 1461913 w 2846372"/>
              <a:gd name="connsiteY12" fmla="*/ 3582592 h 3597164"/>
              <a:gd name="connsiteX13" fmla="*/ 264478 w 2846372"/>
              <a:gd name="connsiteY13" fmla="*/ 835533 h 3597164"/>
              <a:gd name="connsiteX14" fmla="*/ 264478 w 2846372"/>
              <a:gd name="connsiteY14" fmla="*/ 1986820 h 3597164"/>
              <a:gd name="connsiteX15" fmla="*/ 1444911 w 2846372"/>
              <a:gd name="connsiteY15" fmla="*/ 3337275 h 3597164"/>
              <a:gd name="connsiteX16" fmla="*/ 2625345 w 2846372"/>
              <a:gd name="connsiteY16" fmla="*/ 1994107 h 3597164"/>
              <a:gd name="connsiteX17" fmla="*/ 2625345 w 2846372"/>
              <a:gd name="connsiteY17" fmla="*/ 835533 h 3597164"/>
              <a:gd name="connsiteX18" fmla="*/ 1435196 w 2846372"/>
              <a:gd name="connsiteY18" fmla="*/ 434769 h 3597164"/>
              <a:gd name="connsiteX19" fmla="*/ 264478 w 2846372"/>
              <a:gd name="connsiteY19" fmla="*/ 835533 h 359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46372" h="3597164">
                <a:moveTo>
                  <a:pt x="1435196" y="3597165"/>
                </a:moveTo>
                <a:lnTo>
                  <a:pt x="1396334" y="3582592"/>
                </a:lnTo>
                <a:cubicBezTo>
                  <a:pt x="1340470" y="3563161"/>
                  <a:pt x="60452" y="3096817"/>
                  <a:pt x="11875" y="1998965"/>
                </a:cubicBezTo>
                <a:cubicBezTo>
                  <a:pt x="-14843" y="1406319"/>
                  <a:pt x="11875" y="697087"/>
                  <a:pt x="11875" y="689801"/>
                </a:cubicBezTo>
                <a:lnTo>
                  <a:pt x="11875" y="548926"/>
                </a:lnTo>
                <a:lnTo>
                  <a:pt x="152749" y="578072"/>
                </a:lnTo>
                <a:cubicBezTo>
                  <a:pt x="184325" y="578072"/>
                  <a:pt x="959136" y="738378"/>
                  <a:pt x="1313752" y="165164"/>
                </a:cubicBezTo>
                <a:lnTo>
                  <a:pt x="1435196" y="0"/>
                </a:lnTo>
                <a:lnTo>
                  <a:pt x="1537208" y="165164"/>
                </a:lnTo>
                <a:cubicBezTo>
                  <a:pt x="1896682" y="740807"/>
                  <a:pt x="2693353" y="578072"/>
                  <a:pt x="2700640" y="578072"/>
                </a:cubicBezTo>
                <a:lnTo>
                  <a:pt x="2846373" y="546497"/>
                </a:lnTo>
                <a:lnTo>
                  <a:pt x="2846373" y="1994107"/>
                </a:lnTo>
                <a:cubicBezTo>
                  <a:pt x="2846373" y="3094388"/>
                  <a:pt x="1517777" y="3563161"/>
                  <a:pt x="1461913" y="3582592"/>
                </a:cubicBezTo>
                <a:close/>
                <a:moveTo>
                  <a:pt x="264478" y="835533"/>
                </a:moveTo>
                <a:cubicBezTo>
                  <a:pt x="264478" y="1078421"/>
                  <a:pt x="240189" y="1564196"/>
                  <a:pt x="264478" y="1986820"/>
                </a:cubicBezTo>
                <a:cubicBezTo>
                  <a:pt x="300911" y="2832069"/>
                  <a:pt x="1236028" y="3254693"/>
                  <a:pt x="1444911" y="3337275"/>
                </a:cubicBezTo>
                <a:cubicBezTo>
                  <a:pt x="1656223" y="3254693"/>
                  <a:pt x="2625345" y="2824783"/>
                  <a:pt x="2625345" y="1994107"/>
                </a:cubicBezTo>
                <a:lnTo>
                  <a:pt x="2625345" y="835533"/>
                </a:lnTo>
                <a:cubicBezTo>
                  <a:pt x="2187047" y="903618"/>
                  <a:pt x="1743037" y="754105"/>
                  <a:pt x="1435196" y="434769"/>
                </a:cubicBezTo>
                <a:cubicBezTo>
                  <a:pt x="1130535" y="746363"/>
                  <a:pt x="696180" y="895052"/>
                  <a:pt x="264478" y="835533"/>
                </a:cubicBezTo>
                <a:close/>
              </a:path>
            </a:pathLst>
          </a:custGeom>
          <a:gradFill>
            <a:gsLst>
              <a:gs pos="100000">
                <a:schemeClr val="accent5">
                  <a:lumMod val="20000"/>
                  <a:lumOff val="80000"/>
                </a:schemeClr>
              </a:gs>
              <a:gs pos="29000">
                <a:srgbClr val="DEEBF7">
                  <a:alpha val="90000"/>
                </a:srgbClr>
              </a:gs>
              <a:gs pos="0">
                <a:schemeClr val="accent5">
                  <a:lumMod val="20000"/>
                  <a:lumOff val="80000"/>
                  <a:alpha val="70000"/>
                </a:schemeClr>
              </a:gs>
            </a:gsLst>
            <a:lin ang="16200000" scaled="0"/>
          </a:gradFill>
          <a:ln w="3795" cap="flat">
            <a:noFill/>
            <a:prstDash val="solid"/>
            <a:miter/>
          </a:ln>
          <a:effectLst>
            <a:reflection blurRad="6350" stA="18000" endPos="55000" dir="5400000" sy="-100000" algn="bl" rotWithShape="0"/>
          </a:effectLst>
        </p:spPr>
        <p:txBody>
          <a:bodyPr rtlCol="0" anchor="ctr"/>
          <a:lstStyle/>
          <a:p>
            <a:endParaRPr lang="zh-CN" altLang="en-US">
              <a:cs typeface="+mn-ea"/>
              <a:sym typeface="+mn-lt"/>
            </a:endParaRPr>
          </a:p>
        </p:txBody>
      </p:sp>
      <p:sp>
        <p:nvSpPr>
          <p:cNvPr id="27" name="任意多边形: 形状 26">
            <a:extLst>
              <a:ext uri="{FF2B5EF4-FFF2-40B4-BE49-F238E27FC236}">
                <a16:creationId xmlns:a16="http://schemas.microsoft.com/office/drawing/2014/main" id="{D8A08084-CAE5-4A26-AA2F-E150DF0091EE}"/>
              </a:ext>
            </a:extLst>
          </p:cNvPr>
          <p:cNvSpPr/>
          <p:nvPr/>
        </p:nvSpPr>
        <p:spPr>
          <a:xfrm>
            <a:off x="5798684" y="2045791"/>
            <a:ext cx="594631" cy="595849"/>
          </a:xfrm>
          <a:custGeom>
            <a:avLst/>
            <a:gdLst>
              <a:gd name="connsiteX0" fmla="*/ 954314 w 1229400"/>
              <a:gd name="connsiteY0" fmla="*/ 574163 h 1231917"/>
              <a:gd name="connsiteX1" fmla="*/ 954314 w 1229400"/>
              <a:gd name="connsiteY1" fmla="*/ 568789 h 1231917"/>
              <a:gd name="connsiteX2" fmla="*/ 931016 w 1229400"/>
              <a:gd name="connsiteY2" fmla="*/ 378826 h 1231917"/>
              <a:gd name="connsiteX3" fmla="*/ 935496 w 1229400"/>
              <a:gd name="connsiteY3" fmla="*/ 378826 h 1231917"/>
              <a:gd name="connsiteX4" fmla="*/ 1060047 w 1229400"/>
              <a:gd name="connsiteY4" fmla="*/ 333129 h 1231917"/>
              <a:gd name="connsiteX5" fmla="*/ 1064526 w 1229400"/>
              <a:gd name="connsiteY5" fmla="*/ 333129 h 1231917"/>
              <a:gd name="connsiteX6" fmla="*/ 1143377 w 1229400"/>
              <a:gd name="connsiteY6" fmla="*/ 568789 h 1231917"/>
              <a:gd name="connsiteX7" fmla="*/ 1143377 w 1229400"/>
              <a:gd name="connsiteY7" fmla="*/ 575060 h 1231917"/>
              <a:gd name="connsiteX8" fmla="*/ 1145171 w 1229400"/>
              <a:gd name="connsiteY8" fmla="*/ 663769 h 1231917"/>
              <a:gd name="connsiteX9" fmla="*/ 1069006 w 1229400"/>
              <a:gd name="connsiteY9" fmla="*/ 894053 h 1231917"/>
              <a:gd name="connsiteX10" fmla="*/ 1063630 w 1229400"/>
              <a:gd name="connsiteY10" fmla="*/ 894053 h 1231917"/>
              <a:gd name="connsiteX11" fmla="*/ 938184 w 1229400"/>
              <a:gd name="connsiteY11" fmla="*/ 847458 h 1231917"/>
              <a:gd name="connsiteX12" fmla="*/ 932808 w 1229400"/>
              <a:gd name="connsiteY12" fmla="*/ 847458 h 1231917"/>
              <a:gd name="connsiteX13" fmla="*/ 932808 w 1229400"/>
              <a:gd name="connsiteY13" fmla="*/ 842082 h 1231917"/>
              <a:gd name="connsiteX14" fmla="*/ 955209 w 1229400"/>
              <a:gd name="connsiteY14" fmla="*/ 662872 h 1231917"/>
              <a:gd name="connsiteX15" fmla="*/ 955209 w 1229400"/>
              <a:gd name="connsiteY15" fmla="*/ 658393 h 1231917"/>
              <a:gd name="connsiteX16" fmla="*/ 1146066 w 1229400"/>
              <a:gd name="connsiteY16" fmla="*/ 658393 h 1231917"/>
              <a:gd name="connsiteX17" fmla="*/ 1012556 w 1229400"/>
              <a:gd name="connsiteY17" fmla="*/ 971112 h 1231917"/>
              <a:gd name="connsiteX18" fmla="*/ 991050 w 1229400"/>
              <a:gd name="connsiteY18" fmla="*/ 994409 h 1231917"/>
              <a:gd name="connsiteX19" fmla="*/ 839619 w 1229400"/>
              <a:gd name="connsiteY19" fmla="*/ 1095663 h 1231917"/>
              <a:gd name="connsiteX20" fmla="*/ 821699 w 1229400"/>
              <a:gd name="connsiteY20" fmla="*/ 1104622 h 1231917"/>
              <a:gd name="connsiteX21" fmla="*/ 832451 w 1229400"/>
              <a:gd name="connsiteY21" fmla="*/ 1087598 h 1231917"/>
              <a:gd name="connsiteX22" fmla="*/ 862916 w 1229400"/>
              <a:gd name="connsiteY22" fmla="*/ 1037419 h 1231917"/>
              <a:gd name="connsiteX23" fmla="*/ 908614 w 1229400"/>
              <a:gd name="connsiteY23" fmla="*/ 928101 h 1231917"/>
              <a:gd name="connsiteX24" fmla="*/ 908614 w 1229400"/>
              <a:gd name="connsiteY24" fmla="*/ 922726 h 1231917"/>
              <a:gd name="connsiteX25" fmla="*/ 913991 w 1229400"/>
              <a:gd name="connsiteY25" fmla="*/ 922726 h 1231917"/>
              <a:gd name="connsiteX26" fmla="*/ 1009867 w 1229400"/>
              <a:gd name="connsiteY26" fmla="*/ 956774 h 1231917"/>
              <a:gd name="connsiteX27" fmla="*/ 1017035 w 1229400"/>
              <a:gd name="connsiteY27" fmla="*/ 956774 h 1231917"/>
              <a:gd name="connsiteX28" fmla="*/ 705213 w 1229400"/>
              <a:gd name="connsiteY28" fmla="*/ 1114478 h 1231917"/>
              <a:gd name="connsiteX29" fmla="*/ 662203 w 1229400"/>
              <a:gd name="connsiteY29" fmla="*/ 1140464 h 1231917"/>
              <a:gd name="connsiteX30" fmla="*/ 655035 w 1229400"/>
              <a:gd name="connsiteY30" fmla="*/ 1140464 h 1231917"/>
              <a:gd name="connsiteX31" fmla="*/ 655035 w 1229400"/>
              <a:gd name="connsiteY31" fmla="*/ 887779 h 1231917"/>
              <a:gd name="connsiteX32" fmla="*/ 660410 w 1229400"/>
              <a:gd name="connsiteY32" fmla="*/ 887779 h 1231917"/>
              <a:gd name="connsiteX33" fmla="*/ 824387 w 1229400"/>
              <a:gd name="connsiteY33" fmla="*/ 904803 h 1231917"/>
              <a:gd name="connsiteX34" fmla="*/ 830658 w 1229400"/>
              <a:gd name="connsiteY34" fmla="*/ 904803 h 1231917"/>
              <a:gd name="connsiteX35" fmla="*/ 830658 w 1229400"/>
              <a:gd name="connsiteY35" fmla="*/ 911077 h 1231917"/>
              <a:gd name="connsiteX36" fmla="*/ 793025 w 1229400"/>
              <a:gd name="connsiteY36" fmla="*/ 1000680 h 1231917"/>
              <a:gd name="connsiteX37" fmla="*/ 707901 w 1229400"/>
              <a:gd name="connsiteY37" fmla="*/ 1110895 h 1231917"/>
              <a:gd name="connsiteX38" fmla="*/ 657722 w 1229400"/>
              <a:gd name="connsiteY38" fmla="*/ 654808 h 1231917"/>
              <a:gd name="connsiteX39" fmla="*/ 875461 w 1229400"/>
              <a:gd name="connsiteY39" fmla="*/ 654808 h 1231917"/>
              <a:gd name="connsiteX40" fmla="*/ 875461 w 1229400"/>
              <a:gd name="connsiteY40" fmla="*/ 660184 h 1231917"/>
              <a:gd name="connsiteX41" fmla="*/ 853955 w 1229400"/>
              <a:gd name="connsiteY41" fmla="*/ 826849 h 1231917"/>
              <a:gd name="connsiteX42" fmla="*/ 848581 w 1229400"/>
              <a:gd name="connsiteY42" fmla="*/ 826849 h 1231917"/>
              <a:gd name="connsiteX43" fmla="*/ 663098 w 1229400"/>
              <a:gd name="connsiteY43" fmla="*/ 807135 h 1231917"/>
              <a:gd name="connsiteX44" fmla="*/ 655035 w 1229400"/>
              <a:gd name="connsiteY44" fmla="*/ 807135 h 1231917"/>
              <a:gd name="connsiteX45" fmla="*/ 657722 w 1229400"/>
              <a:gd name="connsiteY45" fmla="*/ 415565 h 1231917"/>
              <a:gd name="connsiteX46" fmla="*/ 663098 w 1229400"/>
              <a:gd name="connsiteY46" fmla="*/ 415565 h 1231917"/>
              <a:gd name="connsiteX47" fmla="*/ 844996 w 1229400"/>
              <a:gd name="connsiteY47" fmla="*/ 396747 h 1231917"/>
              <a:gd name="connsiteX48" fmla="*/ 853955 w 1229400"/>
              <a:gd name="connsiteY48" fmla="*/ 396747 h 1231917"/>
              <a:gd name="connsiteX49" fmla="*/ 853955 w 1229400"/>
              <a:gd name="connsiteY49" fmla="*/ 402124 h 1231917"/>
              <a:gd name="connsiteX50" fmla="*/ 875461 w 1229400"/>
              <a:gd name="connsiteY50" fmla="*/ 568789 h 1231917"/>
              <a:gd name="connsiteX51" fmla="*/ 875461 w 1229400"/>
              <a:gd name="connsiteY51" fmla="*/ 575060 h 1231917"/>
              <a:gd name="connsiteX52" fmla="*/ 655035 w 1229400"/>
              <a:gd name="connsiteY52" fmla="*/ 575060 h 1231917"/>
              <a:gd name="connsiteX53" fmla="*/ 657722 w 1229400"/>
              <a:gd name="connsiteY53" fmla="*/ 87612 h 1231917"/>
              <a:gd name="connsiteX54" fmla="*/ 664891 w 1229400"/>
              <a:gd name="connsiteY54" fmla="*/ 87612 h 1231917"/>
              <a:gd name="connsiteX55" fmla="*/ 707901 w 1229400"/>
              <a:gd name="connsiteY55" fmla="*/ 113598 h 1231917"/>
              <a:gd name="connsiteX56" fmla="*/ 793025 w 1229400"/>
              <a:gd name="connsiteY56" fmla="*/ 223811 h 1231917"/>
              <a:gd name="connsiteX57" fmla="*/ 828866 w 1229400"/>
              <a:gd name="connsiteY57" fmla="*/ 307143 h 1231917"/>
              <a:gd name="connsiteX58" fmla="*/ 828866 w 1229400"/>
              <a:gd name="connsiteY58" fmla="*/ 313414 h 1231917"/>
              <a:gd name="connsiteX59" fmla="*/ 822595 w 1229400"/>
              <a:gd name="connsiteY59" fmla="*/ 313414 h 1231917"/>
              <a:gd name="connsiteX60" fmla="*/ 661306 w 1229400"/>
              <a:gd name="connsiteY60" fmla="*/ 329544 h 1231917"/>
              <a:gd name="connsiteX61" fmla="*/ 655035 w 1229400"/>
              <a:gd name="connsiteY61" fmla="*/ 329544 h 1231917"/>
              <a:gd name="connsiteX62" fmla="*/ 843204 w 1229400"/>
              <a:gd name="connsiteY62" fmla="*/ 130622 h 1231917"/>
              <a:gd name="connsiteX63" fmla="*/ 993738 w 1229400"/>
              <a:gd name="connsiteY63" fmla="*/ 236355 h 1231917"/>
              <a:gd name="connsiteX64" fmla="*/ 1010764 w 1229400"/>
              <a:gd name="connsiteY64" fmla="*/ 255172 h 1231917"/>
              <a:gd name="connsiteX65" fmla="*/ 1016141 w 1229400"/>
              <a:gd name="connsiteY65" fmla="*/ 260549 h 1231917"/>
              <a:gd name="connsiteX66" fmla="*/ 1008971 w 1229400"/>
              <a:gd name="connsiteY66" fmla="*/ 260549 h 1231917"/>
              <a:gd name="connsiteX67" fmla="*/ 919367 w 1229400"/>
              <a:gd name="connsiteY67" fmla="*/ 292805 h 1231917"/>
              <a:gd name="connsiteX68" fmla="*/ 914887 w 1229400"/>
              <a:gd name="connsiteY68" fmla="*/ 292805 h 1231917"/>
              <a:gd name="connsiteX69" fmla="*/ 914887 w 1229400"/>
              <a:gd name="connsiteY69" fmla="*/ 287431 h 1231917"/>
              <a:gd name="connsiteX70" fmla="*/ 870981 w 1229400"/>
              <a:gd name="connsiteY70" fmla="*/ 183489 h 1231917"/>
              <a:gd name="connsiteX71" fmla="*/ 841411 w 1229400"/>
              <a:gd name="connsiteY71" fmla="*/ 133310 h 1231917"/>
              <a:gd name="connsiteX72" fmla="*/ 829763 w 1229400"/>
              <a:gd name="connsiteY72" fmla="*/ 117181 h 1231917"/>
              <a:gd name="connsiteX73" fmla="*/ 574391 w 1229400"/>
              <a:gd name="connsiteY73" fmla="*/ 334025 h 1231917"/>
              <a:gd name="connsiteX74" fmla="*/ 567223 w 1229400"/>
              <a:gd name="connsiteY74" fmla="*/ 334025 h 1231917"/>
              <a:gd name="connsiteX75" fmla="*/ 405934 w 1229400"/>
              <a:gd name="connsiteY75" fmla="*/ 317896 h 1231917"/>
              <a:gd name="connsiteX76" fmla="*/ 399661 w 1229400"/>
              <a:gd name="connsiteY76" fmla="*/ 317896 h 1231917"/>
              <a:gd name="connsiteX77" fmla="*/ 399661 w 1229400"/>
              <a:gd name="connsiteY77" fmla="*/ 311623 h 1231917"/>
              <a:gd name="connsiteX78" fmla="*/ 434608 w 1229400"/>
              <a:gd name="connsiteY78" fmla="*/ 229187 h 1231917"/>
              <a:gd name="connsiteX79" fmla="*/ 524212 w 1229400"/>
              <a:gd name="connsiteY79" fmla="*/ 118974 h 1231917"/>
              <a:gd name="connsiteX80" fmla="*/ 567223 w 1229400"/>
              <a:gd name="connsiteY80" fmla="*/ 92989 h 1231917"/>
              <a:gd name="connsiteX81" fmla="*/ 575286 w 1229400"/>
              <a:gd name="connsiteY81" fmla="*/ 92989 h 1231917"/>
              <a:gd name="connsiteX82" fmla="*/ 574391 w 1229400"/>
              <a:gd name="connsiteY82" fmla="*/ 573268 h 1231917"/>
              <a:gd name="connsiteX83" fmla="*/ 354860 w 1229400"/>
              <a:gd name="connsiteY83" fmla="*/ 573268 h 1231917"/>
              <a:gd name="connsiteX84" fmla="*/ 354860 w 1229400"/>
              <a:gd name="connsiteY84" fmla="*/ 566995 h 1231917"/>
              <a:gd name="connsiteX85" fmla="*/ 376364 w 1229400"/>
              <a:gd name="connsiteY85" fmla="*/ 400332 h 1231917"/>
              <a:gd name="connsiteX86" fmla="*/ 376364 w 1229400"/>
              <a:gd name="connsiteY86" fmla="*/ 395852 h 1231917"/>
              <a:gd name="connsiteX87" fmla="*/ 381740 w 1229400"/>
              <a:gd name="connsiteY87" fmla="*/ 395852 h 1231917"/>
              <a:gd name="connsiteX88" fmla="*/ 567223 w 1229400"/>
              <a:gd name="connsiteY88" fmla="*/ 415565 h 1231917"/>
              <a:gd name="connsiteX89" fmla="*/ 572597 w 1229400"/>
              <a:gd name="connsiteY89" fmla="*/ 415565 h 1231917"/>
              <a:gd name="connsiteX90" fmla="*/ 574391 w 1229400"/>
              <a:gd name="connsiteY90" fmla="*/ 805343 h 1231917"/>
              <a:gd name="connsiteX91" fmla="*/ 568118 w 1229400"/>
              <a:gd name="connsiteY91" fmla="*/ 805343 h 1231917"/>
              <a:gd name="connsiteX92" fmla="*/ 380845 w 1229400"/>
              <a:gd name="connsiteY92" fmla="*/ 826849 h 1231917"/>
              <a:gd name="connsiteX93" fmla="*/ 380845 w 1229400"/>
              <a:gd name="connsiteY93" fmla="*/ 821473 h 1231917"/>
              <a:gd name="connsiteX94" fmla="*/ 361131 w 1229400"/>
              <a:gd name="connsiteY94" fmla="*/ 660184 h 1231917"/>
              <a:gd name="connsiteX95" fmla="*/ 361131 w 1229400"/>
              <a:gd name="connsiteY95" fmla="*/ 653913 h 1231917"/>
              <a:gd name="connsiteX96" fmla="*/ 573494 w 1229400"/>
              <a:gd name="connsiteY96" fmla="*/ 653913 h 1231917"/>
              <a:gd name="connsiteX97" fmla="*/ 574391 w 1229400"/>
              <a:gd name="connsiteY97" fmla="*/ 1139569 h 1231917"/>
              <a:gd name="connsiteX98" fmla="*/ 566326 w 1229400"/>
              <a:gd name="connsiteY98" fmla="*/ 1139569 h 1231917"/>
              <a:gd name="connsiteX99" fmla="*/ 523315 w 1229400"/>
              <a:gd name="connsiteY99" fmla="*/ 1113583 h 1231917"/>
              <a:gd name="connsiteX100" fmla="*/ 433711 w 1229400"/>
              <a:gd name="connsiteY100" fmla="*/ 1003369 h 1231917"/>
              <a:gd name="connsiteX101" fmla="*/ 396078 w 1229400"/>
              <a:gd name="connsiteY101" fmla="*/ 913765 h 1231917"/>
              <a:gd name="connsiteX102" fmla="*/ 396078 w 1229400"/>
              <a:gd name="connsiteY102" fmla="*/ 907492 h 1231917"/>
              <a:gd name="connsiteX103" fmla="*/ 402349 w 1229400"/>
              <a:gd name="connsiteY103" fmla="*/ 907492 h 1231917"/>
              <a:gd name="connsiteX104" fmla="*/ 565429 w 1229400"/>
              <a:gd name="connsiteY104" fmla="*/ 891364 h 1231917"/>
              <a:gd name="connsiteX105" fmla="*/ 571703 w 1229400"/>
              <a:gd name="connsiteY105" fmla="*/ 891364 h 1231917"/>
              <a:gd name="connsiteX106" fmla="*/ 388013 w 1229400"/>
              <a:gd name="connsiteY106" fmla="*/ 1095663 h 1231917"/>
              <a:gd name="connsiteX107" fmla="*/ 237477 w 1229400"/>
              <a:gd name="connsiteY107" fmla="*/ 989928 h 1231917"/>
              <a:gd name="connsiteX108" fmla="*/ 215077 w 1229400"/>
              <a:gd name="connsiteY108" fmla="*/ 966632 h 1231917"/>
              <a:gd name="connsiteX109" fmla="*/ 215077 w 1229400"/>
              <a:gd name="connsiteY109" fmla="*/ 961256 h 1231917"/>
              <a:gd name="connsiteX110" fmla="*/ 221348 w 1229400"/>
              <a:gd name="connsiteY110" fmla="*/ 961256 h 1231917"/>
              <a:gd name="connsiteX111" fmla="*/ 316330 w 1229400"/>
              <a:gd name="connsiteY111" fmla="*/ 926309 h 1231917"/>
              <a:gd name="connsiteX112" fmla="*/ 321707 w 1229400"/>
              <a:gd name="connsiteY112" fmla="*/ 926309 h 1231917"/>
              <a:gd name="connsiteX113" fmla="*/ 321707 w 1229400"/>
              <a:gd name="connsiteY113" fmla="*/ 931686 h 1231917"/>
              <a:gd name="connsiteX114" fmla="*/ 367404 w 1229400"/>
              <a:gd name="connsiteY114" fmla="*/ 1041004 h 1231917"/>
              <a:gd name="connsiteX115" fmla="*/ 396973 w 1229400"/>
              <a:gd name="connsiteY115" fmla="*/ 1091181 h 1231917"/>
              <a:gd name="connsiteX116" fmla="*/ 407726 w 1229400"/>
              <a:gd name="connsiteY116" fmla="*/ 1108207 h 1231917"/>
              <a:gd name="connsiteX117" fmla="*/ 165794 w 1229400"/>
              <a:gd name="connsiteY117" fmla="*/ 894053 h 1231917"/>
              <a:gd name="connsiteX118" fmla="*/ 161315 w 1229400"/>
              <a:gd name="connsiteY118" fmla="*/ 894053 h 1231917"/>
              <a:gd name="connsiteX119" fmla="*/ 86047 w 1229400"/>
              <a:gd name="connsiteY119" fmla="*/ 663769 h 1231917"/>
              <a:gd name="connsiteX120" fmla="*/ 86047 w 1229400"/>
              <a:gd name="connsiteY120" fmla="*/ 658393 h 1231917"/>
              <a:gd name="connsiteX121" fmla="*/ 273319 w 1229400"/>
              <a:gd name="connsiteY121" fmla="*/ 658393 h 1231917"/>
              <a:gd name="connsiteX122" fmla="*/ 273319 w 1229400"/>
              <a:gd name="connsiteY122" fmla="*/ 662872 h 1231917"/>
              <a:gd name="connsiteX123" fmla="*/ 295721 w 1229400"/>
              <a:gd name="connsiteY123" fmla="*/ 842082 h 1231917"/>
              <a:gd name="connsiteX124" fmla="*/ 295721 w 1229400"/>
              <a:gd name="connsiteY124" fmla="*/ 847458 h 1231917"/>
              <a:gd name="connsiteX125" fmla="*/ 169379 w 1229400"/>
              <a:gd name="connsiteY125" fmla="*/ 894053 h 1231917"/>
              <a:gd name="connsiteX126" fmla="*/ 83358 w 1229400"/>
              <a:gd name="connsiteY126" fmla="*/ 567892 h 1231917"/>
              <a:gd name="connsiteX127" fmla="*/ 161315 w 1229400"/>
              <a:gd name="connsiteY127" fmla="*/ 332232 h 1231917"/>
              <a:gd name="connsiteX128" fmla="*/ 161315 w 1229400"/>
              <a:gd name="connsiteY128" fmla="*/ 327752 h 1231917"/>
              <a:gd name="connsiteX129" fmla="*/ 293033 w 1229400"/>
              <a:gd name="connsiteY129" fmla="*/ 378826 h 1231917"/>
              <a:gd name="connsiteX130" fmla="*/ 298409 w 1229400"/>
              <a:gd name="connsiteY130" fmla="*/ 378826 h 1231917"/>
              <a:gd name="connsiteX131" fmla="*/ 274216 w 1229400"/>
              <a:gd name="connsiteY131" fmla="*/ 565204 h 1231917"/>
              <a:gd name="connsiteX132" fmla="*/ 274216 w 1229400"/>
              <a:gd name="connsiteY132" fmla="*/ 570580 h 1231917"/>
              <a:gd name="connsiteX133" fmla="*/ 82462 w 1229400"/>
              <a:gd name="connsiteY133" fmla="*/ 570580 h 1231917"/>
              <a:gd name="connsiteX134" fmla="*/ 219557 w 1229400"/>
              <a:gd name="connsiteY134" fmla="*/ 256069 h 1231917"/>
              <a:gd name="connsiteX135" fmla="*/ 237477 w 1229400"/>
              <a:gd name="connsiteY135" fmla="*/ 238148 h 1231917"/>
              <a:gd name="connsiteX136" fmla="*/ 388013 w 1229400"/>
              <a:gd name="connsiteY136" fmla="*/ 131519 h 1231917"/>
              <a:gd name="connsiteX137" fmla="*/ 405934 w 1229400"/>
              <a:gd name="connsiteY137" fmla="*/ 123454 h 1231917"/>
              <a:gd name="connsiteX138" fmla="*/ 395181 w 1229400"/>
              <a:gd name="connsiteY138" fmla="*/ 139583 h 1231917"/>
              <a:gd name="connsiteX139" fmla="*/ 364716 w 1229400"/>
              <a:gd name="connsiteY139" fmla="*/ 189761 h 1231917"/>
              <a:gd name="connsiteX140" fmla="*/ 321707 w 1229400"/>
              <a:gd name="connsiteY140" fmla="*/ 293702 h 1231917"/>
              <a:gd name="connsiteX141" fmla="*/ 321707 w 1229400"/>
              <a:gd name="connsiteY141" fmla="*/ 299079 h 1231917"/>
              <a:gd name="connsiteX142" fmla="*/ 316330 w 1229400"/>
              <a:gd name="connsiteY142" fmla="*/ 297287 h 1231917"/>
              <a:gd name="connsiteX143" fmla="*/ 226725 w 1229400"/>
              <a:gd name="connsiteY143" fmla="*/ 265029 h 1231917"/>
              <a:gd name="connsiteX144" fmla="*/ 219557 w 1229400"/>
              <a:gd name="connsiteY144" fmla="*/ 265029 h 1231917"/>
              <a:gd name="connsiteX145" fmla="*/ 1180116 w 1229400"/>
              <a:gd name="connsiteY145" fmla="*/ 378826 h 1231917"/>
              <a:gd name="connsiteX146" fmla="*/ 379517 w 1229400"/>
              <a:gd name="connsiteY146" fmla="*/ 46683 h 1231917"/>
              <a:gd name="connsiteX147" fmla="*/ 180130 w 1229400"/>
              <a:gd name="connsiteY147" fmla="*/ 179904 h 1231917"/>
              <a:gd name="connsiteX148" fmla="*/ 120991 w 1229400"/>
              <a:gd name="connsiteY148" fmla="*/ 248004 h 1231917"/>
              <a:gd name="connsiteX149" fmla="*/ 47517 w 1229400"/>
              <a:gd name="connsiteY149" fmla="*/ 378826 h 1231917"/>
              <a:gd name="connsiteX150" fmla="*/ 26 w 1229400"/>
              <a:gd name="connsiteY150" fmla="*/ 618069 h 1231917"/>
              <a:gd name="connsiteX151" fmla="*/ 179235 w 1229400"/>
              <a:gd name="connsiteY151" fmla="*/ 1052651 h 1231917"/>
              <a:gd name="connsiteX152" fmla="*/ 612921 w 1229400"/>
              <a:gd name="connsiteY152" fmla="*/ 1231861 h 1231917"/>
              <a:gd name="connsiteX153" fmla="*/ 853955 w 1229400"/>
              <a:gd name="connsiteY153" fmla="*/ 1185266 h 1231917"/>
              <a:gd name="connsiteX154" fmla="*/ 1181012 w 1229400"/>
              <a:gd name="connsiteY154" fmla="*/ 858209 h 1231917"/>
              <a:gd name="connsiteX155" fmla="*/ 1229398 w 1229400"/>
              <a:gd name="connsiteY155" fmla="*/ 618966 h 1231917"/>
              <a:gd name="connsiteX156" fmla="*/ 1181012 w 1229400"/>
              <a:gd name="connsiteY156" fmla="*/ 378826 h 1231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1229400" h="1231917">
                <a:moveTo>
                  <a:pt x="954314" y="574163"/>
                </a:moveTo>
                <a:lnTo>
                  <a:pt x="954314" y="568789"/>
                </a:lnTo>
                <a:cubicBezTo>
                  <a:pt x="951945" y="504921"/>
                  <a:pt x="944152" y="441371"/>
                  <a:pt x="931016" y="378826"/>
                </a:cubicBezTo>
                <a:lnTo>
                  <a:pt x="935496" y="378826"/>
                </a:lnTo>
                <a:cubicBezTo>
                  <a:pt x="978281" y="367298"/>
                  <a:pt x="1019960" y="352006"/>
                  <a:pt x="1060047" y="333129"/>
                </a:cubicBezTo>
                <a:lnTo>
                  <a:pt x="1064526" y="333129"/>
                </a:lnTo>
                <a:cubicBezTo>
                  <a:pt x="1108853" y="404445"/>
                  <a:pt x="1135858" y="485155"/>
                  <a:pt x="1143377" y="568789"/>
                </a:cubicBezTo>
                <a:lnTo>
                  <a:pt x="1143377" y="575060"/>
                </a:lnTo>
                <a:close/>
                <a:moveTo>
                  <a:pt x="1145171" y="663769"/>
                </a:moveTo>
                <a:cubicBezTo>
                  <a:pt x="1138169" y="745435"/>
                  <a:pt x="1112079" y="824315"/>
                  <a:pt x="1069006" y="894053"/>
                </a:cubicBezTo>
                <a:lnTo>
                  <a:pt x="1063630" y="894053"/>
                </a:lnTo>
                <a:cubicBezTo>
                  <a:pt x="1023325" y="874723"/>
                  <a:pt x="981333" y="859126"/>
                  <a:pt x="938184" y="847458"/>
                </a:cubicBezTo>
                <a:lnTo>
                  <a:pt x="932808" y="847458"/>
                </a:lnTo>
                <a:lnTo>
                  <a:pt x="932808" y="842082"/>
                </a:lnTo>
                <a:cubicBezTo>
                  <a:pt x="945393" y="783097"/>
                  <a:pt x="952889" y="723140"/>
                  <a:pt x="955209" y="662872"/>
                </a:cubicBezTo>
                <a:lnTo>
                  <a:pt x="955209" y="658393"/>
                </a:lnTo>
                <a:lnTo>
                  <a:pt x="1146066" y="658393"/>
                </a:lnTo>
                <a:close/>
                <a:moveTo>
                  <a:pt x="1012556" y="971112"/>
                </a:moveTo>
                <a:lnTo>
                  <a:pt x="991050" y="994409"/>
                </a:lnTo>
                <a:cubicBezTo>
                  <a:pt x="946790" y="1036639"/>
                  <a:pt x="895558" y="1070896"/>
                  <a:pt x="839619" y="1095663"/>
                </a:cubicBezTo>
                <a:lnTo>
                  <a:pt x="821699" y="1104622"/>
                </a:lnTo>
                <a:lnTo>
                  <a:pt x="832451" y="1087598"/>
                </a:lnTo>
                <a:cubicBezTo>
                  <a:pt x="843649" y="1071526"/>
                  <a:pt x="853825" y="1054768"/>
                  <a:pt x="862916" y="1037419"/>
                </a:cubicBezTo>
                <a:cubicBezTo>
                  <a:pt x="880616" y="1002061"/>
                  <a:pt x="895884" y="965537"/>
                  <a:pt x="908614" y="928101"/>
                </a:cubicBezTo>
                <a:lnTo>
                  <a:pt x="908614" y="922726"/>
                </a:lnTo>
                <a:lnTo>
                  <a:pt x="913991" y="922726"/>
                </a:lnTo>
                <a:cubicBezTo>
                  <a:pt x="946688" y="931875"/>
                  <a:pt x="978721" y="943253"/>
                  <a:pt x="1009867" y="956774"/>
                </a:cubicBezTo>
                <a:lnTo>
                  <a:pt x="1017035" y="956774"/>
                </a:lnTo>
                <a:close/>
                <a:moveTo>
                  <a:pt x="705213" y="1114478"/>
                </a:moveTo>
                <a:cubicBezTo>
                  <a:pt x="692168" y="1125118"/>
                  <a:pt x="677689" y="1133865"/>
                  <a:pt x="662203" y="1140464"/>
                </a:cubicBezTo>
                <a:lnTo>
                  <a:pt x="655035" y="1140464"/>
                </a:lnTo>
                <a:lnTo>
                  <a:pt x="655035" y="887779"/>
                </a:lnTo>
                <a:lnTo>
                  <a:pt x="660410" y="887779"/>
                </a:lnTo>
                <a:cubicBezTo>
                  <a:pt x="715426" y="889225"/>
                  <a:pt x="770247" y="894918"/>
                  <a:pt x="824387" y="904803"/>
                </a:cubicBezTo>
                <a:lnTo>
                  <a:pt x="830658" y="904803"/>
                </a:lnTo>
                <a:lnTo>
                  <a:pt x="830658" y="911077"/>
                </a:lnTo>
                <a:cubicBezTo>
                  <a:pt x="820335" y="941830"/>
                  <a:pt x="807757" y="971780"/>
                  <a:pt x="793025" y="1000680"/>
                </a:cubicBezTo>
                <a:cubicBezTo>
                  <a:pt x="772373" y="1042784"/>
                  <a:pt x="743419" y="1080274"/>
                  <a:pt x="707901" y="1110895"/>
                </a:cubicBezTo>
                <a:moveTo>
                  <a:pt x="657722" y="654808"/>
                </a:moveTo>
                <a:lnTo>
                  <a:pt x="875461" y="654808"/>
                </a:lnTo>
                <a:lnTo>
                  <a:pt x="875461" y="660184"/>
                </a:lnTo>
                <a:cubicBezTo>
                  <a:pt x="872841" y="716233"/>
                  <a:pt x="865649" y="771973"/>
                  <a:pt x="853955" y="826849"/>
                </a:cubicBezTo>
                <a:lnTo>
                  <a:pt x="848581" y="826849"/>
                </a:lnTo>
                <a:cubicBezTo>
                  <a:pt x="787395" y="815226"/>
                  <a:pt x="725360" y="808633"/>
                  <a:pt x="663098" y="807135"/>
                </a:cubicBezTo>
                <a:lnTo>
                  <a:pt x="655035" y="807135"/>
                </a:lnTo>
                <a:close/>
                <a:moveTo>
                  <a:pt x="657722" y="415565"/>
                </a:moveTo>
                <a:lnTo>
                  <a:pt x="663098" y="415565"/>
                </a:lnTo>
                <a:cubicBezTo>
                  <a:pt x="724086" y="413399"/>
                  <a:pt x="784856" y="407111"/>
                  <a:pt x="844996" y="396747"/>
                </a:cubicBezTo>
                <a:lnTo>
                  <a:pt x="853955" y="396747"/>
                </a:lnTo>
                <a:lnTo>
                  <a:pt x="853955" y="402124"/>
                </a:lnTo>
                <a:cubicBezTo>
                  <a:pt x="865804" y="456974"/>
                  <a:pt x="872998" y="512727"/>
                  <a:pt x="875461" y="568789"/>
                </a:cubicBezTo>
                <a:lnTo>
                  <a:pt x="875461" y="575060"/>
                </a:lnTo>
                <a:lnTo>
                  <a:pt x="655035" y="575060"/>
                </a:lnTo>
                <a:close/>
                <a:moveTo>
                  <a:pt x="657722" y="87612"/>
                </a:moveTo>
                <a:lnTo>
                  <a:pt x="664891" y="87612"/>
                </a:lnTo>
                <a:cubicBezTo>
                  <a:pt x="680282" y="94395"/>
                  <a:pt x="694737" y="103128"/>
                  <a:pt x="707901" y="113598"/>
                </a:cubicBezTo>
                <a:cubicBezTo>
                  <a:pt x="743208" y="144416"/>
                  <a:pt x="772129" y="181862"/>
                  <a:pt x="793025" y="223811"/>
                </a:cubicBezTo>
                <a:cubicBezTo>
                  <a:pt x="806747" y="250791"/>
                  <a:pt x="818718" y="278626"/>
                  <a:pt x="828866" y="307143"/>
                </a:cubicBezTo>
                <a:lnTo>
                  <a:pt x="828866" y="313414"/>
                </a:lnTo>
                <a:lnTo>
                  <a:pt x="822595" y="313414"/>
                </a:lnTo>
                <a:cubicBezTo>
                  <a:pt x="769263" y="322469"/>
                  <a:pt x="715374" y="327856"/>
                  <a:pt x="661306" y="329544"/>
                </a:cubicBezTo>
                <a:lnTo>
                  <a:pt x="655035" y="329544"/>
                </a:lnTo>
                <a:close/>
                <a:moveTo>
                  <a:pt x="843204" y="130622"/>
                </a:moveTo>
                <a:cubicBezTo>
                  <a:pt x="899013" y="157080"/>
                  <a:pt x="949916" y="192834"/>
                  <a:pt x="993738" y="236355"/>
                </a:cubicBezTo>
                <a:lnTo>
                  <a:pt x="1010764" y="255172"/>
                </a:lnTo>
                <a:lnTo>
                  <a:pt x="1016141" y="260549"/>
                </a:lnTo>
                <a:lnTo>
                  <a:pt x="1008971" y="260549"/>
                </a:lnTo>
                <a:cubicBezTo>
                  <a:pt x="979864" y="273305"/>
                  <a:pt x="949927" y="284082"/>
                  <a:pt x="919367" y="292805"/>
                </a:cubicBezTo>
                <a:lnTo>
                  <a:pt x="914887" y="292805"/>
                </a:lnTo>
                <a:lnTo>
                  <a:pt x="914887" y="287431"/>
                </a:lnTo>
                <a:cubicBezTo>
                  <a:pt x="902921" y="251716"/>
                  <a:pt x="888243" y="216966"/>
                  <a:pt x="870981" y="183489"/>
                </a:cubicBezTo>
                <a:cubicBezTo>
                  <a:pt x="862191" y="166156"/>
                  <a:pt x="852314" y="149397"/>
                  <a:pt x="841411" y="133310"/>
                </a:cubicBezTo>
                <a:lnTo>
                  <a:pt x="829763" y="117181"/>
                </a:lnTo>
                <a:close/>
                <a:moveTo>
                  <a:pt x="574391" y="334025"/>
                </a:moveTo>
                <a:lnTo>
                  <a:pt x="567223" y="334025"/>
                </a:lnTo>
                <a:cubicBezTo>
                  <a:pt x="513178" y="331979"/>
                  <a:pt x="459313" y="326591"/>
                  <a:pt x="405934" y="317896"/>
                </a:cubicBezTo>
                <a:lnTo>
                  <a:pt x="399661" y="317896"/>
                </a:lnTo>
                <a:lnTo>
                  <a:pt x="399661" y="311623"/>
                </a:lnTo>
                <a:cubicBezTo>
                  <a:pt x="409352" y="283355"/>
                  <a:pt x="421029" y="255807"/>
                  <a:pt x="434608" y="229187"/>
                </a:cubicBezTo>
                <a:cubicBezTo>
                  <a:pt x="456327" y="186514"/>
                  <a:pt x="486871" y="148946"/>
                  <a:pt x="524212" y="118974"/>
                </a:cubicBezTo>
                <a:cubicBezTo>
                  <a:pt x="537068" y="108069"/>
                  <a:pt x="551588" y="99295"/>
                  <a:pt x="567223" y="92989"/>
                </a:cubicBezTo>
                <a:lnTo>
                  <a:pt x="575286" y="92989"/>
                </a:lnTo>
                <a:close/>
                <a:moveTo>
                  <a:pt x="574391" y="573268"/>
                </a:moveTo>
                <a:lnTo>
                  <a:pt x="354860" y="573268"/>
                </a:lnTo>
                <a:lnTo>
                  <a:pt x="354860" y="566995"/>
                </a:lnTo>
                <a:cubicBezTo>
                  <a:pt x="357321" y="510935"/>
                  <a:pt x="364515" y="455183"/>
                  <a:pt x="376364" y="400332"/>
                </a:cubicBezTo>
                <a:lnTo>
                  <a:pt x="376364" y="395852"/>
                </a:lnTo>
                <a:lnTo>
                  <a:pt x="381740" y="395852"/>
                </a:lnTo>
                <a:cubicBezTo>
                  <a:pt x="443041" y="406687"/>
                  <a:pt x="505015" y="413274"/>
                  <a:pt x="567223" y="415565"/>
                </a:cubicBezTo>
                <a:lnTo>
                  <a:pt x="572597" y="415565"/>
                </a:lnTo>
                <a:close/>
                <a:moveTo>
                  <a:pt x="574391" y="805343"/>
                </a:moveTo>
                <a:lnTo>
                  <a:pt x="568118" y="805343"/>
                </a:lnTo>
                <a:cubicBezTo>
                  <a:pt x="505245" y="807835"/>
                  <a:pt x="442646" y="815023"/>
                  <a:pt x="380845" y="826849"/>
                </a:cubicBezTo>
                <a:lnTo>
                  <a:pt x="380845" y="821473"/>
                </a:lnTo>
                <a:cubicBezTo>
                  <a:pt x="370039" y="768313"/>
                  <a:pt x="363447" y="714382"/>
                  <a:pt x="361131" y="660184"/>
                </a:cubicBezTo>
                <a:lnTo>
                  <a:pt x="361131" y="653913"/>
                </a:lnTo>
                <a:lnTo>
                  <a:pt x="573494" y="653913"/>
                </a:lnTo>
                <a:close/>
                <a:moveTo>
                  <a:pt x="574391" y="1139569"/>
                </a:moveTo>
                <a:lnTo>
                  <a:pt x="566326" y="1139569"/>
                </a:lnTo>
                <a:cubicBezTo>
                  <a:pt x="551042" y="1132581"/>
                  <a:pt x="536611" y="1123862"/>
                  <a:pt x="523315" y="1113583"/>
                </a:cubicBezTo>
                <a:cubicBezTo>
                  <a:pt x="486394" y="1083191"/>
                  <a:pt x="455927" y="1045716"/>
                  <a:pt x="433711" y="1003369"/>
                </a:cubicBezTo>
                <a:cubicBezTo>
                  <a:pt x="418981" y="974468"/>
                  <a:pt x="406401" y="944518"/>
                  <a:pt x="396078" y="913765"/>
                </a:cubicBezTo>
                <a:lnTo>
                  <a:pt x="396078" y="907492"/>
                </a:lnTo>
                <a:lnTo>
                  <a:pt x="402349" y="907492"/>
                </a:lnTo>
                <a:cubicBezTo>
                  <a:pt x="456277" y="898398"/>
                  <a:pt x="510765" y="893009"/>
                  <a:pt x="565429" y="891364"/>
                </a:cubicBezTo>
                <a:lnTo>
                  <a:pt x="571703" y="891364"/>
                </a:lnTo>
                <a:close/>
                <a:moveTo>
                  <a:pt x="388013" y="1095663"/>
                </a:moveTo>
                <a:cubicBezTo>
                  <a:pt x="331888" y="1069750"/>
                  <a:pt x="280894" y="1033932"/>
                  <a:pt x="237477" y="989928"/>
                </a:cubicBezTo>
                <a:cubicBezTo>
                  <a:pt x="229560" y="982609"/>
                  <a:pt x="222081" y="974829"/>
                  <a:pt x="215077" y="966632"/>
                </a:cubicBezTo>
                <a:lnTo>
                  <a:pt x="215077" y="961256"/>
                </a:lnTo>
                <a:lnTo>
                  <a:pt x="221348" y="961256"/>
                </a:lnTo>
                <a:cubicBezTo>
                  <a:pt x="252016" y="947067"/>
                  <a:pt x="283780" y="935380"/>
                  <a:pt x="316330" y="926309"/>
                </a:cubicBezTo>
                <a:lnTo>
                  <a:pt x="321707" y="926309"/>
                </a:lnTo>
                <a:lnTo>
                  <a:pt x="321707" y="931686"/>
                </a:lnTo>
                <a:cubicBezTo>
                  <a:pt x="333563" y="969445"/>
                  <a:pt x="348860" y="1006038"/>
                  <a:pt x="367404" y="1041004"/>
                </a:cubicBezTo>
                <a:cubicBezTo>
                  <a:pt x="376332" y="1058258"/>
                  <a:pt x="386203" y="1075011"/>
                  <a:pt x="396973" y="1091181"/>
                </a:cubicBezTo>
                <a:lnTo>
                  <a:pt x="407726" y="1108207"/>
                </a:lnTo>
                <a:close/>
                <a:moveTo>
                  <a:pt x="165794" y="894053"/>
                </a:moveTo>
                <a:lnTo>
                  <a:pt x="161315" y="894053"/>
                </a:lnTo>
                <a:cubicBezTo>
                  <a:pt x="119031" y="824018"/>
                  <a:pt x="93289" y="745256"/>
                  <a:pt x="86047" y="663769"/>
                </a:cubicBezTo>
                <a:lnTo>
                  <a:pt x="86047" y="658393"/>
                </a:lnTo>
                <a:lnTo>
                  <a:pt x="273319" y="658393"/>
                </a:lnTo>
                <a:lnTo>
                  <a:pt x="273319" y="662872"/>
                </a:lnTo>
                <a:cubicBezTo>
                  <a:pt x="275587" y="723144"/>
                  <a:pt x="283082" y="783107"/>
                  <a:pt x="295721" y="842082"/>
                </a:cubicBezTo>
                <a:lnTo>
                  <a:pt x="295721" y="847458"/>
                </a:lnTo>
                <a:cubicBezTo>
                  <a:pt x="252237" y="858991"/>
                  <a:pt x="209937" y="874590"/>
                  <a:pt x="169379" y="894053"/>
                </a:cubicBezTo>
                <a:moveTo>
                  <a:pt x="83358" y="567892"/>
                </a:moveTo>
                <a:cubicBezTo>
                  <a:pt x="90606" y="484332"/>
                  <a:pt x="117302" y="403629"/>
                  <a:pt x="161315" y="332232"/>
                </a:cubicBezTo>
                <a:lnTo>
                  <a:pt x="161315" y="327752"/>
                </a:lnTo>
                <a:cubicBezTo>
                  <a:pt x="203446" y="349040"/>
                  <a:pt x="247562" y="366148"/>
                  <a:pt x="293033" y="378826"/>
                </a:cubicBezTo>
                <a:lnTo>
                  <a:pt x="298409" y="378826"/>
                </a:lnTo>
                <a:cubicBezTo>
                  <a:pt x="284786" y="440104"/>
                  <a:pt x="276688" y="502480"/>
                  <a:pt x="274216" y="565204"/>
                </a:cubicBezTo>
                <a:lnTo>
                  <a:pt x="274216" y="570580"/>
                </a:lnTo>
                <a:lnTo>
                  <a:pt x="82462" y="570580"/>
                </a:lnTo>
                <a:close/>
                <a:moveTo>
                  <a:pt x="219557" y="256069"/>
                </a:moveTo>
                <a:lnTo>
                  <a:pt x="237477" y="238148"/>
                </a:lnTo>
                <a:cubicBezTo>
                  <a:pt x="280870" y="193883"/>
                  <a:pt x="331859" y="157766"/>
                  <a:pt x="388013" y="131519"/>
                </a:cubicBezTo>
                <a:lnTo>
                  <a:pt x="405934" y="123454"/>
                </a:lnTo>
                <a:lnTo>
                  <a:pt x="395181" y="139583"/>
                </a:lnTo>
                <a:cubicBezTo>
                  <a:pt x="384428" y="155712"/>
                  <a:pt x="374572" y="172737"/>
                  <a:pt x="364716" y="189761"/>
                </a:cubicBezTo>
                <a:cubicBezTo>
                  <a:pt x="348073" y="223409"/>
                  <a:pt x="333706" y="258134"/>
                  <a:pt x="321707" y="293702"/>
                </a:cubicBezTo>
                <a:lnTo>
                  <a:pt x="321707" y="299079"/>
                </a:lnTo>
                <a:lnTo>
                  <a:pt x="316330" y="297287"/>
                </a:lnTo>
                <a:cubicBezTo>
                  <a:pt x="285733" y="288677"/>
                  <a:pt x="255789" y="277898"/>
                  <a:pt x="226725" y="265029"/>
                </a:cubicBezTo>
                <a:lnTo>
                  <a:pt x="219557" y="265029"/>
                </a:lnTo>
                <a:close/>
                <a:moveTo>
                  <a:pt x="1180116" y="378826"/>
                </a:moveTo>
                <a:cubicBezTo>
                  <a:pt x="1050756" y="66029"/>
                  <a:pt x="692315" y="-82677"/>
                  <a:pt x="379517" y="46683"/>
                </a:cubicBezTo>
                <a:cubicBezTo>
                  <a:pt x="304932" y="77527"/>
                  <a:pt x="237172" y="122803"/>
                  <a:pt x="180130" y="179904"/>
                </a:cubicBezTo>
                <a:cubicBezTo>
                  <a:pt x="158479" y="200845"/>
                  <a:pt x="138691" y="223630"/>
                  <a:pt x="120991" y="248004"/>
                </a:cubicBezTo>
                <a:cubicBezTo>
                  <a:pt x="91656" y="288707"/>
                  <a:pt x="67008" y="332593"/>
                  <a:pt x="47517" y="378826"/>
                </a:cubicBezTo>
                <a:cubicBezTo>
                  <a:pt x="16183" y="454699"/>
                  <a:pt x="48" y="535983"/>
                  <a:pt x="26" y="618069"/>
                </a:cubicBezTo>
                <a:cubicBezTo>
                  <a:pt x="-1483" y="781207"/>
                  <a:pt x="63172" y="937996"/>
                  <a:pt x="179235" y="1052651"/>
                </a:cubicBezTo>
                <a:cubicBezTo>
                  <a:pt x="294075" y="1167891"/>
                  <a:pt x="450231" y="1232419"/>
                  <a:pt x="612921" y="1231861"/>
                </a:cubicBezTo>
                <a:cubicBezTo>
                  <a:pt x="695608" y="1232996"/>
                  <a:pt x="777647" y="1217136"/>
                  <a:pt x="853955" y="1185266"/>
                </a:cubicBezTo>
                <a:cubicBezTo>
                  <a:pt x="1001235" y="1122746"/>
                  <a:pt x="1118493" y="1005489"/>
                  <a:pt x="1181012" y="858209"/>
                </a:cubicBezTo>
                <a:cubicBezTo>
                  <a:pt x="1213159" y="782556"/>
                  <a:pt x="1229622" y="701166"/>
                  <a:pt x="1229398" y="618966"/>
                </a:cubicBezTo>
                <a:cubicBezTo>
                  <a:pt x="1229569" y="536482"/>
                  <a:pt x="1213113" y="454809"/>
                  <a:pt x="1181012" y="378826"/>
                </a:cubicBezTo>
                <a:close/>
              </a:path>
            </a:pathLst>
          </a:custGeom>
          <a:gradFill>
            <a:gsLst>
              <a:gs pos="100000">
                <a:schemeClr val="accent5">
                  <a:lumMod val="20000"/>
                  <a:lumOff val="80000"/>
                </a:schemeClr>
              </a:gs>
              <a:gs pos="29000">
                <a:srgbClr val="DEEBF7">
                  <a:alpha val="90000"/>
                </a:srgbClr>
              </a:gs>
              <a:gs pos="0">
                <a:schemeClr val="accent5">
                  <a:lumMod val="20000"/>
                  <a:lumOff val="80000"/>
                  <a:alpha val="70000"/>
                </a:schemeClr>
              </a:gs>
            </a:gsLst>
            <a:lin ang="16200000" scaled="0"/>
          </a:gradFill>
          <a:ln w="3795" cap="flat">
            <a:noFill/>
            <a:prstDash val="solid"/>
            <a:miter/>
          </a:ln>
          <a:effectLst>
            <a:reflection blurRad="6350" stA="18000" endPos="55000" dir="5400000" sy="-100000" algn="bl" rotWithShape="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CN" altLang="en-US">
              <a:cs typeface="+mn-ea"/>
              <a:sym typeface="+mn-lt"/>
            </a:endParaRPr>
          </a:p>
        </p:txBody>
      </p:sp>
      <p:grpSp>
        <p:nvGrpSpPr>
          <p:cNvPr id="2" name="组合 1">
            <a:extLst>
              <a:ext uri="{FF2B5EF4-FFF2-40B4-BE49-F238E27FC236}">
                <a16:creationId xmlns:a16="http://schemas.microsoft.com/office/drawing/2014/main" id="{D061C293-9437-49CD-AE30-02FEFE6581BF}"/>
              </a:ext>
            </a:extLst>
          </p:cNvPr>
          <p:cNvGrpSpPr/>
          <p:nvPr/>
        </p:nvGrpSpPr>
        <p:grpSpPr>
          <a:xfrm>
            <a:off x="3112370" y="2641640"/>
            <a:ext cx="6125497" cy="1122284"/>
            <a:chOff x="3112370" y="2641640"/>
            <a:chExt cx="6125497" cy="1122284"/>
          </a:xfrm>
        </p:grpSpPr>
        <p:grpSp>
          <p:nvGrpSpPr>
            <p:cNvPr id="37" name="组合 36">
              <a:extLst>
                <a:ext uri="{FF2B5EF4-FFF2-40B4-BE49-F238E27FC236}">
                  <a16:creationId xmlns:a16="http://schemas.microsoft.com/office/drawing/2014/main" id="{1DDB21AE-4DFA-4B68-9308-133010FAA975}"/>
                </a:ext>
              </a:extLst>
            </p:cNvPr>
            <p:cNvGrpSpPr/>
            <p:nvPr/>
          </p:nvGrpSpPr>
          <p:grpSpPr>
            <a:xfrm>
              <a:off x="3112370" y="2665452"/>
              <a:ext cx="6125497" cy="1098472"/>
              <a:chOff x="2901438" y="2692514"/>
              <a:chExt cx="6125497" cy="1098472"/>
            </a:xfrm>
          </p:grpSpPr>
          <p:sp>
            <p:nvSpPr>
              <p:cNvPr id="36" name="任意多边形: 形状 35">
                <a:extLst>
                  <a:ext uri="{FF2B5EF4-FFF2-40B4-BE49-F238E27FC236}">
                    <a16:creationId xmlns:a16="http://schemas.microsoft.com/office/drawing/2014/main" id="{E5AF24E6-9547-4B19-ABC2-63D309318977}"/>
                  </a:ext>
                </a:extLst>
              </p:cNvPr>
              <p:cNvSpPr/>
              <p:nvPr/>
            </p:nvSpPr>
            <p:spPr>
              <a:xfrm>
                <a:off x="2901438" y="2692514"/>
                <a:ext cx="6125497" cy="999379"/>
              </a:xfrm>
              <a:custGeom>
                <a:avLst/>
                <a:gdLst>
                  <a:gd name="connsiteX0" fmla="*/ 0 w 6125497"/>
                  <a:gd name="connsiteY0" fmla="*/ 0 h 999379"/>
                  <a:gd name="connsiteX1" fmla="*/ 6125497 w 6125497"/>
                  <a:gd name="connsiteY1" fmla="*/ 0 h 999379"/>
                  <a:gd name="connsiteX2" fmla="*/ 6125497 w 6125497"/>
                  <a:gd name="connsiteY2" fmla="*/ 999379 h 999379"/>
                  <a:gd name="connsiteX3" fmla="*/ 0 w 6125497"/>
                  <a:gd name="connsiteY3" fmla="*/ 999379 h 999379"/>
                  <a:gd name="connsiteX4" fmla="*/ 0 w 6125497"/>
                  <a:gd name="connsiteY4" fmla="*/ 0 h 999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5497" h="999379">
                    <a:moveTo>
                      <a:pt x="0" y="0"/>
                    </a:moveTo>
                    <a:lnTo>
                      <a:pt x="6125497" y="0"/>
                    </a:lnTo>
                    <a:lnTo>
                      <a:pt x="6125497" y="999379"/>
                    </a:lnTo>
                    <a:lnTo>
                      <a:pt x="0" y="999379"/>
                    </a:lnTo>
                    <a:lnTo>
                      <a:pt x="0" y="0"/>
                    </a:lnTo>
                    <a:close/>
                  </a:path>
                </a:pathLst>
              </a:cu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34" name="任意多边形: 形状 33">
                <a:extLst>
                  <a:ext uri="{FF2B5EF4-FFF2-40B4-BE49-F238E27FC236}">
                    <a16:creationId xmlns:a16="http://schemas.microsoft.com/office/drawing/2014/main" id="{44C264CD-86BA-443F-88B6-6FB1BA94C7E5}"/>
                  </a:ext>
                </a:extLst>
              </p:cNvPr>
              <p:cNvSpPr/>
              <p:nvPr/>
            </p:nvSpPr>
            <p:spPr>
              <a:xfrm>
                <a:off x="2901438" y="3730761"/>
                <a:ext cx="6125497" cy="60225"/>
              </a:xfrm>
              <a:custGeom>
                <a:avLst/>
                <a:gdLst>
                  <a:gd name="connsiteX0" fmla="*/ 0 w 6125497"/>
                  <a:gd name="connsiteY0" fmla="*/ 0 h 60225"/>
                  <a:gd name="connsiteX1" fmla="*/ 6125497 w 6125497"/>
                  <a:gd name="connsiteY1" fmla="*/ 0 h 60225"/>
                  <a:gd name="connsiteX2" fmla="*/ 6125497 w 6125497"/>
                  <a:gd name="connsiteY2" fmla="*/ 60225 h 60225"/>
                  <a:gd name="connsiteX3" fmla="*/ 0 w 6125497"/>
                  <a:gd name="connsiteY3" fmla="*/ 60225 h 60225"/>
                  <a:gd name="connsiteX4" fmla="*/ 0 w 6125497"/>
                  <a:gd name="connsiteY4" fmla="*/ 0 h 60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5497" h="60225">
                    <a:moveTo>
                      <a:pt x="0" y="0"/>
                    </a:moveTo>
                    <a:lnTo>
                      <a:pt x="6125497" y="0"/>
                    </a:lnTo>
                    <a:lnTo>
                      <a:pt x="6125497" y="60225"/>
                    </a:lnTo>
                    <a:lnTo>
                      <a:pt x="0" y="60225"/>
                    </a:lnTo>
                    <a:lnTo>
                      <a:pt x="0" y="0"/>
                    </a:lnTo>
                    <a:close/>
                  </a:path>
                </a:pathLst>
              </a:cu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grpSp>
        <p:sp>
          <p:nvSpPr>
            <p:cNvPr id="22" name="文本框 21">
              <a:extLst>
                <a:ext uri="{FF2B5EF4-FFF2-40B4-BE49-F238E27FC236}">
                  <a16:creationId xmlns:a16="http://schemas.microsoft.com/office/drawing/2014/main" id="{B1927B2E-A696-4AB1-8BC0-39A407DE27BB}"/>
                </a:ext>
              </a:extLst>
            </p:cNvPr>
            <p:cNvSpPr txBox="1"/>
            <p:nvPr/>
          </p:nvSpPr>
          <p:spPr>
            <a:xfrm>
              <a:off x="3293346" y="2641640"/>
              <a:ext cx="5763547" cy="1107996"/>
            </a:xfrm>
            <a:prstGeom prst="rect">
              <a:avLst/>
            </a:prstGeom>
            <a:noFill/>
          </p:spPr>
          <p:txBody>
            <a:bodyPr wrap="square" rtlCol="0">
              <a:spAutoFit/>
            </a:bodyPr>
            <a:lstStyle/>
            <a:p>
              <a:pPr algn="dist"/>
              <a:r>
                <a:rPr lang="zh-CN" altLang="en-US" sz="6600" dirty="0">
                  <a:solidFill>
                    <a:schemeClr val="bg1"/>
                  </a:solidFill>
                  <a:effectLst>
                    <a:outerShdw blurRad="50800" dist="38100" dir="2700000" algn="tl" rotWithShape="0">
                      <a:schemeClr val="accent1">
                        <a:lumMod val="75000"/>
                        <a:alpha val="68000"/>
                      </a:schemeClr>
                    </a:outerShdw>
                  </a:effectLst>
                  <a:latin typeface="优设标题黑" panose="00000500000000000000" pitchFamily="2" charset="-122"/>
                  <a:ea typeface="优设标题黑" panose="00000500000000000000" pitchFamily="2" charset="-122"/>
                  <a:cs typeface="+mn-ea"/>
                  <a:sym typeface="+mn-lt"/>
                </a:rPr>
                <a:t>欺骗钓鱼</a:t>
              </a:r>
            </a:p>
          </p:txBody>
        </p:sp>
      </p:grpSp>
    </p:spTree>
    <p:extLst>
      <p:ext uri="{BB962C8B-B14F-4D97-AF65-F5344CB8AC3E}">
        <p14:creationId xmlns:p14="http://schemas.microsoft.com/office/powerpoint/2010/main" val="2593412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outHorizontal)">
                                      <p:cBhvr>
                                        <p:cTn id="7" dur="500"/>
                                        <p:tgtEl>
                                          <p:spTgt spid="20"/>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 calcmode="lin" valueType="num">
                                      <p:cBhvr>
                                        <p:cTn id="10" dur="500" fill="hold"/>
                                        <p:tgtEl>
                                          <p:spTgt spid="27"/>
                                        </p:tgtEl>
                                        <p:attrNameLst>
                                          <p:attrName>ppt_w</p:attrName>
                                        </p:attrNameLst>
                                      </p:cBhvr>
                                      <p:tavLst>
                                        <p:tav tm="0">
                                          <p:val>
                                            <p:fltVal val="0"/>
                                          </p:val>
                                        </p:tav>
                                        <p:tav tm="100000">
                                          <p:val>
                                            <p:strVal val="#ppt_w"/>
                                          </p:val>
                                        </p:tav>
                                      </p:tavLst>
                                    </p:anim>
                                    <p:anim calcmode="lin" valueType="num">
                                      <p:cBhvr>
                                        <p:cTn id="11" dur="500" fill="hold"/>
                                        <p:tgtEl>
                                          <p:spTgt spid="27"/>
                                        </p:tgtEl>
                                        <p:attrNameLst>
                                          <p:attrName>ppt_h</p:attrName>
                                        </p:attrNameLst>
                                      </p:cBhvr>
                                      <p:tavLst>
                                        <p:tav tm="0">
                                          <p:val>
                                            <p:fltVal val="0"/>
                                          </p:val>
                                        </p:tav>
                                        <p:tav tm="100000">
                                          <p:val>
                                            <p:strVal val="#ppt_h"/>
                                          </p:val>
                                        </p:tav>
                                      </p:tavLst>
                                    </p:anim>
                                    <p:animEffect transition="in" filter="fade">
                                      <p:cBhvr>
                                        <p:cTn id="12" dur="500"/>
                                        <p:tgtEl>
                                          <p:spTgt spid="27"/>
                                        </p:tgtEl>
                                      </p:cBhvr>
                                    </p:animEffect>
                                  </p:childTnLst>
                                </p:cTn>
                              </p:par>
                            </p:childTnLst>
                          </p:cTn>
                        </p:par>
                        <p:par>
                          <p:cTn id="13" fill="hold">
                            <p:stCondLst>
                              <p:cond delay="500"/>
                            </p:stCondLst>
                            <p:childTnLst>
                              <p:par>
                                <p:cTn id="14" presetID="16" presetClass="entr" presetSubtype="37"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arn(outVertical)">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平行四边形 45">
            <a:extLst>
              <a:ext uri="{FF2B5EF4-FFF2-40B4-BE49-F238E27FC236}">
                <a16:creationId xmlns:a16="http://schemas.microsoft.com/office/drawing/2014/main" id="{DF2550E3-AE90-47C4-8271-F92DEFAC7C8B}"/>
              </a:ext>
            </a:extLst>
          </p:cNvPr>
          <p:cNvSpPr/>
          <p:nvPr/>
        </p:nvSpPr>
        <p:spPr>
          <a:xfrm flipH="1" flipV="1">
            <a:off x="-12705" y="1668944"/>
            <a:ext cx="12204704" cy="1012978"/>
          </a:xfrm>
          <a:prstGeom prst="parallelogram">
            <a:avLst>
              <a:gd name="adj" fmla="val 0"/>
            </a:avLst>
          </a:prstGeom>
          <a:gradFill>
            <a:gsLst>
              <a:gs pos="48000">
                <a:srgbClr val="CFE2F3">
                  <a:alpha val="61000"/>
                </a:srgbClr>
              </a:gs>
              <a:gs pos="95000">
                <a:schemeClr val="accent5">
                  <a:lumMod val="40000"/>
                  <a:lumOff val="60000"/>
                </a:schemeClr>
              </a:gs>
              <a:gs pos="0">
                <a:schemeClr val="accent5">
                  <a:lumMod val="20000"/>
                  <a:lumOff val="80000"/>
                </a:schemeClr>
              </a:gs>
            </a:gsLst>
            <a:lin ang="10800000" scaled="0"/>
          </a:gradFill>
          <a:ln>
            <a:gradFill>
              <a:gsLst>
                <a:gs pos="0">
                  <a:schemeClr val="accent1">
                    <a:lumMod val="5000"/>
                    <a:lumOff val="95000"/>
                    <a:alpha val="0"/>
                  </a:schemeClr>
                </a:gs>
                <a:gs pos="100000">
                  <a:schemeClr val="accent5">
                    <a:lumMod val="20000"/>
                    <a:lumOff val="80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平行四边形 2">
            <a:extLst>
              <a:ext uri="{FF2B5EF4-FFF2-40B4-BE49-F238E27FC236}">
                <a16:creationId xmlns:a16="http://schemas.microsoft.com/office/drawing/2014/main" id="{172A783F-A394-4DE5-8C53-848F4DBC93A4}"/>
              </a:ext>
            </a:extLst>
          </p:cNvPr>
          <p:cNvSpPr/>
          <p:nvPr/>
        </p:nvSpPr>
        <p:spPr>
          <a:xfrm flipH="1" flipV="1">
            <a:off x="-12705" y="508713"/>
            <a:ext cx="6362373" cy="437436"/>
          </a:xfrm>
          <a:prstGeom prst="parallelogram">
            <a:avLst>
              <a:gd name="adj" fmla="val 0"/>
            </a:avLst>
          </a:prstGeom>
          <a:gradFill>
            <a:gsLst>
              <a:gs pos="95000">
                <a:schemeClr val="accent5">
                  <a:lumMod val="40000"/>
                  <a:lumOff val="60000"/>
                  <a:alpha val="0"/>
                </a:schemeClr>
              </a:gs>
              <a:gs pos="0">
                <a:schemeClr val="accent5">
                  <a:lumMod val="20000"/>
                  <a:lumOff val="80000"/>
                </a:schemeClr>
              </a:gs>
            </a:gsLst>
            <a:lin ang="10800000" scaled="0"/>
          </a:gradFill>
          <a:ln>
            <a:gradFill>
              <a:gsLst>
                <a:gs pos="0">
                  <a:schemeClr val="accent1">
                    <a:lumMod val="5000"/>
                    <a:lumOff val="95000"/>
                    <a:alpha val="0"/>
                  </a:schemeClr>
                </a:gs>
                <a:gs pos="100000">
                  <a:schemeClr val="accent5">
                    <a:lumMod val="20000"/>
                    <a:lumOff val="80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1" name="文本框 50">
            <a:extLst>
              <a:ext uri="{FF2B5EF4-FFF2-40B4-BE49-F238E27FC236}">
                <a16:creationId xmlns:a16="http://schemas.microsoft.com/office/drawing/2014/main" id="{9FB19EB5-8233-4DCF-AEE9-BB986D86B6B1}"/>
              </a:ext>
            </a:extLst>
          </p:cNvPr>
          <p:cNvSpPr txBox="1"/>
          <p:nvPr/>
        </p:nvSpPr>
        <p:spPr>
          <a:xfrm>
            <a:off x="164527" y="427349"/>
            <a:ext cx="5569732" cy="584775"/>
          </a:xfrm>
          <a:prstGeom prst="rect">
            <a:avLst/>
          </a:prstGeom>
          <a:noFill/>
          <a:effectLst>
            <a:outerShdw blurRad="50800" dist="38100" dir="5400000" algn="t" rotWithShape="0">
              <a:prstClr val="black">
                <a:alpha val="40000"/>
              </a:prstClr>
            </a:outerShdw>
          </a:effectLst>
        </p:spPr>
        <p:txBody>
          <a:bodyPr wrap="square" rtlCol="0">
            <a:spAutoFit/>
          </a:bodyPr>
          <a:lstStyle/>
          <a:p>
            <a:pPr algn="dist"/>
            <a:r>
              <a:rPr lang="zh-CN" altLang="en-US" sz="3200" dirty="0">
                <a:solidFill>
                  <a:schemeClr val="bg1"/>
                </a:solidFill>
                <a:effectLst>
                  <a:outerShdw blurRad="50800" dist="38100" dir="2700000" algn="tl" rotWithShape="0">
                    <a:schemeClr val="accent1">
                      <a:lumMod val="75000"/>
                      <a:alpha val="40000"/>
                    </a:schemeClr>
                  </a:outerShdw>
                </a:effectLst>
                <a:latin typeface="优设标题黑" panose="00000500000000000000" pitchFamily="2" charset="-122"/>
                <a:ea typeface="优设标题黑" panose="00000500000000000000" pitchFamily="2" charset="-122"/>
                <a:cs typeface="+mn-ea"/>
                <a:sym typeface="+mn-lt"/>
              </a:rPr>
              <a:t>欺诈钓鱼的基本定义</a:t>
            </a:r>
          </a:p>
        </p:txBody>
      </p:sp>
      <p:pic>
        <p:nvPicPr>
          <p:cNvPr id="101" name="图片 100">
            <a:extLst>
              <a:ext uri="{FF2B5EF4-FFF2-40B4-BE49-F238E27FC236}">
                <a16:creationId xmlns:a16="http://schemas.microsoft.com/office/drawing/2014/main" id="{710BB8B6-119A-438D-82FA-A12458ACFFA5}"/>
              </a:ext>
            </a:extLst>
          </p:cNvPr>
          <p:cNvPicPr>
            <a:picLocks noChangeAspect="1"/>
          </p:cNvPicPr>
          <p:nvPr/>
        </p:nvPicPr>
        <p:blipFill>
          <a:blip r:embed="rId3" cstate="email">
            <a:biLevel thresh="25000"/>
            <a:extLst>
              <a:ext uri="{28A0092B-C50C-407E-A947-70E740481C1C}">
                <a14:useLocalDpi xmlns:a14="http://schemas.microsoft.com/office/drawing/2010/main" val="0"/>
              </a:ext>
            </a:extLst>
          </a:blip>
          <a:stretch>
            <a:fillRect/>
          </a:stretch>
        </p:blipFill>
        <p:spPr>
          <a:xfrm>
            <a:off x="1634861" y="774287"/>
            <a:ext cx="1814089" cy="260761"/>
          </a:xfrm>
          <a:prstGeom prst="rect">
            <a:avLst/>
          </a:prstGeom>
        </p:spPr>
      </p:pic>
      <p:grpSp>
        <p:nvGrpSpPr>
          <p:cNvPr id="10" name="组合 9">
            <a:extLst>
              <a:ext uri="{FF2B5EF4-FFF2-40B4-BE49-F238E27FC236}">
                <a16:creationId xmlns:a16="http://schemas.microsoft.com/office/drawing/2014/main" id="{CD441AD6-F212-438D-9253-101B108622CD}"/>
              </a:ext>
            </a:extLst>
          </p:cNvPr>
          <p:cNvGrpSpPr/>
          <p:nvPr/>
        </p:nvGrpSpPr>
        <p:grpSpPr>
          <a:xfrm>
            <a:off x="56397" y="1211723"/>
            <a:ext cx="3429000" cy="4773301"/>
            <a:chOff x="1187268" y="1528361"/>
            <a:chExt cx="3429000" cy="4773301"/>
          </a:xfrm>
        </p:grpSpPr>
        <p:sp>
          <p:nvSpPr>
            <p:cNvPr id="34" name="矩形 33">
              <a:extLst>
                <a:ext uri="{FF2B5EF4-FFF2-40B4-BE49-F238E27FC236}">
                  <a16:creationId xmlns:a16="http://schemas.microsoft.com/office/drawing/2014/main" id="{378C568A-4AE8-4534-B2DD-F7A537F59125}"/>
                </a:ext>
              </a:extLst>
            </p:cNvPr>
            <p:cNvSpPr/>
            <p:nvPr/>
          </p:nvSpPr>
          <p:spPr>
            <a:xfrm>
              <a:off x="1263468" y="1651060"/>
              <a:ext cx="3352800" cy="465060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矩形 4">
              <a:extLst>
                <a:ext uri="{FF2B5EF4-FFF2-40B4-BE49-F238E27FC236}">
                  <a16:creationId xmlns:a16="http://schemas.microsoft.com/office/drawing/2014/main" id="{4CF63DDE-E345-446F-AF5C-87663A7649E7}"/>
                </a:ext>
              </a:extLst>
            </p:cNvPr>
            <p:cNvSpPr/>
            <p:nvPr/>
          </p:nvSpPr>
          <p:spPr>
            <a:xfrm>
              <a:off x="1187268" y="1528361"/>
              <a:ext cx="3352800" cy="465060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41" name="medical-prescription_32139">
            <a:extLst>
              <a:ext uri="{FF2B5EF4-FFF2-40B4-BE49-F238E27FC236}">
                <a16:creationId xmlns:a16="http://schemas.microsoft.com/office/drawing/2014/main" id="{2D2CE662-7219-4AA0-A603-87387BD9A998}"/>
              </a:ext>
            </a:extLst>
          </p:cNvPr>
          <p:cNvSpPr>
            <a:spLocks noChangeAspect="1"/>
          </p:cNvSpPr>
          <p:nvPr/>
        </p:nvSpPr>
        <p:spPr bwMode="auto">
          <a:xfrm>
            <a:off x="988658" y="1468144"/>
            <a:ext cx="1001117" cy="1095417"/>
          </a:xfrm>
          <a:custGeom>
            <a:avLst/>
            <a:gdLst>
              <a:gd name="T0" fmla="*/ 883 w 1398"/>
              <a:gd name="T1" fmla="*/ 393 h 1532"/>
              <a:gd name="T2" fmla="*/ 918 w 1398"/>
              <a:gd name="T3" fmla="*/ 429 h 1532"/>
              <a:gd name="T4" fmla="*/ 918 w 1398"/>
              <a:gd name="T5" fmla="*/ 510 h 1532"/>
              <a:gd name="T6" fmla="*/ 883 w 1398"/>
              <a:gd name="T7" fmla="*/ 545 h 1532"/>
              <a:gd name="T8" fmla="*/ 802 w 1398"/>
              <a:gd name="T9" fmla="*/ 545 h 1532"/>
              <a:gd name="T10" fmla="*/ 767 w 1398"/>
              <a:gd name="T11" fmla="*/ 510 h 1532"/>
              <a:gd name="T12" fmla="*/ 767 w 1398"/>
              <a:gd name="T13" fmla="*/ 429 h 1532"/>
              <a:gd name="T14" fmla="*/ 802 w 1398"/>
              <a:gd name="T15" fmla="*/ 393 h 1532"/>
              <a:gd name="T16" fmla="*/ 1135 w 1398"/>
              <a:gd name="T17" fmla="*/ 173 h 1532"/>
              <a:gd name="T18" fmla="*/ 1094 w 1398"/>
              <a:gd name="T19" fmla="*/ 1532 h 1532"/>
              <a:gd name="T20" fmla="*/ 0 w 1398"/>
              <a:gd name="T21" fmla="*/ 1491 h 1532"/>
              <a:gd name="T22" fmla="*/ 40 w 1398"/>
              <a:gd name="T23" fmla="*/ 133 h 1532"/>
              <a:gd name="T24" fmla="*/ 305 w 1398"/>
              <a:gd name="T25" fmla="*/ 40 h 1532"/>
              <a:gd name="T26" fmla="*/ 789 w 1398"/>
              <a:gd name="T27" fmla="*/ 0 h 1532"/>
              <a:gd name="T28" fmla="*/ 829 w 1398"/>
              <a:gd name="T29" fmla="*/ 133 h 1532"/>
              <a:gd name="T30" fmla="*/ 1135 w 1398"/>
              <a:gd name="T31" fmla="*/ 173 h 1532"/>
              <a:gd name="T32" fmla="*/ 749 w 1398"/>
              <a:gd name="T33" fmla="*/ 242 h 1532"/>
              <a:gd name="T34" fmla="*/ 386 w 1398"/>
              <a:gd name="T35" fmla="*/ 81 h 1532"/>
              <a:gd name="T36" fmla="*/ 1054 w 1398"/>
              <a:gd name="T37" fmla="*/ 214 h 1532"/>
              <a:gd name="T38" fmla="*/ 829 w 1398"/>
              <a:gd name="T39" fmla="*/ 283 h 1532"/>
              <a:gd name="T40" fmla="*/ 345 w 1398"/>
              <a:gd name="T41" fmla="*/ 323 h 1532"/>
              <a:gd name="T42" fmla="*/ 305 w 1398"/>
              <a:gd name="T43" fmla="*/ 214 h 1532"/>
              <a:gd name="T44" fmla="*/ 80 w 1398"/>
              <a:gd name="T45" fmla="*/ 1451 h 1532"/>
              <a:gd name="T46" fmla="*/ 1054 w 1398"/>
              <a:gd name="T47" fmla="*/ 214 h 1532"/>
              <a:gd name="T48" fmla="*/ 206 w 1398"/>
              <a:gd name="T49" fmla="*/ 676 h 1532"/>
              <a:gd name="T50" fmla="*/ 206 w 1398"/>
              <a:gd name="T51" fmla="*/ 757 h 1532"/>
              <a:gd name="T52" fmla="*/ 968 w 1398"/>
              <a:gd name="T53" fmla="*/ 716 h 1532"/>
              <a:gd name="T54" fmla="*/ 928 w 1398"/>
              <a:gd name="T55" fmla="*/ 863 h 1532"/>
              <a:gd name="T56" fmla="*/ 166 w 1398"/>
              <a:gd name="T57" fmla="*/ 903 h 1532"/>
              <a:gd name="T58" fmla="*/ 928 w 1398"/>
              <a:gd name="T59" fmla="*/ 943 h 1532"/>
              <a:gd name="T60" fmla="*/ 928 w 1398"/>
              <a:gd name="T61" fmla="*/ 863 h 1532"/>
              <a:gd name="T62" fmla="*/ 206 w 1398"/>
              <a:gd name="T63" fmla="*/ 1049 h 1532"/>
              <a:gd name="T64" fmla="*/ 206 w 1398"/>
              <a:gd name="T65" fmla="*/ 1130 h 1532"/>
              <a:gd name="T66" fmla="*/ 968 w 1398"/>
              <a:gd name="T67" fmla="*/ 1090 h 1532"/>
              <a:gd name="T68" fmla="*/ 928 w 1398"/>
              <a:gd name="T69" fmla="*/ 1236 h 1532"/>
              <a:gd name="T70" fmla="*/ 166 w 1398"/>
              <a:gd name="T71" fmla="*/ 1276 h 1532"/>
              <a:gd name="T72" fmla="*/ 928 w 1398"/>
              <a:gd name="T73" fmla="*/ 1317 h 1532"/>
              <a:gd name="T74" fmla="*/ 928 w 1398"/>
              <a:gd name="T75" fmla="*/ 1236 h 1532"/>
              <a:gd name="T76" fmla="*/ 1230 w 1398"/>
              <a:gd name="T77" fmla="*/ 699 h 1532"/>
              <a:gd name="T78" fmla="*/ 1274 w 1398"/>
              <a:gd name="T79" fmla="*/ 1418 h 1532"/>
              <a:gd name="T80" fmla="*/ 1314 w 1398"/>
              <a:gd name="T81" fmla="*/ 1532 h 1532"/>
              <a:gd name="T82" fmla="*/ 1355 w 1398"/>
              <a:gd name="T83" fmla="*/ 1418 h 1532"/>
              <a:gd name="T84" fmla="*/ 1398 w 1398"/>
              <a:gd name="T85" fmla="*/ 699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98" h="1532">
                <a:moveTo>
                  <a:pt x="843" y="353"/>
                </a:moveTo>
                <a:cubicBezTo>
                  <a:pt x="865" y="353"/>
                  <a:pt x="883" y="371"/>
                  <a:pt x="883" y="393"/>
                </a:cubicBezTo>
                <a:lnTo>
                  <a:pt x="883" y="429"/>
                </a:lnTo>
                <a:lnTo>
                  <a:pt x="918" y="429"/>
                </a:lnTo>
                <a:cubicBezTo>
                  <a:pt x="941" y="429"/>
                  <a:pt x="959" y="447"/>
                  <a:pt x="959" y="469"/>
                </a:cubicBezTo>
                <a:cubicBezTo>
                  <a:pt x="959" y="491"/>
                  <a:pt x="941" y="510"/>
                  <a:pt x="918" y="510"/>
                </a:cubicBezTo>
                <a:lnTo>
                  <a:pt x="883" y="510"/>
                </a:lnTo>
                <a:lnTo>
                  <a:pt x="883" y="545"/>
                </a:lnTo>
                <a:cubicBezTo>
                  <a:pt x="883" y="567"/>
                  <a:pt x="865" y="585"/>
                  <a:pt x="843" y="585"/>
                </a:cubicBezTo>
                <a:cubicBezTo>
                  <a:pt x="820" y="585"/>
                  <a:pt x="802" y="567"/>
                  <a:pt x="802" y="545"/>
                </a:cubicBezTo>
                <a:lnTo>
                  <a:pt x="802" y="510"/>
                </a:lnTo>
                <a:lnTo>
                  <a:pt x="767" y="510"/>
                </a:lnTo>
                <a:cubicBezTo>
                  <a:pt x="745" y="510"/>
                  <a:pt x="727" y="491"/>
                  <a:pt x="727" y="469"/>
                </a:cubicBezTo>
                <a:cubicBezTo>
                  <a:pt x="727" y="447"/>
                  <a:pt x="745" y="429"/>
                  <a:pt x="767" y="429"/>
                </a:cubicBezTo>
                <a:lnTo>
                  <a:pt x="802" y="429"/>
                </a:lnTo>
                <a:lnTo>
                  <a:pt x="802" y="393"/>
                </a:lnTo>
                <a:cubicBezTo>
                  <a:pt x="802" y="371"/>
                  <a:pt x="820" y="353"/>
                  <a:pt x="843" y="353"/>
                </a:cubicBezTo>
                <a:close/>
                <a:moveTo>
                  <a:pt x="1135" y="173"/>
                </a:moveTo>
                <a:lnTo>
                  <a:pt x="1135" y="1491"/>
                </a:lnTo>
                <a:cubicBezTo>
                  <a:pt x="1135" y="1514"/>
                  <a:pt x="1116" y="1532"/>
                  <a:pt x="1094" y="1532"/>
                </a:cubicBezTo>
                <a:lnTo>
                  <a:pt x="40" y="1532"/>
                </a:lnTo>
                <a:cubicBezTo>
                  <a:pt x="18" y="1532"/>
                  <a:pt x="0" y="1514"/>
                  <a:pt x="0" y="1491"/>
                </a:cubicBezTo>
                <a:lnTo>
                  <a:pt x="0" y="173"/>
                </a:lnTo>
                <a:cubicBezTo>
                  <a:pt x="0" y="151"/>
                  <a:pt x="18" y="133"/>
                  <a:pt x="40" y="133"/>
                </a:cubicBezTo>
                <a:lnTo>
                  <a:pt x="305" y="133"/>
                </a:lnTo>
                <a:lnTo>
                  <a:pt x="305" y="40"/>
                </a:lnTo>
                <a:cubicBezTo>
                  <a:pt x="305" y="18"/>
                  <a:pt x="323" y="0"/>
                  <a:pt x="345" y="0"/>
                </a:cubicBezTo>
                <a:lnTo>
                  <a:pt x="789" y="0"/>
                </a:lnTo>
                <a:cubicBezTo>
                  <a:pt x="811" y="0"/>
                  <a:pt x="829" y="18"/>
                  <a:pt x="829" y="40"/>
                </a:cubicBezTo>
                <a:lnTo>
                  <a:pt x="829" y="133"/>
                </a:lnTo>
                <a:lnTo>
                  <a:pt x="1094" y="133"/>
                </a:lnTo>
                <a:cubicBezTo>
                  <a:pt x="1116" y="133"/>
                  <a:pt x="1135" y="151"/>
                  <a:pt x="1135" y="173"/>
                </a:cubicBezTo>
                <a:close/>
                <a:moveTo>
                  <a:pt x="386" y="242"/>
                </a:moveTo>
                <a:lnTo>
                  <a:pt x="749" y="242"/>
                </a:lnTo>
                <a:lnTo>
                  <a:pt x="749" y="81"/>
                </a:lnTo>
                <a:lnTo>
                  <a:pt x="386" y="81"/>
                </a:lnTo>
                <a:lnTo>
                  <a:pt x="386" y="242"/>
                </a:lnTo>
                <a:close/>
                <a:moveTo>
                  <a:pt x="1054" y="214"/>
                </a:moveTo>
                <a:lnTo>
                  <a:pt x="829" y="214"/>
                </a:lnTo>
                <a:lnTo>
                  <a:pt x="829" y="283"/>
                </a:lnTo>
                <a:cubicBezTo>
                  <a:pt x="829" y="305"/>
                  <a:pt x="811" y="323"/>
                  <a:pt x="789" y="323"/>
                </a:cubicBezTo>
                <a:lnTo>
                  <a:pt x="345" y="323"/>
                </a:lnTo>
                <a:cubicBezTo>
                  <a:pt x="323" y="323"/>
                  <a:pt x="305" y="305"/>
                  <a:pt x="305" y="283"/>
                </a:cubicBezTo>
                <a:lnTo>
                  <a:pt x="305" y="214"/>
                </a:lnTo>
                <a:lnTo>
                  <a:pt x="80" y="214"/>
                </a:lnTo>
                <a:lnTo>
                  <a:pt x="80" y="1451"/>
                </a:lnTo>
                <a:lnTo>
                  <a:pt x="1054" y="1451"/>
                </a:lnTo>
                <a:lnTo>
                  <a:pt x="1054" y="214"/>
                </a:lnTo>
                <a:close/>
                <a:moveTo>
                  <a:pt x="928" y="676"/>
                </a:moveTo>
                <a:lnTo>
                  <a:pt x="206" y="676"/>
                </a:lnTo>
                <a:cubicBezTo>
                  <a:pt x="184" y="676"/>
                  <a:pt x="166" y="694"/>
                  <a:pt x="166" y="716"/>
                </a:cubicBezTo>
                <a:cubicBezTo>
                  <a:pt x="166" y="739"/>
                  <a:pt x="184" y="757"/>
                  <a:pt x="206" y="757"/>
                </a:cubicBezTo>
                <a:lnTo>
                  <a:pt x="928" y="757"/>
                </a:lnTo>
                <a:cubicBezTo>
                  <a:pt x="950" y="757"/>
                  <a:pt x="968" y="739"/>
                  <a:pt x="968" y="716"/>
                </a:cubicBezTo>
                <a:cubicBezTo>
                  <a:pt x="968" y="694"/>
                  <a:pt x="950" y="676"/>
                  <a:pt x="928" y="676"/>
                </a:cubicBezTo>
                <a:close/>
                <a:moveTo>
                  <a:pt x="928" y="863"/>
                </a:moveTo>
                <a:lnTo>
                  <a:pt x="206" y="863"/>
                </a:lnTo>
                <a:cubicBezTo>
                  <a:pt x="184" y="863"/>
                  <a:pt x="166" y="881"/>
                  <a:pt x="166" y="903"/>
                </a:cubicBezTo>
                <a:cubicBezTo>
                  <a:pt x="166" y="925"/>
                  <a:pt x="184" y="943"/>
                  <a:pt x="206" y="943"/>
                </a:cubicBezTo>
                <a:lnTo>
                  <a:pt x="928" y="943"/>
                </a:lnTo>
                <a:cubicBezTo>
                  <a:pt x="950" y="943"/>
                  <a:pt x="968" y="925"/>
                  <a:pt x="968" y="903"/>
                </a:cubicBezTo>
                <a:cubicBezTo>
                  <a:pt x="968" y="881"/>
                  <a:pt x="950" y="863"/>
                  <a:pt x="928" y="863"/>
                </a:cubicBezTo>
                <a:close/>
                <a:moveTo>
                  <a:pt x="928" y="1049"/>
                </a:moveTo>
                <a:lnTo>
                  <a:pt x="206" y="1049"/>
                </a:lnTo>
                <a:cubicBezTo>
                  <a:pt x="184" y="1049"/>
                  <a:pt x="166" y="1067"/>
                  <a:pt x="166" y="1090"/>
                </a:cubicBezTo>
                <a:cubicBezTo>
                  <a:pt x="166" y="1112"/>
                  <a:pt x="184" y="1130"/>
                  <a:pt x="206" y="1130"/>
                </a:cubicBezTo>
                <a:lnTo>
                  <a:pt x="928" y="1130"/>
                </a:lnTo>
                <a:cubicBezTo>
                  <a:pt x="950" y="1130"/>
                  <a:pt x="968" y="1112"/>
                  <a:pt x="968" y="1090"/>
                </a:cubicBezTo>
                <a:cubicBezTo>
                  <a:pt x="968" y="1067"/>
                  <a:pt x="950" y="1049"/>
                  <a:pt x="928" y="1049"/>
                </a:cubicBezTo>
                <a:close/>
                <a:moveTo>
                  <a:pt x="928" y="1236"/>
                </a:moveTo>
                <a:lnTo>
                  <a:pt x="206" y="1236"/>
                </a:lnTo>
                <a:cubicBezTo>
                  <a:pt x="184" y="1236"/>
                  <a:pt x="166" y="1254"/>
                  <a:pt x="166" y="1276"/>
                </a:cubicBezTo>
                <a:cubicBezTo>
                  <a:pt x="166" y="1298"/>
                  <a:pt x="184" y="1317"/>
                  <a:pt x="206" y="1317"/>
                </a:cubicBezTo>
                <a:lnTo>
                  <a:pt x="928" y="1317"/>
                </a:lnTo>
                <a:cubicBezTo>
                  <a:pt x="950" y="1317"/>
                  <a:pt x="968" y="1298"/>
                  <a:pt x="968" y="1276"/>
                </a:cubicBezTo>
                <a:cubicBezTo>
                  <a:pt x="968" y="1254"/>
                  <a:pt x="950" y="1236"/>
                  <a:pt x="928" y="1236"/>
                </a:cubicBezTo>
                <a:close/>
                <a:moveTo>
                  <a:pt x="1314" y="615"/>
                </a:moveTo>
                <a:cubicBezTo>
                  <a:pt x="1268" y="615"/>
                  <a:pt x="1230" y="652"/>
                  <a:pt x="1230" y="699"/>
                </a:cubicBezTo>
                <a:lnTo>
                  <a:pt x="1230" y="1346"/>
                </a:lnTo>
                <a:cubicBezTo>
                  <a:pt x="1230" y="1378"/>
                  <a:pt x="1248" y="1404"/>
                  <a:pt x="1274" y="1418"/>
                </a:cubicBezTo>
                <a:lnTo>
                  <a:pt x="1274" y="1491"/>
                </a:lnTo>
                <a:cubicBezTo>
                  <a:pt x="1274" y="1514"/>
                  <a:pt x="1292" y="1532"/>
                  <a:pt x="1314" y="1532"/>
                </a:cubicBezTo>
                <a:cubicBezTo>
                  <a:pt x="1336" y="1532"/>
                  <a:pt x="1355" y="1514"/>
                  <a:pt x="1355" y="1491"/>
                </a:cubicBezTo>
                <a:lnTo>
                  <a:pt x="1355" y="1418"/>
                </a:lnTo>
                <a:cubicBezTo>
                  <a:pt x="1380" y="1404"/>
                  <a:pt x="1398" y="1378"/>
                  <a:pt x="1398" y="1346"/>
                </a:cubicBezTo>
                <a:lnTo>
                  <a:pt x="1398" y="699"/>
                </a:lnTo>
                <a:cubicBezTo>
                  <a:pt x="1398" y="652"/>
                  <a:pt x="1360" y="615"/>
                  <a:pt x="1314" y="615"/>
                </a:cubicBezTo>
                <a:close/>
              </a:path>
            </a:pathLst>
          </a:custGeom>
          <a:solidFill>
            <a:schemeClr val="accent1">
              <a:lumMod val="40000"/>
              <a:lumOff val="60000"/>
            </a:schemeClr>
          </a:solidFill>
          <a:ln>
            <a:noFill/>
          </a:ln>
        </p:spPr>
        <p:txBody>
          <a:bodyPr/>
          <a:lstStyle/>
          <a:p>
            <a:endParaRPr lang="zh-CN" altLang="en-US">
              <a:cs typeface="+mn-ea"/>
              <a:sym typeface="+mn-lt"/>
            </a:endParaRPr>
          </a:p>
        </p:txBody>
      </p:sp>
      <p:sp>
        <p:nvSpPr>
          <p:cNvPr id="11" name="矩形 10">
            <a:extLst>
              <a:ext uri="{FF2B5EF4-FFF2-40B4-BE49-F238E27FC236}">
                <a16:creationId xmlns:a16="http://schemas.microsoft.com/office/drawing/2014/main" id="{5B07645F-DF47-4F7A-A858-8CC54E9F323D}"/>
              </a:ext>
            </a:extLst>
          </p:cNvPr>
          <p:cNvSpPr/>
          <p:nvPr/>
        </p:nvSpPr>
        <p:spPr>
          <a:xfrm>
            <a:off x="96150" y="5435329"/>
            <a:ext cx="3352800" cy="392765"/>
          </a:xfrm>
          <a:prstGeom prst="rect">
            <a:avLst/>
          </a:prstGeom>
          <a:solidFill>
            <a:srgbClr val="B4C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B4C7E7"/>
              </a:solidFill>
              <a:cs typeface="+mn-ea"/>
              <a:sym typeface="+mn-lt"/>
            </a:endParaRPr>
          </a:p>
        </p:txBody>
      </p:sp>
      <p:sp>
        <p:nvSpPr>
          <p:cNvPr id="44" name="文本框 43">
            <a:extLst>
              <a:ext uri="{FF2B5EF4-FFF2-40B4-BE49-F238E27FC236}">
                <a16:creationId xmlns:a16="http://schemas.microsoft.com/office/drawing/2014/main" id="{64689761-2BB7-47E4-8622-46C5344D8032}"/>
              </a:ext>
            </a:extLst>
          </p:cNvPr>
          <p:cNvSpPr txBox="1"/>
          <p:nvPr/>
        </p:nvSpPr>
        <p:spPr>
          <a:xfrm>
            <a:off x="393786" y="5283100"/>
            <a:ext cx="1396463" cy="422295"/>
          </a:xfrm>
          <a:prstGeom prst="rect">
            <a:avLst/>
          </a:prstGeom>
          <a:noFill/>
        </p:spPr>
        <p:txBody>
          <a:bodyPr wrap="square" rtlCol="0">
            <a:spAutoFit/>
          </a:bodyPr>
          <a:lstStyle/>
          <a:p>
            <a:pPr>
              <a:lnSpc>
                <a:spcPct val="150000"/>
              </a:lnSpc>
            </a:pPr>
            <a:r>
              <a:rPr lang="zh-CN" altLang="en-US" sz="1600" b="1" dirty="0">
                <a:solidFill>
                  <a:schemeClr val="bg1"/>
                </a:solidFill>
                <a:cs typeface="+mn-ea"/>
                <a:sym typeface="+mn-lt"/>
              </a:rPr>
              <a:t> </a:t>
            </a:r>
          </a:p>
        </p:txBody>
      </p:sp>
      <p:sp>
        <p:nvSpPr>
          <p:cNvPr id="45" name="文本框 44">
            <a:extLst>
              <a:ext uri="{FF2B5EF4-FFF2-40B4-BE49-F238E27FC236}">
                <a16:creationId xmlns:a16="http://schemas.microsoft.com/office/drawing/2014/main" id="{C65492F5-C03F-40B7-8CF9-DCC72BAA1194}"/>
              </a:ext>
            </a:extLst>
          </p:cNvPr>
          <p:cNvSpPr txBox="1"/>
          <p:nvPr/>
        </p:nvSpPr>
        <p:spPr>
          <a:xfrm>
            <a:off x="1300735" y="5440030"/>
            <a:ext cx="2184662" cy="422295"/>
          </a:xfrm>
          <a:prstGeom prst="rect">
            <a:avLst/>
          </a:prstGeom>
          <a:noFill/>
        </p:spPr>
        <p:txBody>
          <a:bodyPr wrap="square" rtlCol="0">
            <a:spAutoFit/>
          </a:bodyPr>
          <a:lstStyle/>
          <a:p>
            <a:pPr>
              <a:lnSpc>
                <a:spcPct val="150000"/>
              </a:lnSpc>
            </a:pPr>
            <a:r>
              <a:rPr lang="zh-CN" altLang="en-US" sz="1600" b="1" dirty="0">
                <a:solidFill>
                  <a:schemeClr val="bg1"/>
                </a:solidFill>
                <a:cs typeface="+mn-ea"/>
                <a:sym typeface="+mn-lt"/>
              </a:rPr>
              <a:t> </a:t>
            </a:r>
          </a:p>
        </p:txBody>
      </p:sp>
      <p:sp>
        <p:nvSpPr>
          <p:cNvPr id="47" name="文本框 46">
            <a:extLst>
              <a:ext uri="{FF2B5EF4-FFF2-40B4-BE49-F238E27FC236}">
                <a16:creationId xmlns:a16="http://schemas.microsoft.com/office/drawing/2014/main" id="{BF921C43-B819-406C-9CF4-0BEDBC6DF40A}"/>
              </a:ext>
            </a:extLst>
          </p:cNvPr>
          <p:cNvSpPr txBox="1"/>
          <p:nvPr/>
        </p:nvSpPr>
        <p:spPr>
          <a:xfrm>
            <a:off x="4727788" y="1774726"/>
            <a:ext cx="6807940" cy="1107996"/>
          </a:xfrm>
          <a:prstGeom prst="rect">
            <a:avLst/>
          </a:prstGeom>
          <a:noFill/>
        </p:spPr>
        <p:txBody>
          <a:bodyPr wrap="square" rtlCol="0">
            <a:spAutoFit/>
          </a:bodyPr>
          <a:lstStyle/>
          <a:p>
            <a:pPr algn="dist"/>
            <a:r>
              <a:rPr lang="zh-CN" altLang="en-US" sz="6600" dirty="0">
                <a:solidFill>
                  <a:schemeClr val="bg1"/>
                </a:solidFill>
                <a:effectLst>
                  <a:outerShdw blurRad="50800" dist="38100" dir="2700000" algn="tl" rotWithShape="0">
                    <a:schemeClr val="accent1">
                      <a:lumMod val="75000"/>
                      <a:alpha val="68000"/>
                    </a:schemeClr>
                  </a:outerShdw>
                </a:effectLst>
                <a:latin typeface="优设标题黑" panose="00000500000000000000" pitchFamily="2" charset="-122"/>
                <a:ea typeface="优设标题黑" panose="00000500000000000000" pitchFamily="2" charset="-122"/>
                <a:cs typeface="+mn-ea"/>
                <a:sym typeface="+mn-lt"/>
              </a:rPr>
              <a:t>欺诈钓鱼</a:t>
            </a:r>
          </a:p>
        </p:txBody>
      </p:sp>
      <p:sp>
        <p:nvSpPr>
          <p:cNvPr id="48" name="文本框 47">
            <a:extLst>
              <a:ext uri="{FF2B5EF4-FFF2-40B4-BE49-F238E27FC236}">
                <a16:creationId xmlns:a16="http://schemas.microsoft.com/office/drawing/2014/main" id="{D5247573-0880-4E51-A7C9-524DE5FF5B03}"/>
              </a:ext>
            </a:extLst>
          </p:cNvPr>
          <p:cNvSpPr txBox="1"/>
          <p:nvPr/>
        </p:nvSpPr>
        <p:spPr>
          <a:xfrm>
            <a:off x="3457795" y="2832852"/>
            <a:ext cx="8686653" cy="3274871"/>
          </a:xfrm>
          <a:prstGeom prst="rect">
            <a:avLst/>
          </a:prstGeom>
          <a:noFill/>
        </p:spPr>
        <p:txBody>
          <a:bodyPr wrap="square" rtlCol="0">
            <a:spAutoFit/>
          </a:bodyPr>
          <a:lstStyle/>
          <a:p>
            <a:pPr>
              <a:lnSpc>
                <a:spcPct val="150000"/>
              </a:lnSpc>
            </a:pPr>
            <a:r>
              <a:rPr lang="zh-CN" altLang="en-US" sz="2000" dirty="0">
                <a:solidFill>
                  <a:schemeClr val="bg1"/>
                </a:solidFill>
              </a:rPr>
              <a:t>钓鱼即网络钓鱼（</a:t>
            </a:r>
            <a:r>
              <a:rPr lang="en-US" altLang="zh-CN" sz="2000" dirty="0">
                <a:solidFill>
                  <a:schemeClr val="bg1"/>
                </a:solidFill>
              </a:rPr>
              <a:t>phishing</a:t>
            </a:r>
            <a:r>
              <a:rPr lang="zh-CN" altLang="en-US" sz="2000" dirty="0">
                <a:solidFill>
                  <a:schemeClr val="bg1"/>
                </a:solidFill>
              </a:rPr>
              <a:t>，与钓鱼的英语</a:t>
            </a:r>
            <a:r>
              <a:rPr lang="en-US" altLang="zh-CN" sz="2000" dirty="0">
                <a:solidFill>
                  <a:schemeClr val="bg1"/>
                </a:solidFill>
              </a:rPr>
              <a:t>fishing</a:t>
            </a:r>
            <a:r>
              <a:rPr lang="zh-CN" altLang="en-US" sz="2000" dirty="0">
                <a:solidFill>
                  <a:schemeClr val="bg1"/>
                </a:solidFill>
              </a:rPr>
              <a:t>发音相近，又名钓鱼法或钓鱼式攻击）是通过大量发送声称来自于银行或其他知名机构的欺骗性垃圾邮件，意图引诱收信人给出敏感信息（如用户名、口令、账号</a:t>
            </a:r>
            <a:r>
              <a:rPr lang="en-US" altLang="zh-CN" sz="2000" dirty="0">
                <a:solidFill>
                  <a:schemeClr val="bg1"/>
                </a:solidFill>
              </a:rPr>
              <a:t>ID </a:t>
            </a:r>
            <a:r>
              <a:rPr lang="zh-CN" altLang="en-US" sz="2000" dirty="0">
                <a:solidFill>
                  <a:schemeClr val="bg1"/>
                </a:solidFill>
              </a:rPr>
              <a:t>、 </a:t>
            </a:r>
            <a:r>
              <a:rPr lang="en-US" altLang="zh-CN" sz="2000" dirty="0">
                <a:solidFill>
                  <a:schemeClr val="bg1"/>
                </a:solidFill>
              </a:rPr>
              <a:t>ATM PIN </a:t>
            </a:r>
            <a:r>
              <a:rPr lang="zh-CN" altLang="en-US" sz="2000" dirty="0">
                <a:solidFill>
                  <a:schemeClr val="bg1"/>
                </a:solidFill>
              </a:rPr>
              <a:t>码或信用卡详细信息）的一种攻击方式。最典型的网络钓鱼攻击将收信人引诱到一个通过精心设计与目标组织的网站非常相似的钓鱼网站上，并获取收信人在此网站上输入的个人敏感信息，通常这个攻击过程不会让受害者警觉。它是“社会工程攻击”的一种形式</a:t>
            </a:r>
            <a:endParaRPr lang="zh-CN" altLang="en-US" sz="2400" b="1" dirty="0">
              <a:solidFill>
                <a:schemeClr val="bg1"/>
              </a:solidFill>
              <a:cs typeface="+mn-ea"/>
              <a:sym typeface="+mn-lt"/>
            </a:endParaRPr>
          </a:p>
        </p:txBody>
      </p:sp>
    </p:spTree>
    <p:custDataLst>
      <p:tags r:id="rId1"/>
    </p:custDataLst>
    <p:extLst>
      <p:ext uri="{BB962C8B-B14F-4D97-AF65-F5344CB8AC3E}">
        <p14:creationId xmlns:p14="http://schemas.microsoft.com/office/powerpoint/2010/main" val="519465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fade">
                                      <p:cBhvr>
                                        <p:cTn id="10" dur="500"/>
                                        <p:tgtEl>
                                          <p:spTgt spid="41"/>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Vertical)">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iterate type="lt">
                                    <p:tmPct val="10000"/>
                                  </p:iterate>
                                  <p:childTnLst>
                                    <p:set>
                                      <p:cBhvr>
                                        <p:cTn id="19" dur="1" fill="hold">
                                          <p:stCondLst>
                                            <p:cond delay="0"/>
                                          </p:stCondLst>
                                        </p:cTn>
                                        <p:tgtEl>
                                          <p:spTgt spid="44"/>
                                        </p:tgtEl>
                                        <p:attrNameLst>
                                          <p:attrName>style.visibility</p:attrName>
                                        </p:attrNameLst>
                                      </p:cBhvr>
                                      <p:to>
                                        <p:strVal val="visible"/>
                                      </p:to>
                                    </p:set>
                                    <p:anim calcmode="lin" valueType="num">
                                      <p:cBhvr>
                                        <p:cTn id="20" dur="500" fill="hold"/>
                                        <p:tgtEl>
                                          <p:spTgt spid="44"/>
                                        </p:tgtEl>
                                        <p:attrNameLst>
                                          <p:attrName>ppt_w</p:attrName>
                                        </p:attrNameLst>
                                      </p:cBhvr>
                                      <p:tavLst>
                                        <p:tav tm="0">
                                          <p:val>
                                            <p:fltVal val="0"/>
                                          </p:val>
                                        </p:tav>
                                        <p:tav tm="100000">
                                          <p:val>
                                            <p:strVal val="#ppt_w"/>
                                          </p:val>
                                        </p:tav>
                                      </p:tavLst>
                                    </p:anim>
                                    <p:anim calcmode="lin" valueType="num">
                                      <p:cBhvr>
                                        <p:cTn id="21" dur="500" fill="hold"/>
                                        <p:tgtEl>
                                          <p:spTgt spid="44"/>
                                        </p:tgtEl>
                                        <p:attrNameLst>
                                          <p:attrName>ppt_h</p:attrName>
                                        </p:attrNameLst>
                                      </p:cBhvr>
                                      <p:tavLst>
                                        <p:tav tm="0">
                                          <p:val>
                                            <p:fltVal val="0"/>
                                          </p:val>
                                        </p:tav>
                                        <p:tav tm="100000">
                                          <p:val>
                                            <p:strVal val="#ppt_h"/>
                                          </p:val>
                                        </p:tav>
                                      </p:tavLst>
                                    </p:anim>
                                    <p:animEffect transition="in" filter="fade">
                                      <p:cBhvr>
                                        <p:cTn id="22" dur="500"/>
                                        <p:tgtEl>
                                          <p:spTgt spid="44"/>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iterate type="lt">
                                    <p:tmPct val="10000"/>
                                  </p:iterate>
                                  <p:childTnLst>
                                    <p:set>
                                      <p:cBhvr>
                                        <p:cTn id="26" dur="1" fill="hold">
                                          <p:stCondLst>
                                            <p:cond delay="0"/>
                                          </p:stCondLst>
                                        </p:cTn>
                                        <p:tgtEl>
                                          <p:spTgt spid="45"/>
                                        </p:tgtEl>
                                        <p:attrNameLst>
                                          <p:attrName>style.visibility</p:attrName>
                                        </p:attrNameLst>
                                      </p:cBhvr>
                                      <p:to>
                                        <p:strVal val="visible"/>
                                      </p:to>
                                    </p:set>
                                    <p:anim calcmode="lin" valueType="num">
                                      <p:cBhvr>
                                        <p:cTn id="27" dur="500" fill="hold"/>
                                        <p:tgtEl>
                                          <p:spTgt spid="45"/>
                                        </p:tgtEl>
                                        <p:attrNameLst>
                                          <p:attrName>ppt_w</p:attrName>
                                        </p:attrNameLst>
                                      </p:cBhvr>
                                      <p:tavLst>
                                        <p:tav tm="0">
                                          <p:val>
                                            <p:fltVal val="0"/>
                                          </p:val>
                                        </p:tav>
                                        <p:tav tm="100000">
                                          <p:val>
                                            <p:strVal val="#ppt_w"/>
                                          </p:val>
                                        </p:tav>
                                      </p:tavLst>
                                    </p:anim>
                                    <p:anim calcmode="lin" valueType="num">
                                      <p:cBhvr>
                                        <p:cTn id="28" dur="500" fill="hold"/>
                                        <p:tgtEl>
                                          <p:spTgt spid="45"/>
                                        </p:tgtEl>
                                        <p:attrNameLst>
                                          <p:attrName>ppt_h</p:attrName>
                                        </p:attrNameLst>
                                      </p:cBhvr>
                                      <p:tavLst>
                                        <p:tav tm="0">
                                          <p:val>
                                            <p:fltVal val="0"/>
                                          </p:val>
                                        </p:tav>
                                        <p:tav tm="100000">
                                          <p:val>
                                            <p:strVal val="#ppt_h"/>
                                          </p:val>
                                        </p:tav>
                                      </p:tavLst>
                                    </p:anim>
                                    <p:animEffect transition="in" filter="fade">
                                      <p:cBhvr>
                                        <p:cTn id="29" dur="500"/>
                                        <p:tgtEl>
                                          <p:spTgt spid="4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wipe(left)">
                                      <p:cBhvr>
                                        <p:cTn id="34" dur="500"/>
                                        <p:tgtEl>
                                          <p:spTgt spid="46"/>
                                        </p:tgtEl>
                                      </p:cBhvr>
                                    </p:animEffect>
                                  </p:childTnLst>
                                </p:cTn>
                              </p:par>
                              <p:par>
                                <p:cTn id="35" presetID="10" presetClass="entr" presetSubtype="0" fill="hold" grpId="0" nodeType="withEffect">
                                  <p:stCondLst>
                                    <p:cond delay="100"/>
                                  </p:stCondLst>
                                  <p:childTnLst>
                                    <p:set>
                                      <p:cBhvr>
                                        <p:cTn id="36" dur="1" fill="hold">
                                          <p:stCondLst>
                                            <p:cond delay="0"/>
                                          </p:stCondLst>
                                        </p:cTn>
                                        <p:tgtEl>
                                          <p:spTgt spid="47"/>
                                        </p:tgtEl>
                                        <p:attrNameLst>
                                          <p:attrName>style.visibility</p:attrName>
                                        </p:attrNameLst>
                                      </p:cBhvr>
                                      <p:to>
                                        <p:strVal val="visible"/>
                                      </p:to>
                                    </p:set>
                                    <p:animEffect transition="in" filter="fade">
                                      <p:cBhvr>
                                        <p:cTn id="37" dur="500"/>
                                        <p:tgtEl>
                                          <p:spTgt spid="47"/>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iterate type="lt">
                                    <p:tmPct val="10000"/>
                                  </p:iterate>
                                  <p:childTnLst>
                                    <p:set>
                                      <p:cBhvr>
                                        <p:cTn id="41" dur="1" fill="hold">
                                          <p:stCondLst>
                                            <p:cond delay="0"/>
                                          </p:stCondLst>
                                        </p:cTn>
                                        <p:tgtEl>
                                          <p:spTgt spid="48"/>
                                        </p:tgtEl>
                                        <p:attrNameLst>
                                          <p:attrName>style.visibility</p:attrName>
                                        </p:attrNameLst>
                                      </p:cBhvr>
                                      <p:to>
                                        <p:strVal val="visible"/>
                                      </p:to>
                                    </p:set>
                                    <p:anim calcmode="lin" valueType="num">
                                      <p:cBhvr>
                                        <p:cTn id="42" dur="500" fill="hold"/>
                                        <p:tgtEl>
                                          <p:spTgt spid="48"/>
                                        </p:tgtEl>
                                        <p:attrNameLst>
                                          <p:attrName>ppt_w</p:attrName>
                                        </p:attrNameLst>
                                      </p:cBhvr>
                                      <p:tavLst>
                                        <p:tav tm="0">
                                          <p:val>
                                            <p:fltVal val="0"/>
                                          </p:val>
                                        </p:tav>
                                        <p:tav tm="100000">
                                          <p:val>
                                            <p:strVal val="#ppt_w"/>
                                          </p:val>
                                        </p:tav>
                                      </p:tavLst>
                                    </p:anim>
                                    <p:anim calcmode="lin" valueType="num">
                                      <p:cBhvr>
                                        <p:cTn id="43" dur="500" fill="hold"/>
                                        <p:tgtEl>
                                          <p:spTgt spid="48"/>
                                        </p:tgtEl>
                                        <p:attrNameLst>
                                          <p:attrName>ppt_h</p:attrName>
                                        </p:attrNameLst>
                                      </p:cBhvr>
                                      <p:tavLst>
                                        <p:tav tm="0">
                                          <p:val>
                                            <p:fltVal val="0"/>
                                          </p:val>
                                        </p:tav>
                                        <p:tav tm="100000">
                                          <p:val>
                                            <p:strVal val="#ppt_h"/>
                                          </p:val>
                                        </p:tav>
                                      </p:tavLst>
                                    </p:anim>
                                    <p:animEffect transition="in" filter="fade">
                                      <p:cBhvr>
                                        <p:cTn id="44"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11" grpId="0" animBg="1"/>
      <p:bldP spid="44" grpId="0"/>
      <p:bldP spid="45" grpId="0"/>
      <p:bldP spid="47" grpId="0"/>
      <p:bldP spid="4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平行四边形 26">
            <a:extLst>
              <a:ext uri="{FF2B5EF4-FFF2-40B4-BE49-F238E27FC236}">
                <a16:creationId xmlns:a16="http://schemas.microsoft.com/office/drawing/2014/main" id="{BA78F94F-B576-49CB-A584-47D99996F28E}"/>
              </a:ext>
            </a:extLst>
          </p:cNvPr>
          <p:cNvSpPr/>
          <p:nvPr/>
        </p:nvSpPr>
        <p:spPr>
          <a:xfrm flipH="1" flipV="1">
            <a:off x="-3180" y="5217660"/>
            <a:ext cx="12195180" cy="390524"/>
          </a:xfrm>
          <a:prstGeom prst="parallelogram">
            <a:avLst>
              <a:gd name="adj" fmla="val 0"/>
            </a:avLst>
          </a:prstGeom>
          <a:gradFill>
            <a:gsLst>
              <a:gs pos="48000">
                <a:srgbClr val="CFE2F3">
                  <a:alpha val="61000"/>
                </a:srgbClr>
              </a:gs>
              <a:gs pos="95000">
                <a:schemeClr val="accent5">
                  <a:lumMod val="40000"/>
                  <a:lumOff val="60000"/>
                </a:schemeClr>
              </a:gs>
              <a:gs pos="0">
                <a:schemeClr val="accent5">
                  <a:lumMod val="20000"/>
                  <a:lumOff val="80000"/>
                </a:schemeClr>
              </a:gs>
            </a:gsLst>
            <a:lin ang="10800000" scaled="0"/>
          </a:gradFill>
          <a:ln>
            <a:gradFill>
              <a:gsLst>
                <a:gs pos="0">
                  <a:schemeClr val="accent1">
                    <a:lumMod val="5000"/>
                    <a:lumOff val="95000"/>
                    <a:alpha val="0"/>
                  </a:schemeClr>
                </a:gs>
                <a:gs pos="100000">
                  <a:schemeClr val="accent5">
                    <a:lumMod val="20000"/>
                    <a:lumOff val="80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平行四边形 2">
            <a:extLst>
              <a:ext uri="{FF2B5EF4-FFF2-40B4-BE49-F238E27FC236}">
                <a16:creationId xmlns:a16="http://schemas.microsoft.com/office/drawing/2014/main" id="{172A783F-A394-4DE5-8C53-848F4DBC93A4}"/>
              </a:ext>
            </a:extLst>
          </p:cNvPr>
          <p:cNvSpPr/>
          <p:nvPr/>
        </p:nvSpPr>
        <p:spPr>
          <a:xfrm flipH="1" flipV="1">
            <a:off x="-12705" y="508713"/>
            <a:ext cx="5127630" cy="437436"/>
          </a:xfrm>
          <a:prstGeom prst="parallelogram">
            <a:avLst>
              <a:gd name="adj" fmla="val 0"/>
            </a:avLst>
          </a:prstGeom>
          <a:gradFill>
            <a:gsLst>
              <a:gs pos="95000">
                <a:schemeClr val="accent5">
                  <a:lumMod val="40000"/>
                  <a:lumOff val="60000"/>
                  <a:alpha val="0"/>
                </a:schemeClr>
              </a:gs>
              <a:gs pos="0">
                <a:schemeClr val="accent5">
                  <a:lumMod val="20000"/>
                  <a:lumOff val="80000"/>
                </a:schemeClr>
              </a:gs>
            </a:gsLst>
            <a:lin ang="10800000" scaled="0"/>
          </a:gradFill>
          <a:ln>
            <a:gradFill>
              <a:gsLst>
                <a:gs pos="0">
                  <a:schemeClr val="accent1">
                    <a:lumMod val="5000"/>
                    <a:lumOff val="95000"/>
                    <a:alpha val="0"/>
                  </a:schemeClr>
                </a:gs>
                <a:gs pos="100000">
                  <a:schemeClr val="accent5">
                    <a:lumMod val="20000"/>
                    <a:lumOff val="80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1" name="文本框 50">
            <a:extLst>
              <a:ext uri="{FF2B5EF4-FFF2-40B4-BE49-F238E27FC236}">
                <a16:creationId xmlns:a16="http://schemas.microsoft.com/office/drawing/2014/main" id="{9FB19EB5-8233-4DCF-AEE9-BB986D86B6B1}"/>
              </a:ext>
            </a:extLst>
          </p:cNvPr>
          <p:cNvSpPr txBox="1"/>
          <p:nvPr/>
        </p:nvSpPr>
        <p:spPr>
          <a:xfrm>
            <a:off x="164526" y="427349"/>
            <a:ext cx="2999183" cy="584775"/>
          </a:xfrm>
          <a:prstGeom prst="rect">
            <a:avLst/>
          </a:prstGeom>
          <a:noFill/>
          <a:effectLst>
            <a:outerShdw blurRad="50800" dist="38100" dir="5400000" algn="t" rotWithShape="0">
              <a:prstClr val="black">
                <a:alpha val="40000"/>
              </a:prstClr>
            </a:outerShdw>
          </a:effectLst>
        </p:spPr>
        <p:txBody>
          <a:bodyPr wrap="square" rtlCol="0">
            <a:spAutoFit/>
          </a:bodyPr>
          <a:lstStyle/>
          <a:p>
            <a:pPr algn="dist"/>
            <a:r>
              <a:rPr lang="zh-CN" altLang="en-US" sz="3200" dirty="0">
                <a:solidFill>
                  <a:schemeClr val="bg1"/>
                </a:solidFill>
                <a:effectLst>
                  <a:outerShdw blurRad="50800" dist="38100" dir="2700000" algn="tl" rotWithShape="0">
                    <a:schemeClr val="accent1">
                      <a:lumMod val="75000"/>
                      <a:alpha val="40000"/>
                    </a:schemeClr>
                  </a:outerShdw>
                </a:effectLst>
                <a:latin typeface="优设标题黑" panose="00000500000000000000" pitchFamily="2" charset="-122"/>
                <a:ea typeface="优设标题黑" panose="00000500000000000000" pitchFamily="2" charset="-122"/>
                <a:cs typeface="+mn-ea"/>
                <a:sym typeface="+mn-lt"/>
              </a:rPr>
              <a:t>欺诈钓鱼的方法</a:t>
            </a:r>
          </a:p>
        </p:txBody>
      </p:sp>
      <p:pic>
        <p:nvPicPr>
          <p:cNvPr id="101" name="图片 100">
            <a:extLst>
              <a:ext uri="{FF2B5EF4-FFF2-40B4-BE49-F238E27FC236}">
                <a16:creationId xmlns:a16="http://schemas.microsoft.com/office/drawing/2014/main" id="{710BB8B6-119A-438D-82FA-A12458ACFFA5}"/>
              </a:ext>
            </a:extLst>
          </p:cNvPr>
          <p:cNvPicPr>
            <a:picLocks noChangeAspect="1"/>
          </p:cNvPicPr>
          <p:nvPr/>
        </p:nvPicPr>
        <p:blipFill>
          <a:blip r:embed="rId3" cstate="email">
            <a:biLevel thresh="25000"/>
            <a:extLst>
              <a:ext uri="{28A0092B-C50C-407E-A947-70E740481C1C}">
                <a14:useLocalDpi xmlns:a14="http://schemas.microsoft.com/office/drawing/2010/main" val="0"/>
              </a:ext>
            </a:extLst>
          </a:blip>
          <a:stretch>
            <a:fillRect/>
          </a:stretch>
        </p:blipFill>
        <p:spPr>
          <a:xfrm>
            <a:off x="809163" y="774287"/>
            <a:ext cx="1814089" cy="260761"/>
          </a:xfrm>
          <a:prstGeom prst="rect">
            <a:avLst/>
          </a:prstGeom>
        </p:spPr>
      </p:pic>
      <p:pic>
        <p:nvPicPr>
          <p:cNvPr id="4" name="图片 3" descr="卡通人物&#10;&#10;描述已自动生成">
            <a:extLst>
              <a:ext uri="{FF2B5EF4-FFF2-40B4-BE49-F238E27FC236}">
                <a16:creationId xmlns:a16="http://schemas.microsoft.com/office/drawing/2014/main" id="{63F626D0-2DEE-4B16-B774-42A507ACE3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9000" y="1323974"/>
            <a:ext cx="4448175" cy="4448175"/>
          </a:xfrm>
          <a:prstGeom prst="rect">
            <a:avLst/>
          </a:prstGeom>
          <a:effectLst>
            <a:outerShdw blurRad="50800" dist="38100" dir="5400000" algn="t" rotWithShape="0">
              <a:schemeClr val="bg1">
                <a:alpha val="28000"/>
              </a:schemeClr>
            </a:outerShdw>
          </a:effectLst>
        </p:spPr>
      </p:pic>
      <p:sp>
        <p:nvSpPr>
          <p:cNvPr id="20" name="文本框 19">
            <a:extLst>
              <a:ext uri="{FF2B5EF4-FFF2-40B4-BE49-F238E27FC236}">
                <a16:creationId xmlns:a16="http://schemas.microsoft.com/office/drawing/2014/main" id="{4DCE8DAD-A25C-4D68-AEC4-162BB75CF67F}"/>
              </a:ext>
            </a:extLst>
          </p:cNvPr>
          <p:cNvSpPr txBox="1"/>
          <p:nvPr/>
        </p:nvSpPr>
        <p:spPr>
          <a:xfrm>
            <a:off x="901292" y="1323974"/>
            <a:ext cx="6710593" cy="504882"/>
          </a:xfrm>
          <a:prstGeom prst="rect">
            <a:avLst/>
          </a:prstGeom>
          <a:noFill/>
        </p:spPr>
        <p:txBody>
          <a:bodyPr wrap="square" rtlCol="0">
            <a:spAutoFit/>
          </a:bodyPr>
          <a:lstStyle/>
          <a:p>
            <a:pPr>
              <a:lnSpc>
                <a:spcPct val="150000"/>
              </a:lnSpc>
            </a:pPr>
            <a:r>
              <a:rPr lang="zh-CN" altLang="en-US" sz="2000" b="1" dirty="0">
                <a:solidFill>
                  <a:schemeClr val="bg1"/>
                </a:solidFill>
                <a:cs typeface="+mn-ea"/>
              </a:rPr>
              <a:t>发送垃圾邮件 引诱用户上钩</a:t>
            </a:r>
            <a:endParaRPr lang="zh-CN" altLang="en-US" sz="2000" b="1" dirty="0">
              <a:solidFill>
                <a:schemeClr val="bg1"/>
              </a:solidFill>
              <a:cs typeface="+mn-ea"/>
              <a:sym typeface="+mn-lt"/>
            </a:endParaRPr>
          </a:p>
        </p:txBody>
      </p:sp>
      <p:pic>
        <p:nvPicPr>
          <p:cNvPr id="7" name="图形 6">
            <a:extLst>
              <a:ext uri="{FF2B5EF4-FFF2-40B4-BE49-F238E27FC236}">
                <a16:creationId xmlns:a16="http://schemas.microsoft.com/office/drawing/2014/main" id="{521E37E9-3971-4967-B85B-E870F757520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17266" y="1464063"/>
            <a:ext cx="390525" cy="390525"/>
          </a:xfrm>
          <a:prstGeom prst="rect">
            <a:avLst/>
          </a:prstGeom>
        </p:spPr>
      </p:pic>
      <p:pic>
        <p:nvPicPr>
          <p:cNvPr id="24" name="图形 23">
            <a:extLst>
              <a:ext uri="{FF2B5EF4-FFF2-40B4-BE49-F238E27FC236}">
                <a16:creationId xmlns:a16="http://schemas.microsoft.com/office/drawing/2014/main" id="{007A0660-A9EC-45BC-A127-FDB00E3796F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04825" y="2719093"/>
            <a:ext cx="390525" cy="390525"/>
          </a:xfrm>
          <a:prstGeom prst="rect">
            <a:avLst/>
          </a:prstGeom>
        </p:spPr>
      </p:pic>
      <p:sp>
        <p:nvSpPr>
          <p:cNvPr id="25" name="文本框 24">
            <a:extLst>
              <a:ext uri="{FF2B5EF4-FFF2-40B4-BE49-F238E27FC236}">
                <a16:creationId xmlns:a16="http://schemas.microsoft.com/office/drawing/2014/main" id="{791A69D7-EE07-4957-993E-13D12B82DCD3}"/>
              </a:ext>
            </a:extLst>
          </p:cNvPr>
          <p:cNvSpPr txBox="1"/>
          <p:nvPr/>
        </p:nvSpPr>
        <p:spPr>
          <a:xfrm>
            <a:off x="895009" y="3335464"/>
            <a:ext cx="5782137" cy="463588"/>
          </a:xfrm>
          <a:prstGeom prst="rect">
            <a:avLst/>
          </a:prstGeom>
          <a:noFill/>
        </p:spPr>
        <p:txBody>
          <a:bodyPr wrap="square" rtlCol="0">
            <a:spAutoFit/>
          </a:bodyPr>
          <a:lstStyle/>
          <a:p>
            <a:pPr>
              <a:lnSpc>
                <a:spcPct val="150000"/>
              </a:lnSpc>
            </a:pPr>
            <a:r>
              <a:rPr lang="zh-CN" altLang="en-US" b="1" dirty="0">
                <a:solidFill>
                  <a:schemeClr val="bg1"/>
                </a:solidFill>
                <a:cs typeface="+mn-ea"/>
                <a:sym typeface="+mn-lt"/>
              </a:rPr>
              <a:t>利用木马和黑客技术窃取用户信息后实施盗窃</a:t>
            </a:r>
          </a:p>
        </p:txBody>
      </p:sp>
      <p:pic>
        <p:nvPicPr>
          <p:cNvPr id="26" name="图形 25">
            <a:extLst>
              <a:ext uri="{FF2B5EF4-FFF2-40B4-BE49-F238E27FC236}">
                <a16:creationId xmlns:a16="http://schemas.microsoft.com/office/drawing/2014/main" id="{28C621B3-C104-41DE-B9EA-43CA078E048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04825" y="3461530"/>
            <a:ext cx="390525" cy="390525"/>
          </a:xfrm>
          <a:prstGeom prst="rect">
            <a:avLst/>
          </a:prstGeom>
        </p:spPr>
      </p:pic>
      <p:sp>
        <p:nvSpPr>
          <p:cNvPr id="28" name="文本框 27">
            <a:extLst>
              <a:ext uri="{FF2B5EF4-FFF2-40B4-BE49-F238E27FC236}">
                <a16:creationId xmlns:a16="http://schemas.microsoft.com/office/drawing/2014/main" id="{783AA6E4-B8E5-4346-8D1C-B98DC0C2A546}"/>
              </a:ext>
            </a:extLst>
          </p:cNvPr>
          <p:cNvSpPr txBox="1"/>
          <p:nvPr/>
        </p:nvSpPr>
        <p:spPr>
          <a:xfrm>
            <a:off x="895350" y="4147894"/>
            <a:ext cx="7128607" cy="463588"/>
          </a:xfrm>
          <a:prstGeom prst="rect">
            <a:avLst/>
          </a:prstGeom>
          <a:noFill/>
        </p:spPr>
        <p:txBody>
          <a:bodyPr wrap="square" rtlCol="0">
            <a:spAutoFit/>
          </a:bodyPr>
          <a:lstStyle/>
          <a:p>
            <a:pPr>
              <a:lnSpc>
                <a:spcPct val="150000"/>
              </a:lnSpc>
            </a:pPr>
            <a:r>
              <a:rPr lang="zh-CN" altLang="en-US" b="1" dirty="0">
                <a:solidFill>
                  <a:schemeClr val="bg1"/>
                </a:solidFill>
                <a:effectLst>
                  <a:outerShdw blurRad="50800" dist="38100" dir="5400000" algn="t" rotWithShape="0">
                    <a:prstClr val="black">
                      <a:alpha val="40000"/>
                    </a:prstClr>
                  </a:outerShdw>
                </a:effectLst>
                <a:cs typeface="+mn-ea"/>
                <a:sym typeface="+mn-lt"/>
              </a:rPr>
              <a:t>利用用户弱口令等漏洞破解、猜测用户账号和密码</a:t>
            </a:r>
          </a:p>
        </p:txBody>
      </p:sp>
      <p:sp>
        <p:nvSpPr>
          <p:cNvPr id="2" name="文本框 1">
            <a:extLst>
              <a:ext uri="{FF2B5EF4-FFF2-40B4-BE49-F238E27FC236}">
                <a16:creationId xmlns:a16="http://schemas.microsoft.com/office/drawing/2014/main" id="{51326F01-9171-D294-A362-01068733F45E}"/>
              </a:ext>
            </a:extLst>
          </p:cNvPr>
          <p:cNvSpPr txBox="1"/>
          <p:nvPr/>
        </p:nvSpPr>
        <p:spPr>
          <a:xfrm>
            <a:off x="895350" y="1954240"/>
            <a:ext cx="6710593" cy="504882"/>
          </a:xfrm>
          <a:prstGeom prst="rect">
            <a:avLst/>
          </a:prstGeom>
          <a:noFill/>
        </p:spPr>
        <p:txBody>
          <a:bodyPr wrap="square" rtlCol="0">
            <a:spAutoFit/>
          </a:bodyPr>
          <a:lstStyle/>
          <a:p>
            <a:pPr>
              <a:lnSpc>
                <a:spcPct val="150000"/>
              </a:lnSpc>
            </a:pPr>
            <a:r>
              <a:rPr lang="zh-CN" altLang="en-US" sz="2000" b="1" dirty="0">
                <a:solidFill>
                  <a:schemeClr val="bg1"/>
                </a:solidFill>
                <a:cs typeface="+mn-ea"/>
              </a:rPr>
              <a:t>建立假冒网上银行、网上证券网站</a:t>
            </a:r>
            <a:endParaRPr lang="zh-CN" altLang="en-US" sz="2000" b="1" dirty="0">
              <a:solidFill>
                <a:schemeClr val="bg1"/>
              </a:solidFill>
              <a:cs typeface="+mn-ea"/>
              <a:sym typeface="+mn-lt"/>
            </a:endParaRPr>
          </a:p>
        </p:txBody>
      </p:sp>
      <p:pic>
        <p:nvPicPr>
          <p:cNvPr id="5" name="图形 4">
            <a:extLst>
              <a:ext uri="{FF2B5EF4-FFF2-40B4-BE49-F238E27FC236}">
                <a16:creationId xmlns:a16="http://schemas.microsoft.com/office/drawing/2014/main" id="{811696C0-AAC4-B951-C0E4-B5DC5E77C4F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11324" y="2063036"/>
            <a:ext cx="390525" cy="390525"/>
          </a:xfrm>
          <a:prstGeom prst="rect">
            <a:avLst/>
          </a:prstGeom>
        </p:spPr>
      </p:pic>
      <p:sp>
        <p:nvSpPr>
          <p:cNvPr id="8" name="文本框 7">
            <a:extLst>
              <a:ext uri="{FF2B5EF4-FFF2-40B4-BE49-F238E27FC236}">
                <a16:creationId xmlns:a16="http://schemas.microsoft.com/office/drawing/2014/main" id="{490818FE-8A9D-4FD6-1300-668CD28F9E72}"/>
              </a:ext>
            </a:extLst>
          </p:cNvPr>
          <p:cNvSpPr txBox="1"/>
          <p:nvPr/>
        </p:nvSpPr>
        <p:spPr>
          <a:xfrm>
            <a:off x="902052" y="2682561"/>
            <a:ext cx="6128424" cy="463588"/>
          </a:xfrm>
          <a:prstGeom prst="rect">
            <a:avLst/>
          </a:prstGeom>
          <a:noFill/>
        </p:spPr>
        <p:txBody>
          <a:bodyPr wrap="square">
            <a:spAutoFit/>
          </a:bodyPr>
          <a:lstStyle/>
          <a:p>
            <a:pPr>
              <a:lnSpc>
                <a:spcPct val="150000"/>
              </a:lnSpc>
            </a:pPr>
            <a:r>
              <a:rPr lang="zh-CN" altLang="en-US" sz="1800" b="1" dirty="0">
                <a:solidFill>
                  <a:schemeClr val="bg1"/>
                </a:solidFill>
                <a:cs typeface="+mn-ea"/>
                <a:sym typeface="+mn-lt"/>
              </a:rPr>
              <a:t>利用虚假的电子商务进行作骗</a:t>
            </a:r>
          </a:p>
        </p:txBody>
      </p:sp>
      <p:pic>
        <p:nvPicPr>
          <p:cNvPr id="17" name="图形 16">
            <a:extLst>
              <a:ext uri="{FF2B5EF4-FFF2-40B4-BE49-F238E27FC236}">
                <a16:creationId xmlns:a16="http://schemas.microsoft.com/office/drawing/2014/main" id="{673B767A-0C7B-5102-C978-B7158ADF1F7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04484" y="4220149"/>
            <a:ext cx="390525" cy="390525"/>
          </a:xfrm>
          <a:prstGeom prst="rect">
            <a:avLst/>
          </a:prstGeom>
        </p:spPr>
      </p:pic>
    </p:spTree>
    <p:custDataLst>
      <p:tags r:id="rId1"/>
    </p:custDataLst>
    <p:extLst>
      <p:ext uri="{BB962C8B-B14F-4D97-AF65-F5344CB8AC3E}">
        <p14:creationId xmlns:p14="http://schemas.microsoft.com/office/powerpoint/2010/main" val="2965728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53" presetClass="entr" presetSubtype="16" fill="hold" grpId="0" nodeType="withEffect">
                                  <p:stCondLst>
                                    <p:cond delay="0"/>
                                  </p:stCondLst>
                                  <p:iterate type="lt">
                                    <p:tmPct val="10000"/>
                                  </p:iterate>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par>
                                <p:cTn id="28" presetID="53" presetClass="entr" presetSubtype="16" fill="hold" grpId="0" nodeType="withEffect">
                                  <p:stCondLst>
                                    <p:cond delay="0"/>
                                  </p:stCondLst>
                                  <p:iterate type="lt">
                                    <p:tmPct val="10000"/>
                                  </p:iterate>
                                  <p:childTnLst>
                                    <p:set>
                                      <p:cBhvr>
                                        <p:cTn id="29" dur="1" fill="hold">
                                          <p:stCondLst>
                                            <p:cond delay="0"/>
                                          </p:stCondLst>
                                        </p:cTn>
                                        <p:tgtEl>
                                          <p:spTgt spid="25"/>
                                        </p:tgtEl>
                                        <p:attrNameLst>
                                          <p:attrName>style.visibility</p:attrName>
                                        </p:attrNameLst>
                                      </p:cBhvr>
                                      <p:to>
                                        <p:strVal val="visible"/>
                                      </p:to>
                                    </p:set>
                                    <p:anim calcmode="lin" valueType="num">
                                      <p:cBhvr>
                                        <p:cTn id="30" dur="500" fill="hold"/>
                                        <p:tgtEl>
                                          <p:spTgt spid="25"/>
                                        </p:tgtEl>
                                        <p:attrNameLst>
                                          <p:attrName>ppt_w</p:attrName>
                                        </p:attrNameLst>
                                      </p:cBhvr>
                                      <p:tavLst>
                                        <p:tav tm="0">
                                          <p:val>
                                            <p:fltVal val="0"/>
                                          </p:val>
                                        </p:tav>
                                        <p:tav tm="100000">
                                          <p:val>
                                            <p:strVal val="#ppt_w"/>
                                          </p:val>
                                        </p:tav>
                                      </p:tavLst>
                                    </p:anim>
                                    <p:anim calcmode="lin" valueType="num">
                                      <p:cBhvr>
                                        <p:cTn id="31" dur="500" fill="hold"/>
                                        <p:tgtEl>
                                          <p:spTgt spid="25"/>
                                        </p:tgtEl>
                                        <p:attrNameLst>
                                          <p:attrName>ppt_h</p:attrName>
                                        </p:attrNameLst>
                                      </p:cBhvr>
                                      <p:tavLst>
                                        <p:tav tm="0">
                                          <p:val>
                                            <p:fltVal val="0"/>
                                          </p:val>
                                        </p:tav>
                                        <p:tav tm="100000">
                                          <p:val>
                                            <p:strVal val="#ppt_h"/>
                                          </p:val>
                                        </p:tav>
                                      </p:tavLst>
                                    </p:anim>
                                    <p:animEffect transition="in" filter="fade">
                                      <p:cBhvr>
                                        <p:cTn id="32" dur="5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par>
                                <p:cTn id="38" presetID="53" presetClass="entr" presetSubtype="16" fill="hold" grpId="0" nodeType="withEffect">
                                  <p:stCondLst>
                                    <p:cond delay="0"/>
                                  </p:stCondLst>
                                  <p:iterate type="lt">
                                    <p:tmPct val="10000"/>
                                  </p:iterate>
                                  <p:childTnLst>
                                    <p:set>
                                      <p:cBhvr>
                                        <p:cTn id="39" dur="1" fill="hold">
                                          <p:stCondLst>
                                            <p:cond delay="0"/>
                                          </p:stCondLst>
                                        </p:cTn>
                                        <p:tgtEl>
                                          <p:spTgt spid="28"/>
                                        </p:tgtEl>
                                        <p:attrNameLst>
                                          <p:attrName>style.visibility</p:attrName>
                                        </p:attrNameLst>
                                      </p:cBhvr>
                                      <p:to>
                                        <p:strVal val="visible"/>
                                      </p:to>
                                    </p:set>
                                    <p:anim calcmode="lin" valueType="num">
                                      <p:cBhvr>
                                        <p:cTn id="40" dur="500" fill="hold"/>
                                        <p:tgtEl>
                                          <p:spTgt spid="28"/>
                                        </p:tgtEl>
                                        <p:attrNameLst>
                                          <p:attrName>ppt_w</p:attrName>
                                        </p:attrNameLst>
                                      </p:cBhvr>
                                      <p:tavLst>
                                        <p:tav tm="0">
                                          <p:val>
                                            <p:fltVal val="0"/>
                                          </p:val>
                                        </p:tav>
                                        <p:tav tm="100000">
                                          <p:val>
                                            <p:strVal val="#ppt_w"/>
                                          </p:val>
                                        </p:tav>
                                      </p:tavLst>
                                    </p:anim>
                                    <p:anim calcmode="lin" valueType="num">
                                      <p:cBhvr>
                                        <p:cTn id="41" dur="500" fill="hold"/>
                                        <p:tgtEl>
                                          <p:spTgt spid="28"/>
                                        </p:tgtEl>
                                        <p:attrNameLst>
                                          <p:attrName>ppt_h</p:attrName>
                                        </p:attrNameLst>
                                      </p:cBhvr>
                                      <p:tavLst>
                                        <p:tav tm="0">
                                          <p:val>
                                            <p:fltVal val="0"/>
                                          </p:val>
                                        </p:tav>
                                        <p:tav tm="100000">
                                          <p:val>
                                            <p:strVal val="#ppt_h"/>
                                          </p:val>
                                        </p:tav>
                                      </p:tavLst>
                                    </p:anim>
                                    <p:animEffect transition="in" filter="fade">
                                      <p:cBhvr>
                                        <p:cTn id="42" dur="500"/>
                                        <p:tgtEl>
                                          <p:spTgt spid="2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500"/>
                                        <p:tgtEl>
                                          <p:spTgt spid="5"/>
                                        </p:tgtEl>
                                      </p:cBhvr>
                                    </p:animEffect>
                                  </p:childTnLst>
                                </p:cTn>
                              </p:par>
                              <p:par>
                                <p:cTn id="48" presetID="53" presetClass="entr" presetSubtype="16" fill="hold" grpId="0" nodeType="withEffect">
                                  <p:stCondLst>
                                    <p:cond delay="0"/>
                                  </p:stCondLst>
                                  <p:iterate type="lt">
                                    <p:tmPct val="10000"/>
                                  </p:iterate>
                                  <p:childTnLst>
                                    <p:set>
                                      <p:cBhvr>
                                        <p:cTn id="49" dur="1" fill="hold">
                                          <p:stCondLst>
                                            <p:cond delay="0"/>
                                          </p:stCondLst>
                                        </p:cTn>
                                        <p:tgtEl>
                                          <p:spTgt spid="2"/>
                                        </p:tgtEl>
                                        <p:attrNameLst>
                                          <p:attrName>style.visibility</p:attrName>
                                        </p:attrNameLst>
                                      </p:cBhvr>
                                      <p:to>
                                        <p:strVal val="visible"/>
                                      </p:to>
                                    </p:set>
                                    <p:anim calcmode="lin" valueType="num">
                                      <p:cBhvr>
                                        <p:cTn id="50" dur="500" fill="hold"/>
                                        <p:tgtEl>
                                          <p:spTgt spid="2"/>
                                        </p:tgtEl>
                                        <p:attrNameLst>
                                          <p:attrName>ppt_w</p:attrName>
                                        </p:attrNameLst>
                                      </p:cBhvr>
                                      <p:tavLst>
                                        <p:tav tm="0">
                                          <p:val>
                                            <p:fltVal val="0"/>
                                          </p:val>
                                        </p:tav>
                                        <p:tav tm="100000">
                                          <p:val>
                                            <p:strVal val="#ppt_w"/>
                                          </p:val>
                                        </p:tav>
                                      </p:tavLst>
                                    </p:anim>
                                    <p:anim calcmode="lin" valueType="num">
                                      <p:cBhvr>
                                        <p:cTn id="51" dur="500" fill="hold"/>
                                        <p:tgtEl>
                                          <p:spTgt spid="2"/>
                                        </p:tgtEl>
                                        <p:attrNameLst>
                                          <p:attrName>ppt_h</p:attrName>
                                        </p:attrNameLst>
                                      </p:cBhvr>
                                      <p:tavLst>
                                        <p:tav tm="0">
                                          <p:val>
                                            <p:fltVal val="0"/>
                                          </p:val>
                                        </p:tav>
                                        <p:tav tm="100000">
                                          <p:val>
                                            <p:strVal val="#ppt_h"/>
                                          </p:val>
                                        </p:tav>
                                      </p:tavLst>
                                    </p:anim>
                                    <p:animEffect transition="in" filter="fade">
                                      <p:cBhvr>
                                        <p:cTn id="52" dur="500"/>
                                        <p:tgtEl>
                                          <p:spTgt spid="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0" grpId="0"/>
      <p:bldP spid="25" grpId="0"/>
      <p:bldP spid="28" grpId="0"/>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平行四边形 69">
            <a:extLst>
              <a:ext uri="{FF2B5EF4-FFF2-40B4-BE49-F238E27FC236}">
                <a16:creationId xmlns:a16="http://schemas.microsoft.com/office/drawing/2014/main" id="{5CDD6361-5843-48F8-8163-DE1A10E864B4}"/>
              </a:ext>
            </a:extLst>
          </p:cNvPr>
          <p:cNvSpPr/>
          <p:nvPr/>
        </p:nvSpPr>
        <p:spPr>
          <a:xfrm flipH="1" flipV="1">
            <a:off x="-3180" y="2345759"/>
            <a:ext cx="12195180" cy="1012978"/>
          </a:xfrm>
          <a:prstGeom prst="parallelogram">
            <a:avLst>
              <a:gd name="adj" fmla="val 0"/>
            </a:avLst>
          </a:prstGeom>
          <a:gradFill>
            <a:gsLst>
              <a:gs pos="48000">
                <a:srgbClr val="CFE2F3">
                  <a:alpha val="61000"/>
                </a:srgbClr>
              </a:gs>
              <a:gs pos="95000">
                <a:schemeClr val="accent5">
                  <a:lumMod val="40000"/>
                  <a:lumOff val="60000"/>
                </a:schemeClr>
              </a:gs>
              <a:gs pos="0">
                <a:schemeClr val="accent5">
                  <a:lumMod val="20000"/>
                  <a:lumOff val="80000"/>
                </a:schemeClr>
              </a:gs>
            </a:gsLst>
            <a:lin ang="10800000" scaled="0"/>
          </a:gradFill>
          <a:ln>
            <a:gradFill>
              <a:gsLst>
                <a:gs pos="0">
                  <a:schemeClr val="accent1">
                    <a:lumMod val="5000"/>
                    <a:lumOff val="95000"/>
                    <a:alpha val="0"/>
                  </a:schemeClr>
                </a:gs>
                <a:gs pos="100000">
                  <a:schemeClr val="accent5">
                    <a:lumMod val="20000"/>
                    <a:lumOff val="80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0" name="平行四边形 49">
            <a:extLst>
              <a:ext uri="{FF2B5EF4-FFF2-40B4-BE49-F238E27FC236}">
                <a16:creationId xmlns:a16="http://schemas.microsoft.com/office/drawing/2014/main" id="{C200ED97-9DF8-427A-8D38-413136C7AA10}"/>
              </a:ext>
            </a:extLst>
          </p:cNvPr>
          <p:cNvSpPr/>
          <p:nvPr/>
        </p:nvSpPr>
        <p:spPr>
          <a:xfrm flipH="1" flipV="1">
            <a:off x="-3180" y="499188"/>
            <a:ext cx="6727829" cy="437436"/>
          </a:xfrm>
          <a:prstGeom prst="parallelogram">
            <a:avLst>
              <a:gd name="adj" fmla="val 0"/>
            </a:avLst>
          </a:prstGeom>
          <a:gradFill>
            <a:gsLst>
              <a:gs pos="95000">
                <a:schemeClr val="accent5">
                  <a:lumMod val="40000"/>
                  <a:lumOff val="60000"/>
                  <a:alpha val="0"/>
                </a:schemeClr>
              </a:gs>
              <a:gs pos="0">
                <a:schemeClr val="accent5">
                  <a:lumMod val="20000"/>
                  <a:lumOff val="80000"/>
                </a:schemeClr>
              </a:gs>
            </a:gsLst>
            <a:lin ang="10800000" scaled="0"/>
          </a:gradFill>
          <a:ln>
            <a:gradFill>
              <a:gsLst>
                <a:gs pos="0">
                  <a:schemeClr val="accent1">
                    <a:lumMod val="5000"/>
                    <a:lumOff val="95000"/>
                    <a:alpha val="0"/>
                  </a:schemeClr>
                </a:gs>
                <a:gs pos="100000">
                  <a:schemeClr val="accent5">
                    <a:lumMod val="20000"/>
                    <a:lumOff val="80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3" name="文本框 52">
            <a:extLst>
              <a:ext uri="{FF2B5EF4-FFF2-40B4-BE49-F238E27FC236}">
                <a16:creationId xmlns:a16="http://schemas.microsoft.com/office/drawing/2014/main" id="{51AA487E-0F02-404F-BC45-D5A184B828C8}"/>
              </a:ext>
            </a:extLst>
          </p:cNvPr>
          <p:cNvSpPr txBox="1"/>
          <p:nvPr/>
        </p:nvSpPr>
        <p:spPr>
          <a:xfrm>
            <a:off x="56815" y="427349"/>
            <a:ext cx="5191460" cy="584775"/>
          </a:xfrm>
          <a:prstGeom prst="rect">
            <a:avLst/>
          </a:prstGeom>
          <a:noFill/>
          <a:effectLst>
            <a:outerShdw blurRad="50800" dist="38100" dir="5400000" algn="t" rotWithShape="0">
              <a:prstClr val="black">
                <a:alpha val="40000"/>
              </a:prstClr>
            </a:outerShdw>
          </a:effectLst>
        </p:spPr>
        <p:txBody>
          <a:bodyPr wrap="square" rtlCol="0">
            <a:spAutoFit/>
          </a:bodyPr>
          <a:lstStyle/>
          <a:p>
            <a:pPr algn="dist"/>
            <a:r>
              <a:rPr lang="zh-CN" altLang="en-US" sz="3200" dirty="0">
                <a:solidFill>
                  <a:schemeClr val="bg1"/>
                </a:solidFill>
                <a:effectLst>
                  <a:outerShdw blurRad="50800" dist="38100" dir="2700000" algn="tl" rotWithShape="0">
                    <a:schemeClr val="accent1">
                      <a:lumMod val="75000"/>
                      <a:alpha val="40000"/>
                    </a:schemeClr>
                  </a:outerShdw>
                </a:effectLst>
                <a:latin typeface="优设标题黑" panose="00000500000000000000" pitchFamily="2" charset="-122"/>
                <a:ea typeface="优设标题黑" panose="00000500000000000000" pitchFamily="2" charset="-122"/>
                <a:cs typeface="+mn-ea"/>
                <a:sym typeface="+mn-lt"/>
              </a:rPr>
              <a:t>安全威胁举例 </a:t>
            </a:r>
            <a:r>
              <a:rPr lang="en-US" altLang="zh-CN" sz="3200" dirty="0">
                <a:solidFill>
                  <a:schemeClr val="bg1"/>
                </a:solidFill>
                <a:effectLst>
                  <a:outerShdw blurRad="50800" dist="38100" dir="2700000" algn="tl" rotWithShape="0">
                    <a:schemeClr val="accent1">
                      <a:lumMod val="75000"/>
                      <a:alpha val="40000"/>
                    </a:schemeClr>
                  </a:outerShdw>
                </a:effectLst>
                <a:latin typeface="优设标题黑" panose="00000500000000000000" pitchFamily="2" charset="-122"/>
                <a:ea typeface="优设标题黑" panose="00000500000000000000" pitchFamily="2" charset="-122"/>
                <a:cs typeface="+mn-ea"/>
                <a:sym typeface="+mn-lt"/>
              </a:rPr>
              <a:t>– </a:t>
            </a:r>
            <a:r>
              <a:rPr lang="zh-CN" altLang="en-US" sz="3200" dirty="0">
                <a:solidFill>
                  <a:schemeClr val="bg1"/>
                </a:solidFill>
                <a:effectLst>
                  <a:outerShdw blurRad="50800" dist="38100" dir="2700000" algn="tl" rotWithShape="0">
                    <a:schemeClr val="accent1">
                      <a:lumMod val="75000"/>
                      <a:alpha val="40000"/>
                    </a:schemeClr>
                  </a:outerShdw>
                </a:effectLst>
                <a:latin typeface="优设标题黑" panose="00000500000000000000" pitchFamily="2" charset="-122"/>
                <a:ea typeface="优设标题黑" panose="00000500000000000000" pitchFamily="2" charset="-122"/>
                <a:cs typeface="+mn-ea"/>
                <a:sym typeface="+mn-lt"/>
              </a:rPr>
              <a:t>钓鱼网站</a:t>
            </a:r>
          </a:p>
        </p:txBody>
      </p:sp>
      <p:pic>
        <p:nvPicPr>
          <p:cNvPr id="54" name="图片 53">
            <a:extLst>
              <a:ext uri="{FF2B5EF4-FFF2-40B4-BE49-F238E27FC236}">
                <a16:creationId xmlns:a16="http://schemas.microsoft.com/office/drawing/2014/main" id="{CAFD03A6-9A85-4A9E-8647-BFCF09FC1035}"/>
              </a:ext>
            </a:extLst>
          </p:cNvPr>
          <p:cNvPicPr>
            <a:picLocks noChangeAspect="1"/>
          </p:cNvPicPr>
          <p:nvPr/>
        </p:nvPicPr>
        <p:blipFill>
          <a:blip r:embed="rId2" cstate="email">
            <a:biLevel thresh="25000"/>
            <a:extLst>
              <a:ext uri="{28A0092B-C50C-407E-A947-70E740481C1C}">
                <a14:useLocalDpi xmlns:a14="http://schemas.microsoft.com/office/drawing/2010/main" val="0"/>
              </a:ext>
            </a:extLst>
          </a:blip>
          <a:stretch>
            <a:fillRect/>
          </a:stretch>
        </p:blipFill>
        <p:spPr>
          <a:xfrm>
            <a:off x="1634861" y="774287"/>
            <a:ext cx="1814089" cy="260761"/>
          </a:xfrm>
          <a:prstGeom prst="rect">
            <a:avLst/>
          </a:prstGeom>
        </p:spPr>
      </p:pic>
      <p:pic>
        <p:nvPicPr>
          <p:cNvPr id="8" name="图片 7" descr="卡通人物&#10;&#10;描述已自动生成">
            <a:extLst>
              <a:ext uri="{FF2B5EF4-FFF2-40B4-BE49-F238E27FC236}">
                <a16:creationId xmlns:a16="http://schemas.microsoft.com/office/drawing/2014/main" id="{07B0B12B-E104-4A88-AF87-CD7E44C3D465}"/>
              </a:ext>
            </a:extLst>
          </p:cNvPr>
          <p:cNvPicPr>
            <a:picLocks noChangeAspect="1"/>
          </p:cNvPicPr>
          <p:nvPr/>
        </p:nvPicPr>
        <p:blipFill rotWithShape="1">
          <a:blip r:embed="rId3">
            <a:extLst>
              <a:ext uri="{28A0092B-C50C-407E-A947-70E740481C1C}">
                <a14:useLocalDpi xmlns:a14="http://schemas.microsoft.com/office/drawing/2010/main" val="0"/>
              </a:ext>
            </a:extLst>
          </a:blip>
          <a:srcRect l="6659" t="9790" r="16683" b="14131"/>
          <a:stretch/>
        </p:blipFill>
        <p:spPr>
          <a:xfrm>
            <a:off x="80702" y="1366631"/>
            <a:ext cx="4752975" cy="4717082"/>
          </a:xfrm>
          <a:prstGeom prst="rect">
            <a:avLst/>
          </a:prstGeom>
        </p:spPr>
      </p:pic>
      <p:sp>
        <p:nvSpPr>
          <p:cNvPr id="56" name="文本框 55">
            <a:extLst>
              <a:ext uri="{FF2B5EF4-FFF2-40B4-BE49-F238E27FC236}">
                <a16:creationId xmlns:a16="http://schemas.microsoft.com/office/drawing/2014/main" id="{AE1E8E13-4843-4268-A258-19CFD5090B96}"/>
              </a:ext>
            </a:extLst>
          </p:cNvPr>
          <p:cNvSpPr txBox="1"/>
          <p:nvPr/>
        </p:nvSpPr>
        <p:spPr>
          <a:xfrm>
            <a:off x="4026476" y="2538791"/>
            <a:ext cx="7992914" cy="587340"/>
          </a:xfrm>
          <a:prstGeom prst="rect">
            <a:avLst/>
          </a:prstGeom>
          <a:noFill/>
        </p:spPr>
        <p:txBody>
          <a:bodyPr wrap="square" rtlCol="0">
            <a:spAutoFit/>
          </a:bodyPr>
          <a:lstStyle/>
          <a:p>
            <a:pPr>
              <a:lnSpc>
                <a:spcPct val="150000"/>
              </a:lnSpc>
            </a:pPr>
            <a:r>
              <a:rPr lang="zh-CN" altLang="en-US" sz="2400" b="1" dirty="0">
                <a:solidFill>
                  <a:schemeClr val="bg1"/>
                </a:solidFill>
                <a:effectLst>
                  <a:outerShdw blurRad="50800" dist="38100" dir="5400000" algn="t" rotWithShape="0">
                    <a:prstClr val="black">
                      <a:alpha val="40000"/>
                    </a:prstClr>
                  </a:outerShdw>
                </a:effectLst>
                <a:cs typeface="+mn-ea"/>
                <a:sym typeface="+mn-lt"/>
              </a:rPr>
              <a:t>钓鱼欺骗事件频频发生，给电子商务和网上银行蒙上阴影</a:t>
            </a:r>
          </a:p>
        </p:txBody>
      </p:sp>
      <p:grpSp>
        <p:nvGrpSpPr>
          <p:cNvPr id="9" name="组合 8">
            <a:extLst>
              <a:ext uri="{FF2B5EF4-FFF2-40B4-BE49-F238E27FC236}">
                <a16:creationId xmlns:a16="http://schemas.microsoft.com/office/drawing/2014/main" id="{7151D228-12D3-4496-BE8E-2967E10CE567}"/>
              </a:ext>
            </a:extLst>
          </p:cNvPr>
          <p:cNvGrpSpPr/>
          <p:nvPr/>
        </p:nvGrpSpPr>
        <p:grpSpPr>
          <a:xfrm>
            <a:off x="4688500" y="3690320"/>
            <a:ext cx="2229202" cy="927520"/>
            <a:chOff x="4958638" y="3299470"/>
            <a:chExt cx="2229202" cy="927520"/>
          </a:xfrm>
        </p:grpSpPr>
        <p:sp>
          <p:nvSpPr>
            <p:cNvPr id="76" name="任意多边形: 形状 75">
              <a:extLst>
                <a:ext uri="{FF2B5EF4-FFF2-40B4-BE49-F238E27FC236}">
                  <a16:creationId xmlns:a16="http://schemas.microsoft.com/office/drawing/2014/main" id="{B33F036D-5043-438B-B2DC-9546436052B1}"/>
                </a:ext>
              </a:extLst>
            </p:cNvPr>
            <p:cNvSpPr/>
            <p:nvPr/>
          </p:nvSpPr>
          <p:spPr>
            <a:xfrm rot="6491166">
              <a:off x="5608951" y="2649157"/>
              <a:ext cx="927520" cy="2228146"/>
            </a:xfrm>
            <a:custGeom>
              <a:avLst/>
              <a:gdLst>
                <a:gd name="connsiteX0" fmla="*/ 597120 w 1096600"/>
                <a:gd name="connsiteY0" fmla="*/ 1987905 h 2036567"/>
                <a:gd name="connsiteX1" fmla="*/ 3551 w 1096600"/>
                <a:gd name="connsiteY1" fmla="*/ 181078 h 2036567"/>
                <a:gd name="connsiteX2" fmla="*/ 48662 w 1096600"/>
                <a:gd name="connsiteY2" fmla="*/ 91827 h 2036567"/>
                <a:gd name="connsiteX3" fmla="*/ 317376 w 1096600"/>
                <a:gd name="connsiteY3" fmla="*/ 3551 h 2036567"/>
                <a:gd name="connsiteX4" fmla="*/ 406626 w 1096600"/>
                <a:gd name="connsiteY4" fmla="*/ 48662 h 2036567"/>
                <a:gd name="connsiteX5" fmla="*/ 914260 w 1096600"/>
                <a:gd name="connsiteY5" fmla="*/ 1593903 h 2036567"/>
                <a:gd name="connsiteX6" fmla="*/ 1096600 w 1096600"/>
                <a:gd name="connsiteY6" fmla="*/ 1755760 h 2036567"/>
                <a:gd name="connsiteX7" fmla="*/ 967433 w 1096600"/>
                <a:gd name="connsiteY7" fmla="*/ 1755760 h 2036567"/>
                <a:gd name="connsiteX8" fmla="*/ 1000195 w 1096600"/>
                <a:gd name="connsiteY8" fmla="*/ 1855490 h 2036567"/>
                <a:gd name="connsiteX9" fmla="*/ 955084 w 1096600"/>
                <a:gd name="connsiteY9" fmla="*/ 1944740 h 2036567"/>
                <a:gd name="connsiteX10" fmla="*/ 686371 w 1096600"/>
                <a:gd name="connsiteY10" fmla="*/ 2033016 h 2036567"/>
                <a:gd name="connsiteX11" fmla="*/ 597120 w 1096600"/>
                <a:gd name="connsiteY11" fmla="*/ 1987905 h 2036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96600" h="2036567">
                  <a:moveTo>
                    <a:pt x="597120" y="1987905"/>
                  </a:moveTo>
                  <a:lnTo>
                    <a:pt x="3551" y="181078"/>
                  </a:lnTo>
                  <a:cubicBezTo>
                    <a:pt x="-8638" y="143975"/>
                    <a:pt x="11559" y="104016"/>
                    <a:pt x="48662" y="91827"/>
                  </a:cubicBezTo>
                  <a:lnTo>
                    <a:pt x="317376" y="3551"/>
                  </a:lnTo>
                  <a:cubicBezTo>
                    <a:pt x="354479" y="-8638"/>
                    <a:pt x="394437" y="11559"/>
                    <a:pt x="406626" y="48662"/>
                  </a:cubicBezTo>
                  <a:lnTo>
                    <a:pt x="914260" y="1593903"/>
                  </a:lnTo>
                  <a:lnTo>
                    <a:pt x="1096600" y="1755760"/>
                  </a:lnTo>
                  <a:lnTo>
                    <a:pt x="967433" y="1755760"/>
                  </a:lnTo>
                  <a:lnTo>
                    <a:pt x="1000195" y="1855490"/>
                  </a:lnTo>
                  <a:cubicBezTo>
                    <a:pt x="1012384" y="1892593"/>
                    <a:pt x="992188" y="1932551"/>
                    <a:pt x="955084" y="1944740"/>
                  </a:cubicBezTo>
                  <a:lnTo>
                    <a:pt x="686371" y="2033016"/>
                  </a:lnTo>
                  <a:cubicBezTo>
                    <a:pt x="649268" y="2045205"/>
                    <a:pt x="609309" y="2025009"/>
                    <a:pt x="597120" y="1987905"/>
                  </a:cubicBezTo>
                  <a:close/>
                </a:path>
              </a:pathLst>
            </a:custGeom>
            <a:solidFill>
              <a:srgbClr val="A3C4E6">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73" name="文本框 72">
              <a:extLst>
                <a:ext uri="{FF2B5EF4-FFF2-40B4-BE49-F238E27FC236}">
                  <a16:creationId xmlns:a16="http://schemas.microsoft.com/office/drawing/2014/main" id="{E47DC781-AD67-477A-AFBE-8362FDAB6309}"/>
                </a:ext>
              </a:extLst>
            </p:cNvPr>
            <p:cNvSpPr txBox="1"/>
            <p:nvPr/>
          </p:nvSpPr>
          <p:spPr>
            <a:xfrm rot="262602">
              <a:off x="4996910" y="3483053"/>
              <a:ext cx="2190930" cy="381066"/>
            </a:xfrm>
            <a:prstGeom prst="rect">
              <a:avLst/>
            </a:prstGeom>
            <a:noFill/>
          </p:spPr>
          <p:txBody>
            <a:bodyPr wrap="square" rtlCol="0">
              <a:spAutoFit/>
            </a:bodyPr>
            <a:lstStyle/>
            <a:p>
              <a:pPr algn="dist">
                <a:lnSpc>
                  <a:spcPct val="150000"/>
                </a:lnSpc>
              </a:pPr>
              <a:r>
                <a:rPr lang="zh-CN" altLang="en-US" sz="1400" dirty="0">
                  <a:solidFill>
                    <a:schemeClr val="bg1">
                      <a:lumMod val="95000"/>
                    </a:schemeClr>
                  </a:solidFill>
                  <a:effectLst>
                    <a:outerShdw blurRad="50800" dist="38100" dir="2700000" algn="tl" rotWithShape="0">
                      <a:prstClr val="black">
                        <a:alpha val="40000"/>
                      </a:prstClr>
                    </a:outerShdw>
                  </a:effectLst>
                  <a:cs typeface="+mn-ea"/>
                  <a:sym typeface="+mn-lt"/>
                </a:rPr>
                <a:t>没有及时更新安全补丁</a:t>
              </a:r>
            </a:p>
          </p:txBody>
        </p:sp>
      </p:grpSp>
      <p:grpSp>
        <p:nvGrpSpPr>
          <p:cNvPr id="143" name="组合 142">
            <a:extLst>
              <a:ext uri="{FF2B5EF4-FFF2-40B4-BE49-F238E27FC236}">
                <a16:creationId xmlns:a16="http://schemas.microsoft.com/office/drawing/2014/main" id="{A98BC282-1D3E-44D5-B3EB-180E74466EC2}"/>
              </a:ext>
            </a:extLst>
          </p:cNvPr>
          <p:cNvGrpSpPr/>
          <p:nvPr/>
        </p:nvGrpSpPr>
        <p:grpSpPr>
          <a:xfrm>
            <a:off x="6912994" y="3487612"/>
            <a:ext cx="2671037" cy="1111884"/>
            <a:chOff x="5041547" y="3335340"/>
            <a:chExt cx="2671037" cy="1111884"/>
          </a:xfrm>
        </p:grpSpPr>
        <p:sp>
          <p:nvSpPr>
            <p:cNvPr id="144" name="任意多边形: 形状 143">
              <a:extLst>
                <a:ext uri="{FF2B5EF4-FFF2-40B4-BE49-F238E27FC236}">
                  <a16:creationId xmlns:a16="http://schemas.microsoft.com/office/drawing/2014/main" id="{9CB447AF-BA31-40EE-8D86-DB7D63FB00D9}"/>
                </a:ext>
              </a:extLst>
            </p:cNvPr>
            <p:cNvSpPr/>
            <p:nvPr/>
          </p:nvSpPr>
          <p:spPr>
            <a:xfrm rot="6491166">
              <a:off x="5821124" y="2555763"/>
              <a:ext cx="1111884" cy="2671037"/>
            </a:xfrm>
            <a:custGeom>
              <a:avLst/>
              <a:gdLst>
                <a:gd name="connsiteX0" fmla="*/ 597120 w 1096600"/>
                <a:gd name="connsiteY0" fmla="*/ 1987905 h 2036567"/>
                <a:gd name="connsiteX1" fmla="*/ 3551 w 1096600"/>
                <a:gd name="connsiteY1" fmla="*/ 181078 h 2036567"/>
                <a:gd name="connsiteX2" fmla="*/ 48662 w 1096600"/>
                <a:gd name="connsiteY2" fmla="*/ 91827 h 2036567"/>
                <a:gd name="connsiteX3" fmla="*/ 317376 w 1096600"/>
                <a:gd name="connsiteY3" fmla="*/ 3551 h 2036567"/>
                <a:gd name="connsiteX4" fmla="*/ 406626 w 1096600"/>
                <a:gd name="connsiteY4" fmla="*/ 48662 h 2036567"/>
                <a:gd name="connsiteX5" fmla="*/ 914260 w 1096600"/>
                <a:gd name="connsiteY5" fmla="*/ 1593903 h 2036567"/>
                <a:gd name="connsiteX6" fmla="*/ 1096600 w 1096600"/>
                <a:gd name="connsiteY6" fmla="*/ 1755760 h 2036567"/>
                <a:gd name="connsiteX7" fmla="*/ 967433 w 1096600"/>
                <a:gd name="connsiteY7" fmla="*/ 1755760 h 2036567"/>
                <a:gd name="connsiteX8" fmla="*/ 1000195 w 1096600"/>
                <a:gd name="connsiteY8" fmla="*/ 1855490 h 2036567"/>
                <a:gd name="connsiteX9" fmla="*/ 955084 w 1096600"/>
                <a:gd name="connsiteY9" fmla="*/ 1944740 h 2036567"/>
                <a:gd name="connsiteX10" fmla="*/ 686371 w 1096600"/>
                <a:gd name="connsiteY10" fmla="*/ 2033016 h 2036567"/>
                <a:gd name="connsiteX11" fmla="*/ 597120 w 1096600"/>
                <a:gd name="connsiteY11" fmla="*/ 1987905 h 2036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96600" h="2036567">
                  <a:moveTo>
                    <a:pt x="597120" y="1987905"/>
                  </a:moveTo>
                  <a:lnTo>
                    <a:pt x="3551" y="181078"/>
                  </a:lnTo>
                  <a:cubicBezTo>
                    <a:pt x="-8638" y="143975"/>
                    <a:pt x="11559" y="104016"/>
                    <a:pt x="48662" y="91827"/>
                  </a:cubicBezTo>
                  <a:lnTo>
                    <a:pt x="317376" y="3551"/>
                  </a:lnTo>
                  <a:cubicBezTo>
                    <a:pt x="354479" y="-8638"/>
                    <a:pt x="394437" y="11559"/>
                    <a:pt x="406626" y="48662"/>
                  </a:cubicBezTo>
                  <a:lnTo>
                    <a:pt x="914260" y="1593903"/>
                  </a:lnTo>
                  <a:lnTo>
                    <a:pt x="1096600" y="1755760"/>
                  </a:lnTo>
                  <a:lnTo>
                    <a:pt x="967433" y="1755760"/>
                  </a:lnTo>
                  <a:lnTo>
                    <a:pt x="1000195" y="1855490"/>
                  </a:lnTo>
                  <a:cubicBezTo>
                    <a:pt x="1012384" y="1892593"/>
                    <a:pt x="992188" y="1932551"/>
                    <a:pt x="955084" y="1944740"/>
                  </a:cubicBezTo>
                  <a:lnTo>
                    <a:pt x="686371" y="2033016"/>
                  </a:lnTo>
                  <a:cubicBezTo>
                    <a:pt x="649268" y="2045205"/>
                    <a:pt x="609309" y="2025009"/>
                    <a:pt x="597120" y="1987905"/>
                  </a:cubicBezTo>
                  <a:close/>
                </a:path>
              </a:pathLst>
            </a:custGeom>
            <a:solidFill>
              <a:srgbClr val="A3C4E6">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145" name="文本框 144">
              <a:extLst>
                <a:ext uri="{FF2B5EF4-FFF2-40B4-BE49-F238E27FC236}">
                  <a16:creationId xmlns:a16="http://schemas.microsoft.com/office/drawing/2014/main" id="{FC58F55F-BCAD-417D-8577-CBADF88DF451}"/>
                </a:ext>
              </a:extLst>
            </p:cNvPr>
            <p:cNvSpPr txBox="1"/>
            <p:nvPr/>
          </p:nvSpPr>
          <p:spPr>
            <a:xfrm rot="262602">
              <a:off x="5281601" y="3580009"/>
              <a:ext cx="2190930" cy="523220"/>
            </a:xfrm>
            <a:prstGeom prst="rect">
              <a:avLst/>
            </a:prstGeom>
            <a:noFill/>
          </p:spPr>
          <p:txBody>
            <a:bodyPr wrap="square" rtlCol="0">
              <a:spAutoFit/>
            </a:bodyPr>
            <a:lstStyle/>
            <a:p>
              <a:pPr algn="dist"/>
              <a:r>
                <a:rPr lang="zh-CN" altLang="en-US" sz="1400" dirty="0">
                  <a:solidFill>
                    <a:schemeClr val="bg1">
                      <a:lumMod val="95000"/>
                    </a:schemeClr>
                  </a:solidFill>
                  <a:effectLst>
                    <a:outerShdw blurRad="50800" dist="38100" dir="2700000" algn="tl" rotWithShape="0">
                      <a:prstClr val="black">
                        <a:alpha val="40000"/>
                      </a:prstClr>
                    </a:outerShdw>
                  </a:effectLst>
                  <a:cs typeface="+mn-ea"/>
                  <a:sym typeface="+mn-lt"/>
                </a:rPr>
                <a:t>没有安装杀毒软件或者没有及时升级病毒库代码</a:t>
              </a:r>
            </a:p>
          </p:txBody>
        </p:sp>
      </p:grpSp>
      <p:grpSp>
        <p:nvGrpSpPr>
          <p:cNvPr id="146" name="组合 145">
            <a:extLst>
              <a:ext uri="{FF2B5EF4-FFF2-40B4-BE49-F238E27FC236}">
                <a16:creationId xmlns:a16="http://schemas.microsoft.com/office/drawing/2014/main" id="{29FC0396-DF17-42CD-8859-31C385AE230E}"/>
              </a:ext>
            </a:extLst>
          </p:cNvPr>
          <p:cNvGrpSpPr/>
          <p:nvPr/>
        </p:nvGrpSpPr>
        <p:grpSpPr>
          <a:xfrm>
            <a:off x="9600623" y="4043609"/>
            <a:ext cx="2535323" cy="1054165"/>
            <a:chOff x="4642240" y="3248830"/>
            <a:chExt cx="2535323" cy="1054165"/>
          </a:xfrm>
        </p:grpSpPr>
        <p:sp>
          <p:nvSpPr>
            <p:cNvPr id="147" name="任意多边形: 形状 146">
              <a:extLst>
                <a:ext uri="{FF2B5EF4-FFF2-40B4-BE49-F238E27FC236}">
                  <a16:creationId xmlns:a16="http://schemas.microsoft.com/office/drawing/2014/main" id="{256963BA-6EFD-474B-BAAE-532317E3A395}"/>
                </a:ext>
              </a:extLst>
            </p:cNvPr>
            <p:cNvSpPr/>
            <p:nvPr/>
          </p:nvSpPr>
          <p:spPr>
            <a:xfrm rot="6491166">
              <a:off x="5381347" y="2509723"/>
              <a:ext cx="1054165" cy="2532380"/>
            </a:xfrm>
            <a:custGeom>
              <a:avLst/>
              <a:gdLst>
                <a:gd name="connsiteX0" fmla="*/ 597120 w 1096600"/>
                <a:gd name="connsiteY0" fmla="*/ 1987905 h 2036567"/>
                <a:gd name="connsiteX1" fmla="*/ 3551 w 1096600"/>
                <a:gd name="connsiteY1" fmla="*/ 181078 h 2036567"/>
                <a:gd name="connsiteX2" fmla="*/ 48662 w 1096600"/>
                <a:gd name="connsiteY2" fmla="*/ 91827 h 2036567"/>
                <a:gd name="connsiteX3" fmla="*/ 317376 w 1096600"/>
                <a:gd name="connsiteY3" fmla="*/ 3551 h 2036567"/>
                <a:gd name="connsiteX4" fmla="*/ 406626 w 1096600"/>
                <a:gd name="connsiteY4" fmla="*/ 48662 h 2036567"/>
                <a:gd name="connsiteX5" fmla="*/ 914260 w 1096600"/>
                <a:gd name="connsiteY5" fmla="*/ 1593903 h 2036567"/>
                <a:gd name="connsiteX6" fmla="*/ 1096600 w 1096600"/>
                <a:gd name="connsiteY6" fmla="*/ 1755760 h 2036567"/>
                <a:gd name="connsiteX7" fmla="*/ 967433 w 1096600"/>
                <a:gd name="connsiteY7" fmla="*/ 1755760 h 2036567"/>
                <a:gd name="connsiteX8" fmla="*/ 1000195 w 1096600"/>
                <a:gd name="connsiteY8" fmla="*/ 1855490 h 2036567"/>
                <a:gd name="connsiteX9" fmla="*/ 955084 w 1096600"/>
                <a:gd name="connsiteY9" fmla="*/ 1944740 h 2036567"/>
                <a:gd name="connsiteX10" fmla="*/ 686371 w 1096600"/>
                <a:gd name="connsiteY10" fmla="*/ 2033016 h 2036567"/>
                <a:gd name="connsiteX11" fmla="*/ 597120 w 1096600"/>
                <a:gd name="connsiteY11" fmla="*/ 1987905 h 2036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96600" h="2036567">
                  <a:moveTo>
                    <a:pt x="597120" y="1987905"/>
                  </a:moveTo>
                  <a:lnTo>
                    <a:pt x="3551" y="181078"/>
                  </a:lnTo>
                  <a:cubicBezTo>
                    <a:pt x="-8638" y="143975"/>
                    <a:pt x="11559" y="104016"/>
                    <a:pt x="48662" y="91827"/>
                  </a:cubicBezTo>
                  <a:lnTo>
                    <a:pt x="317376" y="3551"/>
                  </a:lnTo>
                  <a:cubicBezTo>
                    <a:pt x="354479" y="-8638"/>
                    <a:pt x="394437" y="11559"/>
                    <a:pt x="406626" y="48662"/>
                  </a:cubicBezTo>
                  <a:lnTo>
                    <a:pt x="914260" y="1593903"/>
                  </a:lnTo>
                  <a:lnTo>
                    <a:pt x="1096600" y="1755760"/>
                  </a:lnTo>
                  <a:lnTo>
                    <a:pt x="967433" y="1755760"/>
                  </a:lnTo>
                  <a:lnTo>
                    <a:pt x="1000195" y="1855490"/>
                  </a:lnTo>
                  <a:cubicBezTo>
                    <a:pt x="1012384" y="1892593"/>
                    <a:pt x="992188" y="1932551"/>
                    <a:pt x="955084" y="1944740"/>
                  </a:cubicBezTo>
                  <a:lnTo>
                    <a:pt x="686371" y="2033016"/>
                  </a:lnTo>
                  <a:cubicBezTo>
                    <a:pt x="649268" y="2045205"/>
                    <a:pt x="609309" y="2025009"/>
                    <a:pt x="597120" y="1987905"/>
                  </a:cubicBezTo>
                  <a:close/>
                </a:path>
              </a:pathLst>
            </a:custGeom>
            <a:solidFill>
              <a:srgbClr val="A3C4E6">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148" name="文本框 147">
              <a:extLst>
                <a:ext uri="{FF2B5EF4-FFF2-40B4-BE49-F238E27FC236}">
                  <a16:creationId xmlns:a16="http://schemas.microsoft.com/office/drawing/2014/main" id="{956AA524-0216-458A-8170-5F14D7737773}"/>
                </a:ext>
              </a:extLst>
            </p:cNvPr>
            <p:cNvSpPr txBox="1"/>
            <p:nvPr/>
          </p:nvSpPr>
          <p:spPr>
            <a:xfrm rot="262602">
              <a:off x="4673439" y="3494038"/>
              <a:ext cx="2504124" cy="381066"/>
            </a:xfrm>
            <a:prstGeom prst="rect">
              <a:avLst/>
            </a:prstGeom>
            <a:noFill/>
          </p:spPr>
          <p:txBody>
            <a:bodyPr wrap="square" rtlCol="0">
              <a:spAutoFit/>
            </a:bodyPr>
            <a:lstStyle/>
            <a:p>
              <a:pPr algn="dist">
                <a:lnSpc>
                  <a:spcPct val="150000"/>
                </a:lnSpc>
              </a:pPr>
              <a:r>
                <a:rPr lang="zh-CN" altLang="en-US" sz="1400" dirty="0">
                  <a:solidFill>
                    <a:schemeClr val="bg1">
                      <a:lumMod val="95000"/>
                    </a:schemeClr>
                  </a:solidFill>
                  <a:effectLst>
                    <a:outerShdw blurRad="50800" dist="38100" dir="2700000" algn="tl" rotWithShape="0">
                      <a:prstClr val="black">
                        <a:alpha val="40000"/>
                      </a:prstClr>
                    </a:outerShdw>
                  </a:effectLst>
                  <a:cs typeface="+mn-ea"/>
                  <a:sym typeface="+mn-lt"/>
                </a:rPr>
                <a:t>打开可疑的邮件和可疑的网站</a:t>
              </a:r>
            </a:p>
          </p:txBody>
        </p:sp>
      </p:grpSp>
      <p:grpSp>
        <p:nvGrpSpPr>
          <p:cNvPr id="149" name="组合 148">
            <a:extLst>
              <a:ext uri="{FF2B5EF4-FFF2-40B4-BE49-F238E27FC236}">
                <a16:creationId xmlns:a16="http://schemas.microsoft.com/office/drawing/2014/main" id="{AD3C50E0-DCF6-4B50-8BFD-4376E468BF58}"/>
              </a:ext>
            </a:extLst>
          </p:cNvPr>
          <p:cNvGrpSpPr/>
          <p:nvPr/>
        </p:nvGrpSpPr>
        <p:grpSpPr>
          <a:xfrm>
            <a:off x="4829999" y="4578885"/>
            <a:ext cx="2229202" cy="927520"/>
            <a:chOff x="4958638" y="3299470"/>
            <a:chExt cx="2229202" cy="927520"/>
          </a:xfrm>
        </p:grpSpPr>
        <p:sp>
          <p:nvSpPr>
            <p:cNvPr id="150" name="任意多边形: 形状 149">
              <a:extLst>
                <a:ext uri="{FF2B5EF4-FFF2-40B4-BE49-F238E27FC236}">
                  <a16:creationId xmlns:a16="http://schemas.microsoft.com/office/drawing/2014/main" id="{60C576B0-F86C-43E9-8CAD-012D0C7F670C}"/>
                </a:ext>
              </a:extLst>
            </p:cNvPr>
            <p:cNvSpPr/>
            <p:nvPr/>
          </p:nvSpPr>
          <p:spPr>
            <a:xfrm rot="6491166">
              <a:off x="5608951" y="2649157"/>
              <a:ext cx="927520" cy="2228146"/>
            </a:xfrm>
            <a:custGeom>
              <a:avLst/>
              <a:gdLst>
                <a:gd name="connsiteX0" fmla="*/ 597120 w 1096600"/>
                <a:gd name="connsiteY0" fmla="*/ 1987905 h 2036567"/>
                <a:gd name="connsiteX1" fmla="*/ 3551 w 1096600"/>
                <a:gd name="connsiteY1" fmla="*/ 181078 h 2036567"/>
                <a:gd name="connsiteX2" fmla="*/ 48662 w 1096600"/>
                <a:gd name="connsiteY2" fmla="*/ 91827 h 2036567"/>
                <a:gd name="connsiteX3" fmla="*/ 317376 w 1096600"/>
                <a:gd name="connsiteY3" fmla="*/ 3551 h 2036567"/>
                <a:gd name="connsiteX4" fmla="*/ 406626 w 1096600"/>
                <a:gd name="connsiteY4" fmla="*/ 48662 h 2036567"/>
                <a:gd name="connsiteX5" fmla="*/ 914260 w 1096600"/>
                <a:gd name="connsiteY5" fmla="*/ 1593903 h 2036567"/>
                <a:gd name="connsiteX6" fmla="*/ 1096600 w 1096600"/>
                <a:gd name="connsiteY6" fmla="*/ 1755760 h 2036567"/>
                <a:gd name="connsiteX7" fmla="*/ 967433 w 1096600"/>
                <a:gd name="connsiteY7" fmla="*/ 1755760 h 2036567"/>
                <a:gd name="connsiteX8" fmla="*/ 1000195 w 1096600"/>
                <a:gd name="connsiteY8" fmla="*/ 1855490 h 2036567"/>
                <a:gd name="connsiteX9" fmla="*/ 955084 w 1096600"/>
                <a:gd name="connsiteY9" fmla="*/ 1944740 h 2036567"/>
                <a:gd name="connsiteX10" fmla="*/ 686371 w 1096600"/>
                <a:gd name="connsiteY10" fmla="*/ 2033016 h 2036567"/>
                <a:gd name="connsiteX11" fmla="*/ 597120 w 1096600"/>
                <a:gd name="connsiteY11" fmla="*/ 1987905 h 2036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96600" h="2036567">
                  <a:moveTo>
                    <a:pt x="597120" y="1987905"/>
                  </a:moveTo>
                  <a:lnTo>
                    <a:pt x="3551" y="181078"/>
                  </a:lnTo>
                  <a:cubicBezTo>
                    <a:pt x="-8638" y="143975"/>
                    <a:pt x="11559" y="104016"/>
                    <a:pt x="48662" y="91827"/>
                  </a:cubicBezTo>
                  <a:lnTo>
                    <a:pt x="317376" y="3551"/>
                  </a:lnTo>
                  <a:cubicBezTo>
                    <a:pt x="354479" y="-8638"/>
                    <a:pt x="394437" y="11559"/>
                    <a:pt x="406626" y="48662"/>
                  </a:cubicBezTo>
                  <a:lnTo>
                    <a:pt x="914260" y="1593903"/>
                  </a:lnTo>
                  <a:lnTo>
                    <a:pt x="1096600" y="1755760"/>
                  </a:lnTo>
                  <a:lnTo>
                    <a:pt x="967433" y="1755760"/>
                  </a:lnTo>
                  <a:lnTo>
                    <a:pt x="1000195" y="1855490"/>
                  </a:lnTo>
                  <a:cubicBezTo>
                    <a:pt x="1012384" y="1892593"/>
                    <a:pt x="992188" y="1932551"/>
                    <a:pt x="955084" y="1944740"/>
                  </a:cubicBezTo>
                  <a:lnTo>
                    <a:pt x="686371" y="2033016"/>
                  </a:lnTo>
                  <a:cubicBezTo>
                    <a:pt x="649268" y="2045205"/>
                    <a:pt x="609309" y="2025009"/>
                    <a:pt x="597120" y="1987905"/>
                  </a:cubicBezTo>
                  <a:close/>
                </a:path>
              </a:pathLst>
            </a:custGeom>
            <a:solidFill>
              <a:srgbClr val="A3C4E6">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151" name="文本框 150">
              <a:extLst>
                <a:ext uri="{FF2B5EF4-FFF2-40B4-BE49-F238E27FC236}">
                  <a16:creationId xmlns:a16="http://schemas.microsoft.com/office/drawing/2014/main" id="{12E90818-70E1-420F-83AD-3E80D15712DA}"/>
                </a:ext>
              </a:extLst>
            </p:cNvPr>
            <p:cNvSpPr txBox="1"/>
            <p:nvPr/>
          </p:nvSpPr>
          <p:spPr>
            <a:xfrm rot="262602">
              <a:off x="4996910" y="3483053"/>
              <a:ext cx="2190930" cy="381066"/>
            </a:xfrm>
            <a:prstGeom prst="rect">
              <a:avLst/>
            </a:prstGeom>
            <a:noFill/>
          </p:spPr>
          <p:txBody>
            <a:bodyPr wrap="square" rtlCol="0">
              <a:spAutoFit/>
            </a:bodyPr>
            <a:lstStyle/>
            <a:p>
              <a:pPr algn="dist">
                <a:lnSpc>
                  <a:spcPct val="150000"/>
                </a:lnSpc>
              </a:pPr>
              <a:r>
                <a:rPr lang="zh-CN" altLang="en-US" sz="1400" dirty="0">
                  <a:solidFill>
                    <a:schemeClr val="bg1">
                      <a:lumMod val="95000"/>
                    </a:schemeClr>
                  </a:solidFill>
                  <a:effectLst>
                    <a:outerShdw blurRad="50800" dist="38100" dir="2700000" algn="tl" rotWithShape="0">
                      <a:prstClr val="black">
                        <a:alpha val="40000"/>
                      </a:prstClr>
                    </a:outerShdw>
                  </a:effectLst>
                  <a:cs typeface="+mn-ea"/>
                  <a:sym typeface="+mn-lt"/>
                </a:rPr>
                <a:t>用户名密码过于简单薄弱</a:t>
              </a:r>
            </a:p>
          </p:txBody>
        </p:sp>
      </p:grpSp>
      <p:grpSp>
        <p:nvGrpSpPr>
          <p:cNvPr id="152" name="组合 151">
            <a:extLst>
              <a:ext uri="{FF2B5EF4-FFF2-40B4-BE49-F238E27FC236}">
                <a16:creationId xmlns:a16="http://schemas.microsoft.com/office/drawing/2014/main" id="{147E303C-B90C-4582-AA08-D8BCAB917E5C}"/>
              </a:ext>
            </a:extLst>
          </p:cNvPr>
          <p:cNvGrpSpPr/>
          <p:nvPr/>
        </p:nvGrpSpPr>
        <p:grpSpPr>
          <a:xfrm>
            <a:off x="7005738" y="4441221"/>
            <a:ext cx="3207471" cy="1054165"/>
            <a:chOff x="4362955" y="3248830"/>
            <a:chExt cx="3207471" cy="1054165"/>
          </a:xfrm>
        </p:grpSpPr>
        <p:sp>
          <p:nvSpPr>
            <p:cNvPr id="153" name="任意多边形: 形状 152">
              <a:extLst>
                <a:ext uri="{FF2B5EF4-FFF2-40B4-BE49-F238E27FC236}">
                  <a16:creationId xmlns:a16="http://schemas.microsoft.com/office/drawing/2014/main" id="{46009BF9-15B0-42D7-AA07-0A8B5EC1C3EC}"/>
                </a:ext>
              </a:extLst>
            </p:cNvPr>
            <p:cNvSpPr/>
            <p:nvPr/>
          </p:nvSpPr>
          <p:spPr>
            <a:xfrm rot="6491166">
              <a:off x="5381347" y="2509723"/>
              <a:ext cx="1054165" cy="2532380"/>
            </a:xfrm>
            <a:custGeom>
              <a:avLst/>
              <a:gdLst>
                <a:gd name="connsiteX0" fmla="*/ 597120 w 1096600"/>
                <a:gd name="connsiteY0" fmla="*/ 1987905 h 2036567"/>
                <a:gd name="connsiteX1" fmla="*/ 3551 w 1096600"/>
                <a:gd name="connsiteY1" fmla="*/ 181078 h 2036567"/>
                <a:gd name="connsiteX2" fmla="*/ 48662 w 1096600"/>
                <a:gd name="connsiteY2" fmla="*/ 91827 h 2036567"/>
                <a:gd name="connsiteX3" fmla="*/ 317376 w 1096600"/>
                <a:gd name="connsiteY3" fmla="*/ 3551 h 2036567"/>
                <a:gd name="connsiteX4" fmla="*/ 406626 w 1096600"/>
                <a:gd name="connsiteY4" fmla="*/ 48662 h 2036567"/>
                <a:gd name="connsiteX5" fmla="*/ 914260 w 1096600"/>
                <a:gd name="connsiteY5" fmla="*/ 1593903 h 2036567"/>
                <a:gd name="connsiteX6" fmla="*/ 1096600 w 1096600"/>
                <a:gd name="connsiteY6" fmla="*/ 1755760 h 2036567"/>
                <a:gd name="connsiteX7" fmla="*/ 967433 w 1096600"/>
                <a:gd name="connsiteY7" fmla="*/ 1755760 h 2036567"/>
                <a:gd name="connsiteX8" fmla="*/ 1000195 w 1096600"/>
                <a:gd name="connsiteY8" fmla="*/ 1855490 h 2036567"/>
                <a:gd name="connsiteX9" fmla="*/ 955084 w 1096600"/>
                <a:gd name="connsiteY9" fmla="*/ 1944740 h 2036567"/>
                <a:gd name="connsiteX10" fmla="*/ 686371 w 1096600"/>
                <a:gd name="connsiteY10" fmla="*/ 2033016 h 2036567"/>
                <a:gd name="connsiteX11" fmla="*/ 597120 w 1096600"/>
                <a:gd name="connsiteY11" fmla="*/ 1987905 h 2036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96600" h="2036567">
                  <a:moveTo>
                    <a:pt x="597120" y="1987905"/>
                  </a:moveTo>
                  <a:lnTo>
                    <a:pt x="3551" y="181078"/>
                  </a:lnTo>
                  <a:cubicBezTo>
                    <a:pt x="-8638" y="143975"/>
                    <a:pt x="11559" y="104016"/>
                    <a:pt x="48662" y="91827"/>
                  </a:cubicBezTo>
                  <a:lnTo>
                    <a:pt x="317376" y="3551"/>
                  </a:lnTo>
                  <a:cubicBezTo>
                    <a:pt x="354479" y="-8638"/>
                    <a:pt x="394437" y="11559"/>
                    <a:pt x="406626" y="48662"/>
                  </a:cubicBezTo>
                  <a:lnTo>
                    <a:pt x="914260" y="1593903"/>
                  </a:lnTo>
                  <a:lnTo>
                    <a:pt x="1096600" y="1755760"/>
                  </a:lnTo>
                  <a:lnTo>
                    <a:pt x="967433" y="1755760"/>
                  </a:lnTo>
                  <a:lnTo>
                    <a:pt x="1000195" y="1855490"/>
                  </a:lnTo>
                  <a:cubicBezTo>
                    <a:pt x="1012384" y="1892593"/>
                    <a:pt x="992188" y="1932551"/>
                    <a:pt x="955084" y="1944740"/>
                  </a:cubicBezTo>
                  <a:lnTo>
                    <a:pt x="686371" y="2033016"/>
                  </a:lnTo>
                  <a:cubicBezTo>
                    <a:pt x="649268" y="2045205"/>
                    <a:pt x="609309" y="2025009"/>
                    <a:pt x="597120" y="1987905"/>
                  </a:cubicBezTo>
                  <a:close/>
                </a:path>
              </a:pathLst>
            </a:custGeom>
            <a:solidFill>
              <a:srgbClr val="A3C4E6">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154" name="文本框 153">
              <a:extLst>
                <a:ext uri="{FF2B5EF4-FFF2-40B4-BE49-F238E27FC236}">
                  <a16:creationId xmlns:a16="http://schemas.microsoft.com/office/drawing/2014/main" id="{BC7A6E9A-263F-41E5-97A5-C09F94DCEBC4}"/>
                </a:ext>
              </a:extLst>
            </p:cNvPr>
            <p:cNvSpPr txBox="1"/>
            <p:nvPr/>
          </p:nvSpPr>
          <p:spPr>
            <a:xfrm rot="262602">
              <a:off x="4362955" y="3467037"/>
              <a:ext cx="3207471" cy="523220"/>
            </a:xfrm>
            <a:prstGeom prst="rect">
              <a:avLst/>
            </a:prstGeom>
            <a:noFill/>
          </p:spPr>
          <p:txBody>
            <a:bodyPr wrap="square" rtlCol="0">
              <a:spAutoFit/>
            </a:bodyPr>
            <a:lstStyle/>
            <a:p>
              <a:pPr algn="ctr"/>
              <a:r>
                <a:rPr lang="zh-CN" altLang="en-US" sz="1400" dirty="0">
                  <a:solidFill>
                    <a:schemeClr val="bg1">
                      <a:lumMod val="95000"/>
                    </a:schemeClr>
                  </a:solidFill>
                  <a:effectLst>
                    <a:outerShdw blurRad="50800" dist="38100" dir="2700000" algn="tl" rotWithShape="0">
                      <a:prstClr val="black">
                        <a:alpha val="40000"/>
                      </a:prstClr>
                    </a:outerShdw>
                  </a:effectLst>
                  <a:cs typeface="+mn-ea"/>
                  <a:sym typeface="+mn-lt"/>
                </a:rPr>
                <a:t>把机密数据（如财务数据）</a:t>
              </a:r>
              <a:endParaRPr lang="en-US" altLang="zh-CN" sz="1400" dirty="0">
                <a:solidFill>
                  <a:schemeClr val="bg1">
                    <a:lumMod val="95000"/>
                  </a:schemeClr>
                </a:solidFill>
                <a:effectLst>
                  <a:outerShdw blurRad="50800" dist="38100" dir="2700000" algn="tl" rotWithShape="0">
                    <a:prstClr val="black">
                      <a:alpha val="40000"/>
                    </a:prstClr>
                  </a:outerShdw>
                </a:effectLst>
                <a:cs typeface="+mn-ea"/>
                <a:sym typeface="+mn-lt"/>
              </a:endParaRPr>
            </a:p>
            <a:p>
              <a:pPr algn="ctr"/>
              <a:r>
                <a:rPr lang="zh-CN" altLang="en-US" sz="1400" dirty="0">
                  <a:solidFill>
                    <a:schemeClr val="bg1">
                      <a:lumMod val="95000"/>
                    </a:schemeClr>
                  </a:solidFill>
                  <a:effectLst>
                    <a:outerShdw blurRad="50800" dist="38100" dir="2700000" algn="tl" rotWithShape="0">
                      <a:prstClr val="black">
                        <a:alpha val="40000"/>
                      </a:prstClr>
                    </a:outerShdw>
                  </a:effectLst>
                  <a:cs typeface="+mn-ea"/>
                  <a:sym typeface="+mn-lt"/>
                </a:rPr>
                <a:t>带回家办公</a:t>
              </a:r>
            </a:p>
          </p:txBody>
        </p:sp>
      </p:grpSp>
      <p:grpSp>
        <p:nvGrpSpPr>
          <p:cNvPr id="158" name="组合 157">
            <a:extLst>
              <a:ext uri="{FF2B5EF4-FFF2-40B4-BE49-F238E27FC236}">
                <a16:creationId xmlns:a16="http://schemas.microsoft.com/office/drawing/2014/main" id="{B94023E1-2AC7-413E-8CDB-774640C4FF2C}"/>
              </a:ext>
            </a:extLst>
          </p:cNvPr>
          <p:cNvGrpSpPr/>
          <p:nvPr/>
        </p:nvGrpSpPr>
        <p:grpSpPr>
          <a:xfrm>
            <a:off x="8634124" y="5323555"/>
            <a:ext cx="3207471" cy="1054165"/>
            <a:chOff x="4362955" y="3248830"/>
            <a:chExt cx="3207471" cy="1054165"/>
          </a:xfrm>
        </p:grpSpPr>
        <p:sp>
          <p:nvSpPr>
            <p:cNvPr id="159" name="任意多边形: 形状 158">
              <a:extLst>
                <a:ext uri="{FF2B5EF4-FFF2-40B4-BE49-F238E27FC236}">
                  <a16:creationId xmlns:a16="http://schemas.microsoft.com/office/drawing/2014/main" id="{33737227-2D43-4A41-A0C6-0D0539B9C215}"/>
                </a:ext>
              </a:extLst>
            </p:cNvPr>
            <p:cNvSpPr/>
            <p:nvPr/>
          </p:nvSpPr>
          <p:spPr>
            <a:xfrm rot="6491166">
              <a:off x="5381347" y="2509723"/>
              <a:ext cx="1054165" cy="2532380"/>
            </a:xfrm>
            <a:custGeom>
              <a:avLst/>
              <a:gdLst>
                <a:gd name="connsiteX0" fmla="*/ 597120 w 1096600"/>
                <a:gd name="connsiteY0" fmla="*/ 1987905 h 2036567"/>
                <a:gd name="connsiteX1" fmla="*/ 3551 w 1096600"/>
                <a:gd name="connsiteY1" fmla="*/ 181078 h 2036567"/>
                <a:gd name="connsiteX2" fmla="*/ 48662 w 1096600"/>
                <a:gd name="connsiteY2" fmla="*/ 91827 h 2036567"/>
                <a:gd name="connsiteX3" fmla="*/ 317376 w 1096600"/>
                <a:gd name="connsiteY3" fmla="*/ 3551 h 2036567"/>
                <a:gd name="connsiteX4" fmla="*/ 406626 w 1096600"/>
                <a:gd name="connsiteY4" fmla="*/ 48662 h 2036567"/>
                <a:gd name="connsiteX5" fmla="*/ 914260 w 1096600"/>
                <a:gd name="connsiteY5" fmla="*/ 1593903 h 2036567"/>
                <a:gd name="connsiteX6" fmla="*/ 1096600 w 1096600"/>
                <a:gd name="connsiteY6" fmla="*/ 1755760 h 2036567"/>
                <a:gd name="connsiteX7" fmla="*/ 967433 w 1096600"/>
                <a:gd name="connsiteY7" fmla="*/ 1755760 h 2036567"/>
                <a:gd name="connsiteX8" fmla="*/ 1000195 w 1096600"/>
                <a:gd name="connsiteY8" fmla="*/ 1855490 h 2036567"/>
                <a:gd name="connsiteX9" fmla="*/ 955084 w 1096600"/>
                <a:gd name="connsiteY9" fmla="*/ 1944740 h 2036567"/>
                <a:gd name="connsiteX10" fmla="*/ 686371 w 1096600"/>
                <a:gd name="connsiteY10" fmla="*/ 2033016 h 2036567"/>
                <a:gd name="connsiteX11" fmla="*/ 597120 w 1096600"/>
                <a:gd name="connsiteY11" fmla="*/ 1987905 h 2036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96600" h="2036567">
                  <a:moveTo>
                    <a:pt x="597120" y="1987905"/>
                  </a:moveTo>
                  <a:lnTo>
                    <a:pt x="3551" y="181078"/>
                  </a:lnTo>
                  <a:cubicBezTo>
                    <a:pt x="-8638" y="143975"/>
                    <a:pt x="11559" y="104016"/>
                    <a:pt x="48662" y="91827"/>
                  </a:cubicBezTo>
                  <a:lnTo>
                    <a:pt x="317376" y="3551"/>
                  </a:lnTo>
                  <a:cubicBezTo>
                    <a:pt x="354479" y="-8638"/>
                    <a:pt x="394437" y="11559"/>
                    <a:pt x="406626" y="48662"/>
                  </a:cubicBezTo>
                  <a:lnTo>
                    <a:pt x="914260" y="1593903"/>
                  </a:lnTo>
                  <a:lnTo>
                    <a:pt x="1096600" y="1755760"/>
                  </a:lnTo>
                  <a:lnTo>
                    <a:pt x="967433" y="1755760"/>
                  </a:lnTo>
                  <a:lnTo>
                    <a:pt x="1000195" y="1855490"/>
                  </a:lnTo>
                  <a:cubicBezTo>
                    <a:pt x="1012384" y="1892593"/>
                    <a:pt x="992188" y="1932551"/>
                    <a:pt x="955084" y="1944740"/>
                  </a:cubicBezTo>
                  <a:lnTo>
                    <a:pt x="686371" y="2033016"/>
                  </a:lnTo>
                  <a:cubicBezTo>
                    <a:pt x="649268" y="2045205"/>
                    <a:pt x="609309" y="2025009"/>
                    <a:pt x="597120" y="1987905"/>
                  </a:cubicBezTo>
                  <a:close/>
                </a:path>
              </a:pathLst>
            </a:custGeom>
            <a:solidFill>
              <a:srgbClr val="A3C4E6">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160" name="文本框 159">
              <a:extLst>
                <a:ext uri="{FF2B5EF4-FFF2-40B4-BE49-F238E27FC236}">
                  <a16:creationId xmlns:a16="http://schemas.microsoft.com/office/drawing/2014/main" id="{C7DFEA18-4A5F-4A71-9AD6-6E09E983B6CB}"/>
                </a:ext>
              </a:extLst>
            </p:cNvPr>
            <p:cNvSpPr txBox="1"/>
            <p:nvPr/>
          </p:nvSpPr>
          <p:spPr>
            <a:xfrm rot="262602">
              <a:off x="4362955" y="3467037"/>
              <a:ext cx="3207471" cy="523220"/>
            </a:xfrm>
            <a:prstGeom prst="rect">
              <a:avLst/>
            </a:prstGeom>
            <a:noFill/>
          </p:spPr>
          <p:txBody>
            <a:bodyPr wrap="square" rtlCol="0">
              <a:spAutoFit/>
            </a:bodyPr>
            <a:lstStyle/>
            <a:p>
              <a:pPr algn="ctr"/>
              <a:r>
                <a:rPr lang="zh-CN" altLang="en-US" sz="1400" dirty="0">
                  <a:solidFill>
                    <a:schemeClr val="bg1">
                      <a:lumMod val="95000"/>
                    </a:schemeClr>
                  </a:solidFill>
                  <a:effectLst>
                    <a:outerShdw blurRad="50800" dist="38100" dir="2700000" algn="tl" rotWithShape="0">
                      <a:prstClr val="black">
                        <a:alpha val="40000"/>
                      </a:prstClr>
                    </a:outerShdw>
                  </a:effectLst>
                  <a:cs typeface="+mn-ea"/>
                  <a:sym typeface="+mn-lt"/>
                </a:rPr>
                <a:t>任意将自己笔记本电脑</a:t>
              </a:r>
              <a:endParaRPr lang="en-US" altLang="zh-CN" sz="1400" dirty="0">
                <a:solidFill>
                  <a:schemeClr val="bg1">
                    <a:lumMod val="95000"/>
                  </a:schemeClr>
                </a:solidFill>
                <a:effectLst>
                  <a:outerShdw blurRad="50800" dist="38100" dir="2700000" algn="tl" rotWithShape="0">
                    <a:prstClr val="black">
                      <a:alpha val="40000"/>
                    </a:prstClr>
                  </a:outerShdw>
                </a:effectLst>
                <a:cs typeface="+mn-ea"/>
                <a:sym typeface="+mn-lt"/>
              </a:endParaRPr>
            </a:p>
            <a:p>
              <a:pPr algn="ctr"/>
              <a:r>
                <a:rPr lang="zh-CN" altLang="en-US" sz="1400" dirty="0">
                  <a:solidFill>
                    <a:schemeClr val="bg1">
                      <a:lumMod val="95000"/>
                    </a:schemeClr>
                  </a:solidFill>
                  <a:effectLst>
                    <a:outerShdw blurRad="50800" dist="38100" dir="2700000" algn="tl" rotWithShape="0">
                      <a:prstClr val="black">
                        <a:alpha val="40000"/>
                      </a:prstClr>
                    </a:outerShdw>
                  </a:effectLst>
                  <a:cs typeface="+mn-ea"/>
                  <a:sym typeface="+mn-lt"/>
                </a:rPr>
                <a:t>带入公司使用</a:t>
              </a:r>
            </a:p>
          </p:txBody>
        </p:sp>
      </p:grpSp>
      <p:grpSp>
        <p:nvGrpSpPr>
          <p:cNvPr id="164" name="组合 163">
            <a:extLst>
              <a:ext uri="{FF2B5EF4-FFF2-40B4-BE49-F238E27FC236}">
                <a16:creationId xmlns:a16="http://schemas.microsoft.com/office/drawing/2014/main" id="{6B889E06-0229-4E44-8A5B-0A7869A96666}"/>
              </a:ext>
            </a:extLst>
          </p:cNvPr>
          <p:cNvGrpSpPr/>
          <p:nvPr/>
        </p:nvGrpSpPr>
        <p:grpSpPr>
          <a:xfrm>
            <a:off x="4917837" y="5257550"/>
            <a:ext cx="3207471" cy="1186177"/>
            <a:chOff x="4472064" y="3295021"/>
            <a:chExt cx="3207471" cy="1186177"/>
          </a:xfrm>
        </p:grpSpPr>
        <p:sp>
          <p:nvSpPr>
            <p:cNvPr id="165" name="任意多边形: 形状 164">
              <a:extLst>
                <a:ext uri="{FF2B5EF4-FFF2-40B4-BE49-F238E27FC236}">
                  <a16:creationId xmlns:a16="http://schemas.microsoft.com/office/drawing/2014/main" id="{A3D58467-A4EE-4708-A0DB-6D533AF359B9}"/>
                </a:ext>
              </a:extLst>
            </p:cNvPr>
            <p:cNvSpPr/>
            <p:nvPr/>
          </p:nvSpPr>
          <p:spPr>
            <a:xfrm rot="6491166">
              <a:off x="5445382" y="2463356"/>
              <a:ext cx="1186177" cy="2849507"/>
            </a:xfrm>
            <a:custGeom>
              <a:avLst/>
              <a:gdLst>
                <a:gd name="connsiteX0" fmla="*/ 597120 w 1096600"/>
                <a:gd name="connsiteY0" fmla="*/ 1987905 h 2036567"/>
                <a:gd name="connsiteX1" fmla="*/ 3551 w 1096600"/>
                <a:gd name="connsiteY1" fmla="*/ 181078 h 2036567"/>
                <a:gd name="connsiteX2" fmla="*/ 48662 w 1096600"/>
                <a:gd name="connsiteY2" fmla="*/ 91827 h 2036567"/>
                <a:gd name="connsiteX3" fmla="*/ 317376 w 1096600"/>
                <a:gd name="connsiteY3" fmla="*/ 3551 h 2036567"/>
                <a:gd name="connsiteX4" fmla="*/ 406626 w 1096600"/>
                <a:gd name="connsiteY4" fmla="*/ 48662 h 2036567"/>
                <a:gd name="connsiteX5" fmla="*/ 914260 w 1096600"/>
                <a:gd name="connsiteY5" fmla="*/ 1593903 h 2036567"/>
                <a:gd name="connsiteX6" fmla="*/ 1096600 w 1096600"/>
                <a:gd name="connsiteY6" fmla="*/ 1755760 h 2036567"/>
                <a:gd name="connsiteX7" fmla="*/ 967433 w 1096600"/>
                <a:gd name="connsiteY7" fmla="*/ 1755760 h 2036567"/>
                <a:gd name="connsiteX8" fmla="*/ 1000195 w 1096600"/>
                <a:gd name="connsiteY8" fmla="*/ 1855490 h 2036567"/>
                <a:gd name="connsiteX9" fmla="*/ 955084 w 1096600"/>
                <a:gd name="connsiteY9" fmla="*/ 1944740 h 2036567"/>
                <a:gd name="connsiteX10" fmla="*/ 686371 w 1096600"/>
                <a:gd name="connsiteY10" fmla="*/ 2033016 h 2036567"/>
                <a:gd name="connsiteX11" fmla="*/ 597120 w 1096600"/>
                <a:gd name="connsiteY11" fmla="*/ 1987905 h 2036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96600" h="2036567">
                  <a:moveTo>
                    <a:pt x="597120" y="1987905"/>
                  </a:moveTo>
                  <a:lnTo>
                    <a:pt x="3551" y="181078"/>
                  </a:lnTo>
                  <a:cubicBezTo>
                    <a:pt x="-8638" y="143975"/>
                    <a:pt x="11559" y="104016"/>
                    <a:pt x="48662" y="91827"/>
                  </a:cubicBezTo>
                  <a:lnTo>
                    <a:pt x="317376" y="3551"/>
                  </a:lnTo>
                  <a:cubicBezTo>
                    <a:pt x="354479" y="-8638"/>
                    <a:pt x="394437" y="11559"/>
                    <a:pt x="406626" y="48662"/>
                  </a:cubicBezTo>
                  <a:lnTo>
                    <a:pt x="914260" y="1593903"/>
                  </a:lnTo>
                  <a:lnTo>
                    <a:pt x="1096600" y="1755760"/>
                  </a:lnTo>
                  <a:lnTo>
                    <a:pt x="967433" y="1755760"/>
                  </a:lnTo>
                  <a:lnTo>
                    <a:pt x="1000195" y="1855490"/>
                  </a:lnTo>
                  <a:cubicBezTo>
                    <a:pt x="1012384" y="1892593"/>
                    <a:pt x="992188" y="1932551"/>
                    <a:pt x="955084" y="1944740"/>
                  </a:cubicBezTo>
                  <a:lnTo>
                    <a:pt x="686371" y="2033016"/>
                  </a:lnTo>
                  <a:cubicBezTo>
                    <a:pt x="649268" y="2045205"/>
                    <a:pt x="609309" y="2025009"/>
                    <a:pt x="597120" y="1987905"/>
                  </a:cubicBezTo>
                  <a:close/>
                </a:path>
              </a:pathLst>
            </a:custGeom>
            <a:solidFill>
              <a:srgbClr val="A3C4E6">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166" name="文本框 165">
              <a:extLst>
                <a:ext uri="{FF2B5EF4-FFF2-40B4-BE49-F238E27FC236}">
                  <a16:creationId xmlns:a16="http://schemas.microsoft.com/office/drawing/2014/main" id="{35934760-5A48-4B59-B18E-B01C069F79D2}"/>
                </a:ext>
              </a:extLst>
            </p:cNvPr>
            <p:cNvSpPr txBox="1"/>
            <p:nvPr/>
          </p:nvSpPr>
          <p:spPr>
            <a:xfrm rot="262602">
              <a:off x="4472064" y="3664685"/>
              <a:ext cx="3207471" cy="307777"/>
            </a:xfrm>
            <a:prstGeom prst="rect">
              <a:avLst/>
            </a:prstGeom>
            <a:noFill/>
          </p:spPr>
          <p:txBody>
            <a:bodyPr wrap="square" rtlCol="0">
              <a:spAutoFit/>
            </a:bodyPr>
            <a:lstStyle/>
            <a:p>
              <a:pPr algn="ctr"/>
              <a:r>
                <a:rPr lang="zh-CN" altLang="en-US" sz="1400" dirty="0">
                  <a:solidFill>
                    <a:schemeClr val="bg1">
                      <a:lumMod val="95000"/>
                    </a:schemeClr>
                  </a:solidFill>
                  <a:effectLst>
                    <a:outerShdw blurRad="50800" dist="38100" dir="2700000" algn="tl" rotWithShape="0">
                      <a:prstClr val="black">
                        <a:alpha val="40000"/>
                      </a:prstClr>
                    </a:outerShdw>
                  </a:effectLst>
                  <a:cs typeface="+mn-ea"/>
                  <a:sym typeface="+mn-lt"/>
                </a:rPr>
                <a:t>随便把自己的用户名密码告诉他人</a:t>
              </a:r>
            </a:p>
          </p:txBody>
        </p:sp>
      </p:grpSp>
      <p:grpSp>
        <p:nvGrpSpPr>
          <p:cNvPr id="167" name="组合 166">
            <a:extLst>
              <a:ext uri="{FF2B5EF4-FFF2-40B4-BE49-F238E27FC236}">
                <a16:creationId xmlns:a16="http://schemas.microsoft.com/office/drawing/2014/main" id="{1EA32189-C73C-4A61-A3F7-36D68D0A21F8}"/>
              </a:ext>
            </a:extLst>
          </p:cNvPr>
          <p:cNvGrpSpPr/>
          <p:nvPr/>
        </p:nvGrpSpPr>
        <p:grpSpPr>
          <a:xfrm>
            <a:off x="10025978" y="3625141"/>
            <a:ext cx="1745812" cy="726737"/>
            <a:chOff x="5618149" y="3915220"/>
            <a:chExt cx="1745812" cy="726737"/>
          </a:xfrm>
        </p:grpSpPr>
        <p:sp>
          <p:nvSpPr>
            <p:cNvPr id="168" name="任意多边形: 形状 167">
              <a:extLst>
                <a:ext uri="{FF2B5EF4-FFF2-40B4-BE49-F238E27FC236}">
                  <a16:creationId xmlns:a16="http://schemas.microsoft.com/office/drawing/2014/main" id="{0B463BD4-5560-4A41-90C2-48C63450A69C}"/>
                </a:ext>
              </a:extLst>
            </p:cNvPr>
            <p:cNvSpPr/>
            <p:nvPr/>
          </p:nvSpPr>
          <p:spPr>
            <a:xfrm rot="6491166">
              <a:off x="6127686" y="3405683"/>
              <a:ext cx="726737" cy="1745812"/>
            </a:xfrm>
            <a:custGeom>
              <a:avLst/>
              <a:gdLst>
                <a:gd name="connsiteX0" fmla="*/ 597120 w 1096600"/>
                <a:gd name="connsiteY0" fmla="*/ 1987905 h 2036567"/>
                <a:gd name="connsiteX1" fmla="*/ 3551 w 1096600"/>
                <a:gd name="connsiteY1" fmla="*/ 181078 h 2036567"/>
                <a:gd name="connsiteX2" fmla="*/ 48662 w 1096600"/>
                <a:gd name="connsiteY2" fmla="*/ 91827 h 2036567"/>
                <a:gd name="connsiteX3" fmla="*/ 317376 w 1096600"/>
                <a:gd name="connsiteY3" fmla="*/ 3551 h 2036567"/>
                <a:gd name="connsiteX4" fmla="*/ 406626 w 1096600"/>
                <a:gd name="connsiteY4" fmla="*/ 48662 h 2036567"/>
                <a:gd name="connsiteX5" fmla="*/ 914260 w 1096600"/>
                <a:gd name="connsiteY5" fmla="*/ 1593903 h 2036567"/>
                <a:gd name="connsiteX6" fmla="*/ 1096600 w 1096600"/>
                <a:gd name="connsiteY6" fmla="*/ 1755760 h 2036567"/>
                <a:gd name="connsiteX7" fmla="*/ 967433 w 1096600"/>
                <a:gd name="connsiteY7" fmla="*/ 1755760 h 2036567"/>
                <a:gd name="connsiteX8" fmla="*/ 1000195 w 1096600"/>
                <a:gd name="connsiteY8" fmla="*/ 1855490 h 2036567"/>
                <a:gd name="connsiteX9" fmla="*/ 955084 w 1096600"/>
                <a:gd name="connsiteY9" fmla="*/ 1944740 h 2036567"/>
                <a:gd name="connsiteX10" fmla="*/ 686371 w 1096600"/>
                <a:gd name="connsiteY10" fmla="*/ 2033016 h 2036567"/>
                <a:gd name="connsiteX11" fmla="*/ 597120 w 1096600"/>
                <a:gd name="connsiteY11" fmla="*/ 1987905 h 2036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96600" h="2036567">
                  <a:moveTo>
                    <a:pt x="597120" y="1987905"/>
                  </a:moveTo>
                  <a:lnTo>
                    <a:pt x="3551" y="181078"/>
                  </a:lnTo>
                  <a:cubicBezTo>
                    <a:pt x="-8638" y="143975"/>
                    <a:pt x="11559" y="104016"/>
                    <a:pt x="48662" y="91827"/>
                  </a:cubicBezTo>
                  <a:lnTo>
                    <a:pt x="317376" y="3551"/>
                  </a:lnTo>
                  <a:cubicBezTo>
                    <a:pt x="354479" y="-8638"/>
                    <a:pt x="394437" y="11559"/>
                    <a:pt x="406626" y="48662"/>
                  </a:cubicBezTo>
                  <a:lnTo>
                    <a:pt x="914260" y="1593903"/>
                  </a:lnTo>
                  <a:lnTo>
                    <a:pt x="1096600" y="1755760"/>
                  </a:lnTo>
                  <a:lnTo>
                    <a:pt x="967433" y="1755760"/>
                  </a:lnTo>
                  <a:lnTo>
                    <a:pt x="1000195" y="1855490"/>
                  </a:lnTo>
                  <a:cubicBezTo>
                    <a:pt x="1012384" y="1892593"/>
                    <a:pt x="992188" y="1932551"/>
                    <a:pt x="955084" y="1944740"/>
                  </a:cubicBezTo>
                  <a:lnTo>
                    <a:pt x="686371" y="2033016"/>
                  </a:lnTo>
                  <a:cubicBezTo>
                    <a:pt x="649268" y="2045205"/>
                    <a:pt x="609309" y="2025009"/>
                    <a:pt x="597120" y="1987905"/>
                  </a:cubicBezTo>
                  <a:close/>
                </a:path>
              </a:pathLst>
            </a:custGeom>
            <a:solidFill>
              <a:srgbClr val="A3C4E6">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169" name="文本框 168">
              <a:extLst>
                <a:ext uri="{FF2B5EF4-FFF2-40B4-BE49-F238E27FC236}">
                  <a16:creationId xmlns:a16="http://schemas.microsoft.com/office/drawing/2014/main" id="{B03DDF29-511F-4CA2-8B4C-E98384E0E4D7}"/>
                </a:ext>
              </a:extLst>
            </p:cNvPr>
            <p:cNvSpPr txBox="1"/>
            <p:nvPr/>
          </p:nvSpPr>
          <p:spPr>
            <a:xfrm rot="262602">
              <a:off x="5689753" y="4067015"/>
              <a:ext cx="1541407" cy="307777"/>
            </a:xfrm>
            <a:prstGeom prst="rect">
              <a:avLst/>
            </a:prstGeom>
            <a:noFill/>
          </p:spPr>
          <p:txBody>
            <a:bodyPr wrap="square" rtlCol="0">
              <a:spAutoFit/>
            </a:bodyPr>
            <a:lstStyle/>
            <a:p>
              <a:pPr algn="ctr"/>
              <a:r>
                <a:rPr lang="en-US" altLang="zh-CN" sz="1400" dirty="0">
                  <a:solidFill>
                    <a:schemeClr val="bg1">
                      <a:lumMod val="95000"/>
                    </a:schemeClr>
                  </a:solidFill>
                  <a:effectLst>
                    <a:outerShdw blurRad="50800" dist="38100" dir="2700000" algn="tl" rotWithShape="0">
                      <a:prstClr val="black">
                        <a:alpha val="40000"/>
                      </a:prstClr>
                    </a:outerShdw>
                  </a:effectLst>
                  <a:cs typeface="+mn-ea"/>
                  <a:sym typeface="+mn-lt"/>
                </a:rPr>
                <a:t>……</a:t>
              </a:r>
              <a:endParaRPr lang="zh-CN" altLang="en-US" sz="1400" dirty="0">
                <a:solidFill>
                  <a:schemeClr val="bg1">
                    <a:lumMod val="95000"/>
                  </a:schemeClr>
                </a:solidFill>
                <a:effectLst>
                  <a:outerShdw blurRad="50800" dist="38100" dir="2700000" algn="tl" rotWithShape="0">
                    <a:prstClr val="black">
                      <a:alpha val="40000"/>
                    </a:prstClr>
                  </a:outerShdw>
                </a:effectLst>
                <a:cs typeface="+mn-ea"/>
                <a:sym typeface="+mn-lt"/>
              </a:endParaRPr>
            </a:p>
          </p:txBody>
        </p:sp>
      </p:grpSp>
      <p:sp>
        <p:nvSpPr>
          <p:cNvPr id="170" name="文本框 169">
            <a:extLst>
              <a:ext uri="{FF2B5EF4-FFF2-40B4-BE49-F238E27FC236}">
                <a16:creationId xmlns:a16="http://schemas.microsoft.com/office/drawing/2014/main" id="{7A5F92A5-7707-499E-87C9-2E4986936BE3}"/>
              </a:ext>
            </a:extLst>
          </p:cNvPr>
          <p:cNvSpPr txBox="1"/>
          <p:nvPr/>
        </p:nvSpPr>
        <p:spPr>
          <a:xfrm>
            <a:off x="3654173" y="2526287"/>
            <a:ext cx="536827" cy="584775"/>
          </a:xfrm>
          <a:prstGeom prst="rect">
            <a:avLst/>
          </a:prstGeom>
          <a:noFill/>
          <a:effectLst>
            <a:outerShdw blurRad="50800" dist="38100" dir="5400000" algn="t" rotWithShape="0">
              <a:prstClr val="black">
                <a:alpha val="40000"/>
              </a:prstClr>
            </a:outerShdw>
          </a:effectLst>
        </p:spPr>
        <p:txBody>
          <a:bodyPr wrap="square" rtlCol="0">
            <a:spAutoFit/>
          </a:bodyPr>
          <a:lstStyle/>
          <a:p>
            <a:pPr algn="dist"/>
            <a:r>
              <a:rPr lang="zh-CN" altLang="en-US" sz="3200" dirty="0">
                <a:solidFill>
                  <a:schemeClr val="bg1"/>
                </a:solidFill>
                <a:effectLst>
                  <a:outerShdw blurRad="50800" dist="38100" dir="2700000" algn="tl" rotWithShape="0">
                    <a:schemeClr val="accent1">
                      <a:lumMod val="75000"/>
                      <a:alpha val="40000"/>
                    </a:schemeClr>
                  </a:outerShdw>
                </a:effectLst>
                <a:cs typeface="+mn-ea"/>
                <a:sym typeface="+mn-lt"/>
              </a:rPr>
              <a:t>“</a:t>
            </a:r>
          </a:p>
        </p:txBody>
      </p:sp>
      <p:sp>
        <p:nvSpPr>
          <p:cNvPr id="171" name="文本框 170">
            <a:extLst>
              <a:ext uri="{FF2B5EF4-FFF2-40B4-BE49-F238E27FC236}">
                <a16:creationId xmlns:a16="http://schemas.microsoft.com/office/drawing/2014/main" id="{D57DFE7F-9E89-4C57-B989-7FEF72ABEF72}"/>
              </a:ext>
            </a:extLst>
          </p:cNvPr>
          <p:cNvSpPr txBox="1"/>
          <p:nvPr/>
        </p:nvSpPr>
        <p:spPr>
          <a:xfrm>
            <a:off x="11519723" y="2534062"/>
            <a:ext cx="536827" cy="584775"/>
          </a:xfrm>
          <a:prstGeom prst="rect">
            <a:avLst/>
          </a:prstGeom>
          <a:noFill/>
          <a:effectLst>
            <a:outerShdw blurRad="50800" dist="38100" dir="5400000" algn="t" rotWithShape="0">
              <a:prstClr val="black">
                <a:alpha val="40000"/>
              </a:prstClr>
            </a:outerShdw>
          </a:effectLst>
        </p:spPr>
        <p:txBody>
          <a:bodyPr wrap="square" rtlCol="0">
            <a:spAutoFit/>
          </a:bodyPr>
          <a:lstStyle/>
          <a:p>
            <a:pPr algn="dist"/>
            <a:r>
              <a:rPr lang="zh-CN" altLang="en-US" sz="3200" dirty="0">
                <a:solidFill>
                  <a:schemeClr val="bg1"/>
                </a:solidFill>
                <a:effectLst>
                  <a:outerShdw blurRad="50800" dist="38100" dir="2700000" algn="tl" rotWithShape="0">
                    <a:schemeClr val="accent1">
                      <a:lumMod val="75000"/>
                      <a:alpha val="40000"/>
                    </a:schemeClr>
                  </a:outerShdw>
                </a:effectLst>
                <a:cs typeface="+mn-ea"/>
                <a:sym typeface="+mn-lt"/>
              </a:rPr>
              <a:t>“</a:t>
            </a:r>
          </a:p>
        </p:txBody>
      </p:sp>
    </p:spTree>
    <p:extLst>
      <p:ext uri="{BB962C8B-B14F-4D97-AF65-F5344CB8AC3E}">
        <p14:creationId xmlns:p14="http://schemas.microsoft.com/office/powerpoint/2010/main" val="3898223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wipe(left)">
                                      <p:cBhvr>
                                        <p:cTn id="12" dur="500"/>
                                        <p:tgtEl>
                                          <p:spTgt spid="70"/>
                                        </p:tgtEl>
                                      </p:cBhvr>
                                    </p:animEffect>
                                  </p:childTnLst>
                                </p:cTn>
                              </p:par>
                              <p:par>
                                <p:cTn id="13" presetID="53" presetClass="entr" presetSubtype="16" fill="hold" grpId="0" nodeType="withEffect">
                                  <p:stCondLst>
                                    <p:cond delay="0"/>
                                  </p:stCondLst>
                                  <p:iterate type="lt">
                                    <p:tmPct val="10000"/>
                                  </p:iterate>
                                  <p:childTnLst>
                                    <p:set>
                                      <p:cBhvr>
                                        <p:cTn id="14" dur="1" fill="hold">
                                          <p:stCondLst>
                                            <p:cond delay="0"/>
                                          </p:stCondLst>
                                        </p:cTn>
                                        <p:tgtEl>
                                          <p:spTgt spid="56"/>
                                        </p:tgtEl>
                                        <p:attrNameLst>
                                          <p:attrName>style.visibility</p:attrName>
                                        </p:attrNameLst>
                                      </p:cBhvr>
                                      <p:to>
                                        <p:strVal val="visible"/>
                                      </p:to>
                                    </p:set>
                                    <p:anim calcmode="lin" valueType="num">
                                      <p:cBhvr>
                                        <p:cTn id="15" dur="500" fill="hold"/>
                                        <p:tgtEl>
                                          <p:spTgt spid="56"/>
                                        </p:tgtEl>
                                        <p:attrNameLst>
                                          <p:attrName>ppt_w</p:attrName>
                                        </p:attrNameLst>
                                      </p:cBhvr>
                                      <p:tavLst>
                                        <p:tav tm="0">
                                          <p:val>
                                            <p:fltVal val="0"/>
                                          </p:val>
                                        </p:tav>
                                        <p:tav tm="100000">
                                          <p:val>
                                            <p:strVal val="#ppt_w"/>
                                          </p:val>
                                        </p:tav>
                                      </p:tavLst>
                                    </p:anim>
                                    <p:anim calcmode="lin" valueType="num">
                                      <p:cBhvr>
                                        <p:cTn id="16" dur="500" fill="hold"/>
                                        <p:tgtEl>
                                          <p:spTgt spid="56"/>
                                        </p:tgtEl>
                                        <p:attrNameLst>
                                          <p:attrName>ppt_h</p:attrName>
                                        </p:attrNameLst>
                                      </p:cBhvr>
                                      <p:tavLst>
                                        <p:tav tm="0">
                                          <p:val>
                                            <p:fltVal val="0"/>
                                          </p:val>
                                        </p:tav>
                                        <p:tav tm="100000">
                                          <p:val>
                                            <p:strVal val="#ppt_h"/>
                                          </p:val>
                                        </p:tav>
                                      </p:tavLst>
                                    </p:anim>
                                    <p:animEffect transition="in" filter="fade">
                                      <p:cBhvr>
                                        <p:cTn id="17" dur="500"/>
                                        <p:tgtEl>
                                          <p:spTgt spid="5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71"/>
                                        </p:tgtEl>
                                        <p:attrNameLst>
                                          <p:attrName>style.visibility</p:attrName>
                                        </p:attrNameLst>
                                      </p:cBhvr>
                                      <p:to>
                                        <p:strVal val="visible"/>
                                      </p:to>
                                    </p:set>
                                    <p:animEffect transition="in" filter="fade">
                                      <p:cBhvr>
                                        <p:cTn id="20" dur="500"/>
                                        <p:tgtEl>
                                          <p:spTgt spid="17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70"/>
                                        </p:tgtEl>
                                        <p:attrNameLst>
                                          <p:attrName>style.visibility</p:attrName>
                                        </p:attrNameLst>
                                      </p:cBhvr>
                                      <p:to>
                                        <p:strVal val="visible"/>
                                      </p:to>
                                    </p:set>
                                    <p:animEffect transition="in" filter="fade">
                                      <p:cBhvr>
                                        <p:cTn id="23" dur="500"/>
                                        <p:tgtEl>
                                          <p:spTgt spid="170"/>
                                        </p:tgtEl>
                                      </p:cBhvr>
                                    </p:animEffect>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anim calcmode="lin" valueType="num">
                                      <p:cBhvr>
                                        <p:cTn id="29" dur="500" fill="hold"/>
                                        <p:tgtEl>
                                          <p:spTgt spid="9"/>
                                        </p:tgtEl>
                                        <p:attrNameLst>
                                          <p:attrName>ppt_x</p:attrName>
                                        </p:attrNameLst>
                                      </p:cBhvr>
                                      <p:tavLst>
                                        <p:tav tm="0">
                                          <p:val>
                                            <p:strVal val="#ppt_x"/>
                                          </p:val>
                                        </p:tav>
                                        <p:tav tm="100000">
                                          <p:val>
                                            <p:strVal val="#ppt_x"/>
                                          </p:val>
                                        </p:tav>
                                      </p:tavLst>
                                    </p:anim>
                                    <p:anim calcmode="lin" valueType="num">
                                      <p:cBhvr>
                                        <p:cTn id="30" dur="500" fill="hold"/>
                                        <p:tgtEl>
                                          <p:spTgt spid="9"/>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200"/>
                                  </p:stCondLst>
                                  <p:childTnLst>
                                    <p:set>
                                      <p:cBhvr>
                                        <p:cTn id="32" dur="1" fill="hold">
                                          <p:stCondLst>
                                            <p:cond delay="0"/>
                                          </p:stCondLst>
                                        </p:cTn>
                                        <p:tgtEl>
                                          <p:spTgt spid="143"/>
                                        </p:tgtEl>
                                        <p:attrNameLst>
                                          <p:attrName>style.visibility</p:attrName>
                                        </p:attrNameLst>
                                      </p:cBhvr>
                                      <p:to>
                                        <p:strVal val="visible"/>
                                      </p:to>
                                    </p:set>
                                    <p:animEffect transition="in" filter="fade">
                                      <p:cBhvr>
                                        <p:cTn id="33" dur="500"/>
                                        <p:tgtEl>
                                          <p:spTgt spid="143"/>
                                        </p:tgtEl>
                                      </p:cBhvr>
                                    </p:animEffect>
                                    <p:anim calcmode="lin" valueType="num">
                                      <p:cBhvr>
                                        <p:cTn id="34" dur="500" fill="hold"/>
                                        <p:tgtEl>
                                          <p:spTgt spid="143"/>
                                        </p:tgtEl>
                                        <p:attrNameLst>
                                          <p:attrName>ppt_x</p:attrName>
                                        </p:attrNameLst>
                                      </p:cBhvr>
                                      <p:tavLst>
                                        <p:tav tm="0">
                                          <p:val>
                                            <p:strVal val="#ppt_x"/>
                                          </p:val>
                                        </p:tav>
                                        <p:tav tm="100000">
                                          <p:val>
                                            <p:strVal val="#ppt_x"/>
                                          </p:val>
                                        </p:tav>
                                      </p:tavLst>
                                    </p:anim>
                                    <p:anim calcmode="lin" valueType="num">
                                      <p:cBhvr>
                                        <p:cTn id="35" dur="500" fill="hold"/>
                                        <p:tgtEl>
                                          <p:spTgt spid="143"/>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300"/>
                                  </p:stCondLst>
                                  <p:childTnLst>
                                    <p:set>
                                      <p:cBhvr>
                                        <p:cTn id="37" dur="1" fill="hold">
                                          <p:stCondLst>
                                            <p:cond delay="0"/>
                                          </p:stCondLst>
                                        </p:cTn>
                                        <p:tgtEl>
                                          <p:spTgt spid="167"/>
                                        </p:tgtEl>
                                        <p:attrNameLst>
                                          <p:attrName>style.visibility</p:attrName>
                                        </p:attrNameLst>
                                      </p:cBhvr>
                                      <p:to>
                                        <p:strVal val="visible"/>
                                      </p:to>
                                    </p:set>
                                    <p:animEffect transition="in" filter="fade">
                                      <p:cBhvr>
                                        <p:cTn id="38" dur="500"/>
                                        <p:tgtEl>
                                          <p:spTgt spid="167"/>
                                        </p:tgtEl>
                                      </p:cBhvr>
                                    </p:animEffect>
                                    <p:anim calcmode="lin" valueType="num">
                                      <p:cBhvr>
                                        <p:cTn id="39" dur="500" fill="hold"/>
                                        <p:tgtEl>
                                          <p:spTgt spid="167"/>
                                        </p:tgtEl>
                                        <p:attrNameLst>
                                          <p:attrName>ppt_x</p:attrName>
                                        </p:attrNameLst>
                                      </p:cBhvr>
                                      <p:tavLst>
                                        <p:tav tm="0">
                                          <p:val>
                                            <p:strVal val="#ppt_x"/>
                                          </p:val>
                                        </p:tav>
                                        <p:tav tm="100000">
                                          <p:val>
                                            <p:strVal val="#ppt_x"/>
                                          </p:val>
                                        </p:tav>
                                      </p:tavLst>
                                    </p:anim>
                                    <p:anim calcmode="lin" valueType="num">
                                      <p:cBhvr>
                                        <p:cTn id="40" dur="500" fill="hold"/>
                                        <p:tgtEl>
                                          <p:spTgt spid="167"/>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100"/>
                                  </p:stCondLst>
                                  <p:childTnLst>
                                    <p:set>
                                      <p:cBhvr>
                                        <p:cTn id="42" dur="1" fill="hold">
                                          <p:stCondLst>
                                            <p:cond delay="0"/>
                                          </p:stCondLst>
                                        </p:cTn>
                                        <p:tgtEl>
                                          <p:spTgt spid="146"/>
                                        </p:tgtEl>
                                        <p:attrNameLst>
                                          <p:attrName>style.visibility</p:attrName>
                                        </p:attrNameLst>
                                      </p:cBhvr>
                                      <p:to>
                                        <p:strVal val="visible"/>
                                      </p:to>
                                    </p:set>
                                    <p:animEffect transition="in" filter="fade">
                                      <p:cBhvr>
                                        <p:cTn id="43" dur="500"/>
                                        <p:tgtEl>
                                          <p:spTgt spid="146"/>
                                        </p:tgtEl>
                                      </p:cBhvr>
                                    </p:animEffect>
                                    <p:anim calcmode="lin" valueType="num">
                                      <p:cBhvr>
                                        <p:cTn id="44" dur="500" fill="hold"/>
                                        <p:tgtEl>
                                          <p:spTgt spid="146"/>
                                        </p:tgtEl>
                                        <p:attrNameLst>
                                          <p:attrName>ppt_x</p:attrName>
                                        </p:attrNameLst>
                                      </p:cBhvr>
                                      <p:tavLst>
                                        <p:tav tm="0">
                                          <p:val>
                                            <p:strVal val="#ppt_x"/>
                                          </p:val>
                                        </p:tav>
                                        <p:tav tm="100000">
                                          <p:val>
                                            <p:strVal val="#ppt_x"/>
                                          </p:val>
                                        </p:tav>
                                      </p:tavLst>
                                    </p:anim>
                                    <p:anim calcmode="lin" valueType="num">
                                      <p:cBhvr>
                                        <p:cTn id="45" dur="500" fill="hold"/>
                                        <p:tgtEl>
                                          <p:spTgt spid="146"/>
                                        </p:tgtEl>
                                        <p:attrNameLst>
                                          <p:attrName>ppt_y</p:attrName>
                                        </p:attrNameLst>
                                      </p:cBhvr>
                                      <p:tavLst>
                                        <p:tav tm="0">
                                          <p:val>
                                            <p:strVal val="#ppt_y-.1"/>
                                          </p:val>
                                        </p:tav>
                                        <p:tav tm="100000">
                                          <p:val>
                                            <p:strVal val="#ppt_y"/>
                                          </p:val>
                                        </p:tav>
                                      </p:tavLst>
                                    </p:anim>
                                  </p:childTnLst>
                                </p:cTn>
                              </p:par>
                              <p:par>
                                <p:cTn id="46" presetID="47" presetClass="entr" presetSubtype="0" fill="hold" nodeType="withEffect">
                                  <p:stCondLst>
                                    <p:cond delay="200"/>
                                  </p:stCondLst>
                                  <p:childTnLst>
                                    <p:set>
                                      <p:cBhvr>
                                        <p:cTn id="47" dur="1" fill="hold">
                                          <p:stCondLst>
                                            <p:cond delay="0"/>
                                          </p:stCondLst>
                                        </p:cTn>
                                        <p:tgtEl>
                                          <p:spTgt spid="152"/>
                                        </p:tgtEl>
                                        <p:attrNameLst>
                                          <p:attrName>style.visibility</p:attrName>
                                        </p:attrNameLst>
                                      </p:cBhvr>
                                      <p:to>
                                        <p:strVal val="visible"/>
                                      </p:to>
                                    </p:set>
                                    <p:animEffect transition="in" filter="fade">
                                      <p:cBhvr>
                                        <p:cTn id="48" dur="500"/>
                                        <p:tgtEl>
                                          <p:spTgt spid="152"/>
                                        </p:tgtEl>
                                      </p:cBhvr>
                                    </p:animEffect>
                                    <p:anim calcmode="lin" valueType="num">
                                      <p:cBhvr>
                                        <p:cTn id="49" dur="500" fill="hold"/>
                                        <p:tgtEl>
                                          <p:spTgt spid="152"/>
                                        </p:tgtEl>
                                        <p:attrNameLst>
                                          <p:attrName>ppt_x</p:attrName>
                                        </p:attrNameLst>
                                      </p:cBhvr>
                                      <p:tavLst>
                                        <p:tav tm="0">
                                          <p:val>
                                            <p:strVal val="#ppt_x"/>
                                          </p:val>
                                        </p:tav>
                                        <p:tav tm="100000">
                                          <p:val>
                                            <p:strVal val="#ppt_x"/>
                                          </p:val>
                                        </p:tav>
                                      </p:tavLst>
                                    </p:anim>
                                    <p:anim calcmode="lin" valueType="num">
                                      <p:cBhvr>
                                        <p:cTn id="50" dur="500" fill="hold"/>
                                        <p:tgtEl>
                                          <p:spTgt spid="152"/>
                                        </p:tgtEl>
                                        <p:attrNameLst>
                                          <p:attrName>ppt_y</p:attrName>
                                        </p:attrNameLst>
                                      </p:cBhvr>
                                      <p:tavLst>
                                        <p:tav tm="0">
                                          <p:val>
                                            <p:strVal val="#ppt_y-.1"/>
                                          </p:val>
                                        </p:tav>
                                        <p:tav tm="100000">
                                          <p:val>
                                            <p:strVal val="#ppt_y"/>
                                          </p:val>
                                        </p:tav>
                                      </p:tavLst>
                                    </p:anim>
                                  </p:childTnLst>
                                </p:cTn>
                              </p:par>
                              <p:par>
                                <p:cTn id="51" presetID="47" presetClass="entr" presetSubtype="0" fill="hold" nodeType="withEffect">
                                  <p:stCondLst>
                                    <p:cond delay="400"/>
                                  </p:stCondLst>
                                  <p:childTnLst>
                                    <p:set>
                                      <p:cBhvr>
                                        <p:cTn id="52" dur="1" fill="hold">
                                          <p:stCondLst>
                                            <p:cond delay="0"/>
                                          </p:stCondLst>
                                        </p:cTn>
                                        <p:tgtEl>
                                          <p:spTgt spid="149"/>
                                        </p:tgtEl>
                                        <p:attrNameLst>
                                          <p:attrName>style.visibility</p:attrName>
                                        </p:attrNameLst>
                                      </p:cBhvr>
                                      <p:to>
                                        <p:strVal val="visible"/>
                                      </p:to>
                                    </p:set>
                                    <p:animEffect transition="in" filter="fade">
                                      <p:cBhvr>
                                        <p:cTn id="53" dur="500"/>
                                        <p:tgtEl>
                                          <p:spTgt spid="149"/>
                                        </p:tgtEl>
                                      </p:cBhvr>
                                    </p:animEffect>
                                    <p:anim calcmode="lin" valueType="num">
                                      <p:cBhvr>
                                        <p:cTn id="54" dur="500" fill="hold"/>
                                        <p:tgtEl>
                                          <p:spTgt spid="149"/>
                                        </p:tgtEl>
                                        <p:attrNameLst>
                                          <p:attrName>ppt_x</p:attrName>
                                        </p:attrNameLst>
                                      </p:cBhvr>
                                      <p:tavLst>
                                        <p:tav tm="0">
                                          <p:val>
                                            <p:strVal val="#ppt_x"/>
                                          </p:val>
                                        </p:tav>
                                        <p:tav tm="100000">
                                          <p:val>
                                            <p:strVal val="#ppt_x"/>
                                          </p:val>
                                        </p:tav>
                                      </p:tavLst>
                                    </p:anim>
                                    <p:anim calcmode="lin" valueType="num">
                                      <p:cBhvr>
                                        <p:cTn id="55" dur="500" fill="hold"/>
                                        <p:tgtEl>
                                          <p:spTgt spid="149"/>
                                        </p:tgtEl>
                                        <p:attrNameLst>
                                          <p:attrName>ppt_y</p:attrName>
                                        </p:attrNameLst>
                                      </p:cBhvr>
                                      <p:tavLst>
                                        <p:tav tm="0">
                                          <p:val>
                                            <p:strVal val="#ppt_y-.1"/>
                                          </p:val>
                                        </p:tav>
                                        <p:tav tm="100000">
                                          <p:val>
                                            <p:strVal val="#ppt_y"/>
                                          </p:val>
                                        </p:tav>
                                      </p:tavLst>
                                    </p:anim>
                                  </p:childTnLst>
                                </p:cTn>
                              </p:par>
                              <p:par>
                                <p:cTn id="56" presetID="47" presetClass="entr" presetSubtype="0" fill="hold" nodeType="withEffect">
                                  <p:stCondLst>
                                    <p:cond delay="500"/>
                                  </p:stCondLst>
                                  <p:childTnLst>
                                    <p:set>
                                      <p:cBhvr>
                                        <p:cTn id="57" dur="1" fill="hold">
                                          <p:stCondLst>
                                            <p:cond delay="0"/>
                                          </p:stCondLst>
                                        </p:cTn>
                                        <p:tgtEl>
                                          <p:spTgt spid="164"/>
                                        </p:tgtEl>
                                        <p:attrNameLst>
                                          <p:attrName>style.visibility</p:attrName>
                                        </p:attrNameLst>
                                      </p:cBhvr>
                                      <p:to>
                                        <p:strVal val="visible"/>
                                      </p:to>
                                    </p:set>
                                    <p:animEffect transition="in" filter="fade">
                                      <p:cBhvr>
                                        <p:cTn id="58" dur="500"/>
                                        <p:tgtEl>
                                          <p:spTgt spid="164"/>
                                        </p:tgtEl>
                                      </p:cBhvr>
                                    </p:animEffect>
                                    <p:anim calcmode="lin" valueType="num">
                                      <p:cBhvr>
                                        <p:cTn id="59" dur="500" fill="hold"/>
                                        <p:tgtEl>
                                          <p:spTgt spid="164"/>
                                        </p:tgtEl>
                                        <p:attrNameLst>
                                          <p:attrName>ppt_x</p:attrName>
                                        </p:attrNameLst>
                                      </p:cBhvr>
                                      <p:tavLst>
                                        <p:tav tm="0">
                                          <p:val>
                                            <p:strVal val="#ppt_x"/>
                                          </p:val>
                                        </p:tav>
                                        <p:tav tm="100000">
                                          <p:val>
                                            <p:strVal val="#ppt_x"/>
                                          </p:val>
                                        </p:tav>
                                      </p:tavLst>
                                    </p:anim>
                                    <p:anim calcmode="lin" valueType="num">
                                      <p:cBhvr>
                                        <p:cTn id="60" dur="500" fill="hold"/>
                                        <p:tgtEl>
                                          <p:spTgt spid="164"/>
                                        </p:tgtEl>
                                        <p:attrNameLst>
                                          <p:attrName>ppt_y</p:attrName>
                                        </p:attrNameLst>
                                      </p:cBhvr>
                                      <p:tavLst>
                                        <p:tav tm="0">
                                          <p:val>
                                            <p:strVal val="#ppt_y-.1"/>
                                          </p:val>
                                        </p:tav>
                                        <p:tav tm="100000">
                                          <p:val>
                                            <p:strVal val="#ppt_y"/>
                                          </p:val>
                                        </p:tav>
                                      </p:tavLst>
                                    </p:anim>
                                  </p:childTnLst>
                                </p:cTn>
                              </p:par>
                              <p:par>
                                <p:cTn id="61" presetID="47" presetClass="entr" presetSubtype="0" fill="hold" nodeType="withEffect">
                                  <p:stCondLst>
                                    <p:cond delay="500"/>
                                  </p:stCondLst>
                                  <p:childTnLst>
                                    <p:set>
                                      <p:cBhvr>
                                        <p:cTn id="62" dur="1" fill="hold">
                                          <p:stCondLst>
                                            <p:cond delay="0"/>
                                          </p:stCondLst>
                                        </p:cTn>
                                        <p:tgtEl>
                                          <p:spTgt spid="158"/>
                                        </p:tgtEl>
                                        <p:attrNameLst>
                                          <p:attrName>style.visibility</p:attrName>
                                        </p:attrNameLst>
                                      </p:cBhvr>
                                      <p:to>
                                        <p:strVal val="visible"/>
                                      </p:to>
                                    </p:set>
                                    <p:animEffect transition="in" filter="fade">
                                      <p:cBhvr>
                                        <p:cTn id="63" dur="500"/>
                                        <p:tgtEl>
                                          <p:spTgt spid="158"/>
                                        </p:tgtEl>
                                      </p:cBhvr>
                                    </p:animEffect>
                                    <p:anim calcmode="lin" valueType="num">
                                      <p:cBhvr>
                                        <p:cTn id="64" dur="500" fill="hold"/>
                                        <p:tgtEl>
                                          <p:spTgt spid="158"/>
                                        </p:tgtEl>
                                        <p:attrNameLst>
                                          <p:attrName>ppt_x</p:attrName>
                                        </p:attrNameLst>
                                      </p:cBhvr>
                                      <p:tavLst>
                                        <p:tav tm="0">
                                          <p:val>
                                            <p:strVal val="#ppt_x"/>
                                          </p:val>
                                        </p:tav>
                                        <p:tav tm="100000">
                                          <p:val>
                                            <p:strVal val="#ppt_x"/>
                                          </p:val>
                                        </p:tav>
                                      </p:tavLst>
                                    </p:anim>
                                    <p:anim calcmode="lin" valueType="num">
                                      <p:cBhvr>
                                        <p:cTn id="65" dur="500" fill="hold"/>
                                        <p:tgtEl>
                                          <p:spTgt spid="1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56" grpId="0"/>
      <p:bldP spid="170" grpId="0"/>
      <p:bldP spid="17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形 10">
            <a:extLst>
              <a:ext uri="{FF2B5EF4-FFF2-40B4-BE49-F238E27FC236}">
                <a16:creationId xmlns:a16="http://schemas.microsoft.com/office/drawing/2014/main" id="{E6F4DEB8-F437-4482-8746-6DC85B301B7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55814" y="772293"/>
            <a:ext cx="5313413" cy="5313413"/>
          </a:xfrm>
          <a:prstGeom prst="rect">
            <a:avLst/>
          </a:prstGeom>
        </p:spPr>
      </p:pic>
      <p:pic>
        <p:nvPicPr>
          <p:cNvPr id="12" name="图形 11">
            <a:extLst>
              <a:ext uri="{FF2B5EF4-FFF2-40B4-BE49-F238E27FC236}">
                <a16:creationId xmlns:a16="http://schemas.microsoft.com/office/drawing/2014/main" id="{B6ED7964-C7A8-4CEE-B157-68435A3C5AD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692639" y="772293"/>
            <a:ext cx="5313413" cy="5313413"/>
          </a:xfrm>
          <a:prstGeom prst="rect">
            <a:avLst/>
          </a:prstGeom>
        </p:spPr>
      </p:pic>
      <p:sp>
        <p:nvSpPr>
          <p:cNvPr id="20" name="任意多边形: 形状 19">
            <a:extLst>
              <a:ext uri="{FF2B5EF4-FFF2-40B4-BE49-F238E27FC236}">
                <a16:creationId xmlns:a16="http://schemas.microsoft.com/office/drawing/2014/main" id="{BF8FE82F-59C1-4BEC-8D8B-11FB00590B38}"/>
              </a:ext>
            </a:extLst>
          </p:cNvPr>
          <p:cNvSpPr/>
          <p:nvPr/>
        </p:nvSpPr>
        <p:spPr>
          <a:xfrm>
            <a:off x="4484407" y="937795"/>
            <a:ext cx="3223186" cy="4438198"/>
          </a:xfrm>
          <a:custGeom>
            <a:avLst/>
            <a:gdLst>
              <a:gd name="connsiteX0" fmla="*/ 1435196 w 2846372"/>
              <a:gd name="connsiteY0" fmla="*/ 3597165 h 3597164"/>
              <a:gd name="connsiteX1" fmla="*/ 1396334 w 2846372"/>
              <a:gd name="connsiteY1" fmla="*/ 3582592 h 3597164"/>
              <a:gd name="connsiteX2" fmla="*/ 11875 w 2846372"/>
              <a:gd name="connsiteY2" fmla="*/ 1998965 h 3597164"/>
              <a:gd name="connsiteX3" fmla="*/ 11875 w 2846372"/>
              <a:gd name="connsiteY3" fmla="*/ 689801 h 3597164"/>
              <a:gd name="connsiteX4" fmla="*/ 11875 w 2846372"/>
              <a:gd name="connsiteY4" fmla="*/ 548926 h 3597164"/>
              <a:gd name="connsiteX5" fmla="*/ 152749 w 2846372"/>
              <a:gd name="connsiteY5" fmla="*/ 578072 h 3597164"/>
              <a:gd name="connsiteX6" fmla="*/ 1313752 w 2846372"/>
              <a:gd name="connsiteY6" fmla="*/ 165164 h 3597164"/>
              <a:gd name="connsiteX7" fmla="*/ 1435196 w 2846372"/>
              <a:gd name="connsiteY7" fmla="*/ 0 h 3597164"/>
              <a:gd name="connsiteX8" fmla="*/ 1537208 w 2846372"/>
              <a:gd name="connsiteY8" fmla="*/ 165164 h 3597164"/>
              <a:gd name="connsiteX9" fmla="*/ 2700640 w 2846372"/>
              <a:gd name="connsiteY9" fmla="*/ 578072 h 3597164"/>
              <a:gd name="connsiteX10" fmla="*/ 2846373 w 2846372"/>
              <a:gd name="connsiteY10" fmla="*/ 546497 h 3597164"/>
              <a:gd name="connsiteX11" fmla="*/ 2846373 w 2846372"/>
              <a:gd name="connsiteY11" fmla="*/ 1994107 h 3597164"/>
              <a:gd name="connsiteX12" fmla="*/ 1461913 w 2846372"/>
              <a:gd name="connsiteY12" fmla="*/ 3582592 h 3597164"/>
              <a:gd name="connsiteX13" fmla="*/ 264478 w 2846372"/>
              <a:gd name="connsiteY13" fmla="*/ 835533 h 3597164"/>
              <a:gd name="connsiteX14" fmla="*/ 264478 w 2846372"/>
              <a:gd name="connsiteY14" fmla="*/ 1986820 h 3597164"/>
              <a:gd name="connsiteX15" fmla="*/ 1444911 w 2846372"/>
              <a:gd name="connsiteY15" fmla="*/ 3337275 h 3597164"/>
              <a:gd name="connsiteX16" fmla="*/ 2625345 w 2846372"/>
              <a:gd name="connsiteY16" fmla="*/ 1994107 h 3597164"/>
              <a:gd name="connsiteX17" fmla="*/ 2625345 w 2846372"/>
              <a:gd name="connsiteY17" fmla="*/ 835533 h 3597164"/>
              <a:gd name="connsiteX18" fmla="*/ 1435196 w 2846372"/>
              <a:gd name="connsiteY18" fmla="*/ 434769 h 3597164"/>
              <a:gd name="connsiteX19" fmla="*/ 264478 w 2846372"/>
              <a:gd name="connsiteY19" fmla="*/ 835533 h 359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46372" h="3597164">
                <a:moveTo>
                  <a:pt x="1435196" y="3597165"/>
                </a:moveTo>
                <a:lnTo>
                  <a:pt x="1396334" y="3582592"/>
                </a:lnTo>
                <a:cubicBezTo>
                  <a:pt x="1340470" y="3563161"/>
                  <a:pt x="60452" y="3096817"/>
                  <a:pt x="11875" y="1998965"/>
                </a:cubicBezTo>
                <a:cubicBezTo>
                  <a:pt x="-14843" y="1406319"/>
                  <a:pt x="11875" y="697087"/>
                  <a:pt x="11875" y="689801"/>
                </a:cubicBezTo>
                <a:lnTo>
                  <a:pt x="11875" y="548926"/>
                </a:lnTo>
                <a:lnTo>
                  <a:pt x="152749" y="578072"/>
                </a:lnTo>
                <a:cubicBezTo>
                  <a:pt x="184325" y="578072"/>
                  <a:pt x="959136" y="738378"/>
                  <a:pt x="1313752" y="165164"/>
                </a:cubicBezTo>
                <a:lnTo>
                  <a:pt x="1435196" y="0"/>
                </a:lnTo>
                <a:lnTo>
                  <a:pt x="1537208" y="165164"/>
                </a:lnTo>
                <a:cubicBezTo>
                  <a:pt x="1896682" y="740807"/>
                  <a:pt x="2693353" y="578072"/>
                  <a:pt x="2700640" y="578072"/>
                </a:cubicBezTo>
                <a:lnTo>
                  <a:pt x="2846373" y="546497"/>
                </a:lnTo>
                <a:lnTo>
                  <a:pt x="2846373" y="1994107"/>
                </a:lnTo>
                <a:cubicBezTo>
                  <a:pt x="2846373" y="3094388"/>
                  <a:pt x="1517777" y="3563161"/>
                  <a:pt x="1461913" y="3582592"/>
                </a:cubicBezTo>
                <a:close/>
                <a:moveTo>
                  <a:pt x="264478" y="835533"/>
                </a:moveTo>
                <a:cubicBezTo>
                  <a:pt x="264478" y="1078421"/>
                  <a:pt x="240189" y="1564196"/>
                  <a:pt x="264478" y="1986820"/>
                </a:cubicBezTo>
                <a:cubicBezTo>
                  <a:pt x="300911" y="2832069"/>
                  <a:pt x="1236028" y="3254693"/>
                  <a:pt x="1444911" y="3337275"/>
                </a:cubicBezTo>
                <a:cubicBezTo>
                  <a:pt x="1656223" y="3254693"/>
                  <a:pt x="2625345" y="2824783"/>
                  <a:pt x="2625345" y="1994107"/>
                </a:cubicBezTo>
                <a:lnTo>
                  <a:pt x="2625345" y="835533"/>
                </a:lnTo>
                <a:cubicBezTo>
                  <a:pt x="2187047" y="903618"/>
                  <a:pt x="1743037" y="754105"/>
                  <a:pt x="1435196" y="434769"/>
                </a:cubicBezTo>
                <a:cubicBezTo>
                  <a:pt x="1130535" y="746363"/>
                  <a:pt x="696180" y="895052"/>
                  <a:pt x="264478" y="835533"/>
                </a:cubicBezTo>
                <a:close/>
              </a:path>
            </a:pathLst>
          </a:custGeom>
          <a:gradFill>
            <a:gsLst>
              <a:gs pos="100000">
                <a:schemeClr val="accent5">
                  <a:lumMod val="20000"/>
                  <a:lumOff val="80000"/>
                </a:schemeClr>
              </a:gs>
              <a:gs pos="29000">
                <a:srgbClr val="DEEBF7">
                  <a:alpha val="90000"/>
                </a:srgbClr>
              </a:gs>
              <a:gs pos="0">
                <a:schemeClr val="accent5">
                  <a:lumMod val="20000"/>
                  <a:lumOff val="80000"/>
                  <a:alpha val="70000"/>
                </a:schemeClr>
              </a:gs>
            </a:gsLst>
            <a:lin ang="16200000" scaled="0"/>
          </a:gradFill>
          <a:ln w="3795" cap="flat">
            <a:noFill/>
            <a:prstDash val="solid"/>
            <a:miter/>
          </a:ln>
          <a:effectLst>
            <a:reflection blurRad="6350" stA="18000" endPos="55000" dir="5400000" sy="-100000" algn="bl" rotWithShape="0"/>
          </a:effectLst>
        </p:spPr>
        <p:txBody>
          <a:bodyPr rtlCol="0" anchor="ctr"/>
          <a:lstStyle/>
          <a:p>
            <a:endParaRPr lang="zh-CN" altLang="en-US">
              <a:cs typeface="+mn-ea"/>
              <a:sym typeface="+mn-lt"/>
            </a:endParaRPr>
          </a:p>
        </p:txBody>
      </p:sp>
      <p:sp>
        <p:nvSpPr>
          <p:cNvPr id="27" name="任意多边形: 形状 26">
            <a:extLst>
              <a:ext uri="{FF2B5EF4-FFF2-40B4-BE49-F238E27FC236}">
                <a16:creationId xmlns:a16="http://schemas.microsoft.com/office/drawing/2014/main" id="{D8A08084-CAE5-4A26-AA2F-E150DF0091EE}"/>
              </a:ext>
            </a:extLst>
          </p:cNvPr>
          <p:cNvSpPr/>
          <p:nvPr/>
        </p:nvSpPr>
        <p:spPr>
          <a:xfrm>
            <a:off x="5798684" y="2045791"/>
            <a:ext cx="594631" cy="595849"/>
          </a:xfrm>
          <a:custGeom>
            <a:avLst/>
            <a:gdLst>
              <a:gd name="connsiteX0" fmla="*/ 954314 w 1229400"/>
              <a:gd name="connsiteY0" fmla="*/ 574163 h 1231917"/>
              <a:gd name="connsiteX1" fmla="*/ 954314 w 1229400"/>
              <a:gd name="connsiteY1" fmla="*/ 568789 h 1231917"/>
              <a:gd name="connsiteX2" fmla="*/ 931016 w 1229400"/>
              <a:gd name="connsiteY2" fmla="*/ 378826 h 1231917"/>
              <a:gd name="connsiteX3" fmla="*/ 935496 w 1229400"/>
              <a:gd name="connsiteY3" fmla="*/ 378826 h 1231917"/>
              <a:gd name="connsiteX4" fmla="*/ 1060047 w 1229400"/>
              <a:gd name="connsiteY4" fmla="*/ 333129 h 1231917"/>
              <a:gd name="connsiteX5" fmla="*/ 1064526 w 1229400"/>
              <a:gd name="connsiteY5" fmla="*/ 333129 h 1231917"/>
              <a:gd name="connsiteX6" fmla="*/ 1143377 w 1229400"/>
              <a:gd name="connsiteY6" fmla="*/ 568789 h 1231917"/>
              <a:gd name="connsiteX7" fmla="*/ 1143377 w 1229400"/>
              <a:gd name="connsiteY7" fmla="*/ 575060 h 1231917"/>
              <a:gd name="connsiteX8" fmla="*/ 1145171 w 1229400"/>
              <a:gd name="connsiteY8" fmla="*/ 663769 h 1231917"/>
              <a:gd name="connsiteX9" fmla="*/ 1069006 w 1229400"/>
              <a:gd name="connsiteY9" fmla="*/ 894053 h 1231917"/>
              <a:gd name="connsiteX10" fmla="*/ 1063630 w 1229400"/>
              <a:gd name="connsiteY10" fmla="*/ 894053 h 1231917"/>
              <a:gd name="connsiteX11" fmla="*/ 938184 w 1229400"/>
              <a:gd name="connsiteY11" fmla="*/ 847458 h 1231917"/>
              <a:gd name="connsiteX12" fmla="*/ 932808 w 1229400"/>
              <a:gd name="connsiteY12" fmla="*/ 847458 h 1231917"/>
              <a:gd name="connsiteX13" fmla="*/ 932808 w 1229400"/>
              <a:gd name="connsiteY13" fmla="*/ 842082 h 1231917"/>
              <a:gd name="connsiteX14" fmla="*/ 955209 w 1229400"/>
              <a:gd name="connsiteY14" fmla="*/ 662872 h 1231917"/>
              <a:gd name="connsiteX15" fmla="*/ 955209 w 1229400"/>
              <a:gd name="connsiteY15" fmla="*/ 658393 h 1231917"/>
              <a:gd name="connsiteX16" fmla="*/ 1146066 w 1229400"/>
              <a:gd name="connsiteY16" fmla="*/ 658393 h 1231917"/>
              <a:gd name="connsiteX17" fmla="*/ 1012556 w 1229400"/>
              <a:gd name="connsiteY17" fmla="*/ 971112 h 1231917"/>
              <a:gd name="connsiteX18" fmla="*/ 991050 w 1229400"/>
              <a:gd name="connsiteY18" fmla="*/ 994409 h 1231917"/>
              <a:gd name="connsiteX19" fmla="*/ 839619 w 1229400"/>
              <a:gd name="connsiteY19" fmla="*/ 1095663 h 1231917"/>
              <a:gd name="connsiteX20" fmla="*/ 821699 w 1229400"/>
              <a:gd name="connsiteY20" fmla="*/ 1104622 h 1231917"/>
              <a:gd name="connsiteX21" fmla="*/ 832451 w 1229400"/>
              <a:gd name="connsiteY21" fmla="*/ 1087598 h 1231917"/>
              <a:gd name="connsiteX22" fmla="*/ 862916 w 1229400"/>
              <a:gd name="connsiteY22" fmla="*/ 1037419 h 1231917"/>
              <a:gd name="connsiteX23" fmla="*/ 908614 w 1229400"/>
              <a:gd name="connsiteY23" fmla="*/ 928101 h 1231917"/>
              <a:gd name="connsiteX24" fmla="*/ 908614 w 1229400"/>
              <a:gd name="connsiteY24" fmla="*/ 922726 h 1231917"/>
              <a:gd name="connsiteX25" fmla="*/ 913991 w 1229400"/>
              <a:gd name="connsiteY25" fmla="*/ 922726 h 1231917"/>
              <a:gd name="connsiteX26" fmla="*/ 1009867 w 1229400"/>
              <a:gd name="connsiteY26" fmla="*/ 956774 h 1231917"/>
              <a:gd name="connsiteX27" fmla="*/ 1017035 w 1229400"/>
              <a:gd name="connsiteY27" fmla="*/ 956774 h 1231917"/>
              <a:gd name="connsiteX28" fmla="*/ 705213 w 1229400"/>
              <a:gd name="connsiteY28" fmla="*/ 1114478 h 1231917"/>
              <a:gd name="connsiteX29" fmla="*/ 662203 w 1229400"/>
              <a:gd name="connsiteY29" fmla="*/ 1140464 h 1231917"/>
              <a:gd name="connsiteX30" fmla="*/ 655035 w 1229400"/>
              <a:gd name="connsiteY30" fmla="*/ 1140464 h 1231917"/>
              <a:gd name="connsiteX31" fmla="*/ 655035 w 1229400"/>
              <a:gd name="connsiteY31" fmla="*/ 887779 h 1231917"/>
              <a:gd name="connsiteX32" fmla="*/ 660410 w 1229400"/>
              <a:gd name="connsiteY32" fmla="*/ 887779 h 1231917"/>
              <a:gd name="connsiteX33" fmla="*/ 824387 w 1229400"/>
              <a:gd name="connsiteY33" fmla="*/ 904803 h 1231917"/>
              <a:gd name="connsiteX34" fmla="*/ 830658 w 1229400"/>
              <a:gd name="connsiteY34" fmla="*/ 904803 h 1231917"/>
              <a:gd name="connsiteX35" fmla="*/ 830658 w 1229400"/>
              <a:gd name="connsiteY35" fmla="*/ 911077 h 1231917"/>
              <a:gd name="connsiteX36" fmla="*/ 793025 w 1229400"/>
              <a:gd name="connsiteY36" fmla="*/ 1000680 h 1231917"/>
              <a:gd name="connsiteX37" fmla="*/ 707901 w 1229400"/>
              <a:gd name="connsiteY37" fmla="*/ 1110895 h 1231917"/>
              <a:gd name="connsiteX38" fmla="*/ 657722 w 1229400"/>
              <a:gd name="connsiteY38" fmla="*/ 654808 h 1231917"/>
              <a:gd name="connsiteX39" fmla="*/ 875461 w 1229400"/>
              <a:gd name="connsiteY39" fmla="*/ 654808 h 1231917"/>
              <a:gd name="connsiteX40" fmla="*/ 875461 w 1229400"/>
              <a:gd name="connsiteY40" fmla="*/ 660184 h 1231917"/>
              <a:gd name="connsiteX41" fmla="*/ 853955 w 1229400"/>
              <a:gd name="connsiteY41" fmla="*/ 826849 h 1231917"/>
              <a:gd name="connsiteX42" fmla="*/ 848581 w 1229400"/>
              <a:gd name="connsiteY42" fmla="*/ 826849 h 1231917"/>
              <a:gd name="connsiteX43" fmla="*/ 663098 w 1229400"/>
              <a:gd name="connsiteY43" fmla="*/ 807135 h 1231917"/>
              <a:gd name="connsiteX44" fmla="*/ 655035 w 1229400"/>
              <a:gd name="connsiteY44" fmla="*/ 807135 h 1231917"/>
              <a:gd name="connsiteX45" fmla="*/ 657722 w 1229400"/>
              <a:gd name="connsiteY45" fmla="*/ 415565 h 1231917"/>
              <a:gd name="connsiteX46" fmla="*/ 663098 w 1229400"/>
              <a:gd name="connsiteY46" fmla="*/ 415565 h 1231917"/>
              <a:gd name="connsiteX47" fmla="*/ 844996 w 1229400"/>
              <a:gd name="connsiteY47" fmla="*/ 396747 h 1231917"/>
              <a:gd name="connsiteX48" fmla="*/ 853955 w 1229400"/>
              <a:gd name="connsiteY48" fmla="*/ 396747 h 1231917"/>
              <a:gd name="connsiteX49" fmla="*/ 853955 w 1229400"/>
              <a:gd name="connsiteY49" fmla="*/ 402124 h 1231917"/>
              <a:gd name="connsiteX50" fmla="*/ 875461 w 1229400"/>
              <a:gd name="connsiteY50" fmla="*/ 568789 h 1231917"/>
              <a:gd name="connsiteX51" fmla="*/ 875461 w 1229400"/>
              <a:gd name="connsiteY51" fmla="*/ 575060 h 1231917"/>
              <a:gd name="connsiteX52" fmla="*/ 655035 w 1229400"/>
              <a:gd name="connsiteY52" fmla="*/ 575060 h 1231917"/>
              <a:gd name="connsiteX53" fmla="*/ 657722 w 1229400"/>
              <a:gd name="connsiteY53" fmla="*/ 87612 h 1231917"/>
              <a:gd name="connsiteX54" fmla="*/ 664891 w 1229400"/>
              <a:gd name="connsiteY54" fmla="*/ 87612 h 1231917"/>
              <a:gd name="connsiteX55" fmla="*/ 707901 w 1229400"/>
              <a:gd name="connsiteY55" fmla="*/ 113598 h 1231917"/>
              <a:gd name="connsiteX56" fmla="*/ 793025 w 1229400"/>
              <a:gd name="connsiteY56" fmla="*/ 223811 h 1231917"/>
              <a:gd name="connsiteX57" fmla="*/ 828866 w 1229400"/>
              <a:gd name="connsiteY57" fmla="*/ 307143 h 1231917"/>
              <a:gd name="connsiteX58" fmla="*/ 828866 w 1229400"/>
              <a:gd name="connsiteY58" fmla="*/ 313414 h 1231917"/>
              <a:gd name="connsiteX59" fmla="*/ 822595 w 1229400"/>
              <a:gd name="connsiteY59" fmla="*/ 313414 h 1231917"/>
              <a:gd name="connsiteX60" fmla="*/ 661306 w 1229400"/>
              <a:gd name="connsiteY60" fmla="*/ 329544 h 1231917"/>
              <a:gd name="connsiteX61" fmla="*/ 655035 w 1229400"/>
              <a:gd name="connsiteY61" fmla="*/ 329544 h 1231917"/>
              <a:gd name="connsiteX62" fmla="*/ 843204 w 1229400"/>
              <a:gd name="connsiteY62" fmla="*/ 130622 h 1231917"/>
              <a:gd name="connsiteX63" fmla="*/ 993738 w 1229400"/>
              <a:gd name="connsiteY63" fmla="*/ 236355 h 1231917"/>
              <a:gd name="connsiteX64" fmla="*/ 1010764 w 1229400"/>
              <a:gd name="connsiteY64" fmla="*/ 255172 h 1231917"/>
              <a:gd name="connsiteX65" fmla="*/ 1016141 w 1229400"/>
              <a:gd name="connsiteY65" fmla="*/ 260549 h 1231917"/>
              <a:gd name="connsiteX66" fmla="*/ 1008971 w 1229400"/>
              <a:gd name="connsiteY66" fmla="*/ 260549 h 1231917"/>
              <a:gd name="connsiteX67" fmla="*/ 919367 w 1229400"/>
              <a:gd name="connsiteY67" fmla="*/ 292805 h 1231917"/>
              <a:gd name="connsiteX68" fmla="*/ 914887 w 1229400"/>
              <a:gd name="connsiteY68" fmla="*/ 292805 h 1231917"/>
              <a:gd name="connsiteX69" fmla="*/ 914887 w 1229400"/>
              <a:gd name="connsiteY69" fmla="*/ 287431 h 1231917"/>
              <a:gd name="connsiteX70" fmla="*/ 870981 w 1229400"/>
              <a:gd name="connsiteY70" fmla="*/ 183489 h 1231917"/>
              <a:gd name="connsiteX71" fmla="*/ 841411 w 1229400"/>
              <a:gd name="connsiteY71" fmla="*/ 133310 h 1231917"/>
              <a:gd name="connsiteX72" fmla="*/ 829763 w 1229400"/>
              <a:gd name="connsiteY72" fmla="*/ 117181 h 1231917"/>
              <a:gd name="connsiteX73" fmla="*/ 574391 w 1229400"/>
              <a:gd name="connsiteY73" fmla="*/ 334025 h 1231917"/>
              <a:gd name="connsiteX74" fmla="*/ 567223 w 1229400"/>
              <a:gd name="connsiteY74" fmla="*/ 334025 h 1231917"/>
              <a:gd name="connsiteX75" fmla="*/ 405934 w 1229400"/>
              <a:gd name="connsiteY75" fmla="*/ 317896 h 1231917"/>
              <a:gd name="connsiteX76" fmla="*/ 399661 w 1229400"/>
              <a:gd name="connsiteY76" fmla="*/ 317896 h 1231917"/>
              <a:gd name="connsiteX77" fmla="*/ 399661 w 1229400"/>
              <a:gd name="connsiteY77" fmla="*/ 311623 h 1231917"/>
              <a:gd name="connsiteX78" fmla="*/ 434608 w 1229400"/>
              <a:gd name="connsiteY78" fmla="*/ 229187 h 1231917"/>
              <a:gd name="connsiteX79" fmla="*/ 524212 w 1229400"/>
              <a:gd name="connsiteY79" fmla="*/ 118974 h 1231917"/>
              <a:gd name="connsiteX80" fmla="*/ 567223 w 1229400"/>
              <a:gd name="connsiteY80" fmla="*/ 92989 h 1231917"/>
              <a:gd name="connsiteX81" fmla="*/ 575286 w 1229400"/>
              <a:gd name="connsiteY81" fmla="*/ 92989 h 1231917"/>
              <a:gd name="connsiteX82" fmla="*/ 574391 w 1229400"/>
              <a:gd name="connsiteY82" fmla="*/ 573268 h 1231917"/>
              <a:gd name="connsiteX83" fmla="*/ 354860 w 1229400"/>
              <a:gd name="connsiteY83" fmla="*/ 573268 h 1231917"/>
              <a:gd name="connsiteX84" fmla="*/ 354860 w 1229400"/>
              <a:gd name="connsiteY84" fmla="*/ 566995 h 1231917"/>
              <a:gd name="connsiteX85" fmla="*/ 376364 w 1229400"/>
              <a:gd name="connsiteY85" fmla="*/ 400332 h 1231917"/>
              <a:gd name="connsiteX86" fmla="*/ 376364 w 1229400"/>
              <a:gd name="connsiteY86" fmla="*/ 395852 h 1231917"/>
              <a:gd name="connsiteX87" fmla="*/ 381740 w 1229400"/>
              <a:gd name="connsiteY87" fmla="*/ 395852 h 1231917"/>
              <a:gd name="connsiteX88" fmla="*/ 567223 w 1229400"/>
              <a:gd name="connsiteY88" fmla="*/ 415565 h 1231917"/>
              <a:gd name="connsiteX89" fmla="*/ 572597 w 1229400"/>
              <a:gd name="connsiteY89" fmla="*/ 415565 h 1231917"/>
              <a:gd name="connsiteX90" fmla="*/ 574391 w 1229400"/>
              <a:gd name="connsiteY90" fmla="*/ 805343 h 1231917"/>
              <a:gd name="connsiteX91" fmla="*/ 568118 w 1229400"/>
              <a:gd name="connsiteY91" fmla="*/ 805343 h 1231917"/>
              <a:gd name="connsiteX92" fmla="*/ 380845 w 1229400"/>
              <a:gd name="connsiteY92" fmla="*/ 826849 h 1231917"/>
              <a:gd name="connsiteX93" fmla="*/ 380845 w 1229400"/>
              <a:gd name="connsiteY93" fmla="*/ 821473 h 1231917"/>
              <a:gd name="connsiteX94" fmla="*/ 361131 w 1229400"/>
              <a:gd name="connsiteY94" fmla="*/ 660184 h 1231917"/>
              <a:gd name="connsiteX95" fmla="*/ 361131 w 1229400"/>
              <a:gd name="connsiteY95" fmla="*/ 653913 h 1231917"/>
              <a:gd name="connsiteX96" fmla="*/ 573494 w 1229400"/>
              <a:gd name="connsiteY96" fmla="*/ 653913 h 1231917"/>
              <a:gd name="connsiteX97" fmla="*/ 574391 w 1229400"/>
              <a:gd name="connsiteY97" fmla="*/ 1139569 h 1231917"/>
              <a:gd name="connsiteX98" fmla="*/ 566326 w 1229400"/>
              <a:gd name="connsiteY98" fmla="*/ 1139569 h 1231917"/>
              <a:gd name="connsiteX99" fmla="*/ 523315 w 1229400"/>
              <a:gd name="connsiteY99" fmla="*/ 1113583 h 1231917"/>
              <a:gd name="connsiteX100" fmla="*/ 433711 w 1229400"/>
              <a:gd name="connsiteY100" fmla="*/ 1003369 h 1231917"/>
              <a:gd name="connsiteX101" fmla="*/ 396078 w 1229400"/>
              <a:gd name="connsiteY101" fmla="*/ 913765 h 1231917"/>
              <a:gd name="connsiteX102" fmla="*/ 396078 w 1229400"/>
              <a:gd name="connsiteY102" fmla="*/ 907492 h 1231917"/>
              <a:gd name="connsiteX103" fmla="*/ 402349 w 1229400"/>
              <a:gd name="connsiteY103" fmla="*/ 907492 h 1231917"/>
              <a:gd name="connsiteX104" fmla="*/ 565429 w 1229400"/>
              <a:gd name="connsiteY104" fmla="*/ 891364 h 1231917"/>
              <a:gd name="connsiteX105" fmla="*/ 571703 w 1229400"/>
              <a:gd name="connsiteY105" fmla="*/ 891364 h 1231917"/>
              <a:gd name="connsiteX106" fmla="*/ 388013 w 1229400"/>
              <a:gd name="connsiteY106" fmla="*/ 1095663 h 1231917"/>
              <a:gd name="connsiteX107" fmla="*/ 237477 w 1229400"/>
              <a:gd name="connsiteY107" fmla="*/ 989928 h 1231917"/>
              <a:gd name="connsiteX108" fmla="*/ 215077 w 1229400"/>
              <a:gd name="connsiteY108" fmla="*/ 966632 h 1231917"/>
              <a:gd name="connsiteX109" fmla="*/ 215077 w 1229400"/>
              <a:gd name="connsiteY109" fmla="*/ 961256 h 1231917"/>
              <a:gd name="connsiteX110" fmla="*/ 221348 w 1229400"/>
              <a:gd name="connsiteY110" fmla="*/ 961256 h 1231917"/>
              <a:gd name="connsiteX111" fmla="*/ 316330 w 1229400"/>
              <a:gd name="connsiteY111" fmla="*/ 926309 h 1231917"/>
              <a:gd name="connsiteX112" fmla="*/ 321707 w 1229400"/>
              <a:gd name="connsiteY112" fmla="*/ 926309 h 1231917"/>
              <a:gd name="connsiteX113" fmla="*/ 321707 w 1229400"/>
              <a:gd name="connsiteY113" fmla="*/ 931686 h 1231917"/>
              <a:gd name="connsiteX114" fmla="*/ 367404 w 1229400"/>
              <a:gd name="connsiteY114" fmla="*/ 1041004 h 1231917"/>
              <a:gd name="connsiteX115" fmla="*/ 396973 w 1229400"/>
              <a:gd name="connsiteY115" fmla="*/ 1091181 h 1231917"/>
              <a:gd name="connsiteX116" fmla="*/ 407726 w 1229400"/>
              <a:gd name="connsiteY116" fmla="*/ 1108207 h 1231917"/>
              <a:gd name="connsiteX117" fmla="*/ 165794 w 1229400"/>
              <a:gd name="connsiteY117" fmla="*/ 894053 h 1231917"/>
              <a:gd name="connsiteX118" fmla="*/ 161315 w 1229400"/>
              <a:gd name="connsiteY118" fmla="*/ 894053 h 1231917"/>
              <a:gd name="connsiteX119" fmla="*/ 86047 w 1229400"/>
              <a:gd name="connsiteY119" fmla="*/ 663769 h 1231917"/>
              <a:gd name="connsiteX120" fmla="*/ 86047 w 1229400"/>
              <a:gd name="connsiteY120" fmla="*/ 658393 h 1231917"/>
              <a:gd name="connsiteX121" fmla="*/ 273319 w 1229400"/>
              <a:gd name="connsiteY121" fmla="*/ 658393 h 1231917"/>
              <a:gd name="connsiteX122" fmla="*/ 273319 w 1229400"/>
              <a:gd name="connsiteY122" fmla="*/ 662872 h 1231917"/>
              <a:gd name="connsiteX123" fmla="*/ 295721 w 1229400"/>
              <a:gd name="connsiteY123" fmla="*/ 842082 h 1231917"/>
              <a:gd name="connsiteX124" fmla="*/ 295721 w 1229400"/>
              <a:gd name="connsiteY124" fmla="*/ 847458 h 1231917"/>
              <a:gd name="connsiteX125" fmla="*/ 169379 w 1229400"/>
              <a:gd name="connsiteY125" fmla="*/ 894053 h 1231917"/>
              <a:gd name="connsiteX126" fmla="*/ 83358 w 1229400"/>
              <a:gd name="connsiteY126" fmla="*/ 567892 h 1231917"/>
              <a:gd name="connsiteX127" fmla="*/ 161315 w 1229400"/>
              <a:gd name="connsiteY127" fmla="*/ 332232 h 1231917"/>
              <a:gd name="connsiteX128" fmla="*/ 161315 w 1229400"/>
              <a:gd name="connsiteY128" fmla="*/ 327752 h 1231917"/>
              <a:gd name="connsiteX129" fmla="*/ 293033 w 1229400"/>
              <a:gd name="connsiteY129" fmla="*/ 378826 h 1231917"/>
              <a:gd name="connsiteX130" fmla="*/ 298409 w 1229400"/>
              <a:gd name="connsiteY130" fmla="*/ 378826 h 1231917"/>
              <a:gd name="connsiteX131" fmla="*/ 274216 w 1229400"/>
              <a:gd name="connsiteY131" fmla="*/ 565204 h 1231917"/>
              <a:gd name="connsiteX132" fmla="*/ 274216 w 1229400"/>
              <a:gd name="connsiteY132" fmla="*/ 570580 h 1231917"/>
              <a:gd name="connsiteX133" fmla="*/ 82462 w 1229400"/>
              <a:gd name="connsiteY133" fmla="*/ 570580 h 1231917"/>
              <a:gd name="connsiteX134" fmla="*/ 219557 w 1229400"/>
              <a:gd name="connsiteY134" fmla="*/ 256069 h 1231917"/>
              <a:gd name="connsiteX135" fmla="*/ 237477 w 1229400"/>
              <a:gd name="connsiteY135" fmla="*/ 238148 h 1231917"/>
              <a:gd name="connsiteX136" fmla="*/ 388013 w 1229400"/>
              <a:gd name="connsiteY136" fmla="*/ 131519 h 1231917"/>
              <a:gd name="connsiteX137" fmla="*/ 405934 w 1229400"/>
              <a:gd name="connsiteY137" fmla="*/ 123454 h 1231917"/>
              <a:gd name="connsiteX138" fmla="*/ 395181 w 1229400"/>
              <a:gd name="connsiteY138" fmla="*/ 139583 h 1231917"/>
              <a:gd name="connsiteX139" fmla="*/ 364716 w 1229400"/>
              <a:gd name="connsiteY139" fmla="*/ 189761 h 1231917"/>
              <a:gd name="connsiteX140" fmla="*/ 321707 w 1229400"/>
              <a:gd name="connsiteY140" fmla="*/ 293702 h 1231917"/>
              <a:gd name="connsiteX141" fmla="*/ 321707 w 1229400"/>
              <a:gd name="connsiteY141" fmla="*/ 299079 h 1231917"/>
              <a:gd name="connsiteX142" fmla="*/ 316330 w 1229400"/>
              <a:gd name="connsiteY142" fmla="*/ 297287 h 1231917"/>
              <a:gd name="connsiteX143" fmla="*/ 226725 w 1229400"/>
              <a:gd name="connsiteY143" fmla="*/ 265029 h 1231917"/>
              <a:gd name="connsiteX144" fmla="*/ 219557 w 1229400"/>
              <a:gd name="connsiteY144" fmla="*/ 265029 h 1231917"/>
              <a:gd name="connsiteX145" fmla="*/ 1180116 w 1229400"/>
              <a:gd name="connsiteY145" fmla="*/ 378826 h 1231917"/>
              <a:gd name="connsiteX146" fmla="*/ 379517 w 1229400"/>
              <a:gd name="connsiteY146" fmla="*/ 46683 h 1231917"/>
              <a:gd name="connsiteX147" fmla="*/ 180130 w 1229400"/>
              <a:gd name="connsiteY147" fmla="*/ 179904 h 1231917"/>
              <a:gd name="connsiteX148" fmla="*/ 120991 w 1229400"/>
              <a:gd name="connsiteY148" fmla="*/ 248004 h 1231917"/>
              <a:gd name="connsiteX149" fmla="*/ 47517 w 1229400"/>
              <a:gd name="connsiteY149" fmla="*/ 378826 h 1231917"/>
              <a:gd name="connsiteX150" fmla="*/ 26 w 1229400"/>
              <a:gd name="connsiteY150" fmla="*/ 618069 h 1231917"/>
              <a:gd name="connsiteX151" fmla="*/ 179235 w 1229400"/>
              <a:gd name="connsiteY151" fmla="*/ 1052651 h 1231917"/>
              <a:gd name="connsiteX152" fmla="*/ 612921 w 1229400"/>
              <a:gd name="connsiteY152" fmla="*/ 1231861 h 1231917"/>
              <a:gd name="connsiteX153" fmla="*/ 853955 w 1229400"/>
              <a:gd name="connsiteY153" fmla="*/ 1185266 h 1231917"/>
              <a:gd name="connsiteX154" fmla="*/ 1181012 w 1229400"/>
              <a:gd name="connsiteY154" fmla="*/ 858209 h 1231917"/>
              <a:gd name="connsiteX155" fmla="*/ 1229398 w 1229400"/>
              <a:gd name="connsiteY155" fmla="*/ 618966 h 1231917"/>
              <a:gd name="connsiteX156" fmla="*/ 1181012 w 1229400"/>
              <a:gd name="connsiteY156" fmla="*/ 378826 h 1231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1229400" h="1231917">
                <a:moveTo>
                  <a:pt x="954314" y="574163"/>
                </a:moveTo>
                <a:lnTo>
                  <a:pt x="954314" y="568789"/>
                </a:lnTo>
                <a:cubicBezTo>
                  <a:pt x="951945" y="504921"/>
                  <a:pt x="944152" y="441371"/>
                  <a:pt x="931016" y="378826"/>
                </a:cubicBezTo>
                <a:lnTo>
                  <a:pt x="935496" y="378826"/>
                </a:lnTo>
                <a:cubicBezTo>
                  <a:pt x="978281" y="367298"/>
                  <a:pt x="1019960" y="352006"/>
                  <a:pt x="1060047" y="333129"/>
                </a:cubicBezTo>
                <a:lnTo>
                  <a:pt x="1064526" y="333129"/>
                </a:lnTo>
                <a:cubicBezTo>
                  <a:pt x="1108853" y="404445"/>
                  <a:pt x="1135858" y="485155"/>
                  <a:pt x="1143377" y="568789"/>
                </a:cubicBezTo>
                <a:lnTo>
                  <a:pt x="1143377" y="575060"/>
                </a:lnTo>
                <a:close/>
                <a:moveTo>
                  <a:pt x="1145171" y="663769"/>
                </a:moveTo>
                <a:cubicBezTo>
                  <a:pt x="1138169" y="745435"/>
                  <a:pt x="1112079" y="824315"/>
                  <a:pt x="1069006" y="894053"/>
                </a:cubicBezTo>
                <a:lnTo>
                  <a:pt x="1063630" y="894053"/>
                </a:lnTo>
                <a:cubicBezTo>
                  <a:pt x="1023325" y="874723"/>
                  <a:pt x="981333" y="859126"/>
                  <a:pt x="938184" y="847458"/>
                </a:cubicBezTo>
                <a:lnTo>
                  <a:pt x="932808" y="847458"/>
                </a:lnTo>
                <a:lnTo>
                  <a:pt x="932808" y="842082"/>
                </a:lnTo>
                <a:cubicBezTo>
                  <a:pt x="945393" y="783097"/>
                  <a:pt x="952889" y="723140"/>
                  <a:pt x="955209" y="662872"/>
                </a:cubicBezTo>
                <a:lnTo>
                  <a:pt x="955209" y="658393"/>
                </a:lnTo>
                <a:lnTo>
                  <a:pt x="1146066" y="658393"/>
                </a:lnTo>
                <a:close/>
                <a:moveTo>
                  <a:pt x="1012556" y="971112"/>
                </a:moveTo>
                <a:lnTo>
                  <a:pt x="991050" y="994409"/>
                </a:lnTo>
                <a:cubicBezTo>
                  <a:pt x="946790" y="1036639"/>
                  <a:pt x="895558" y="1070896"/>
                  <a:pt x="839619" y="1095663"/>
                </a:cubicBezTo>
                <a:lnTo>
                  <a:pt x="821699" y="1104622"/>
                </a:lnTo>
                <a:lnTo>
                  <a:pt x="832451" y="1087598"/>
                </a:lnTo>
                <a:cubicBezTo>
                  <a:pt x="843649" y="1071526"/>
                  <a:pt x="853825" y="1054768"/>
                  <a:pt x="862916" y="1037419"/>
                </a:cubicBezTo>
                <a:cubicBezTo>
                  <a:pt x="880616" y="1002061"/>
                  <a:pt x="895884" y="965537"/>
                  <a:pt x="908614" y="928101"/>
                </a:cubicBezTo>
                <a:lnTo>
                  <a:pt x="908614" y="922726"/>
                </a:lnTo>
                <a:lnTo>
                  <a:pt x="913991" y="922726"/>
                </a:lnTo>
                <a:cubicBezTo>
                  <a:pt x="946688" y="931875"/>
                  <a:pt x="978721" y="943253"/>
                  <a:pt x="1009867" y="956774"/>
                </a:cubicBezTo>
                <a:lnTo>
                  <a:pt x="1017035" y="956774"/>
                </a:lnTo>
                <a:close/>
                <a:moveTo>
                  <a:pt x="705213" y="1114478"/>
                </a:moveTo>
                <a:cubicBezTo>
                  <a:pt x="692168" y="1125118"/>
                  <a:pt x="677689" y="1133865"/>
                  <a:pt x="662203" y="1140464"/>
                </a:cubicBezTo>
                <a:lnTo>
                  <a:pt x="655035" y="1140464"/>
                </a:lnTo>
                <a:lnTo>
                  <a:pt x="655035" y="887779"/>
                </a:lnTo>
                <a:lnTo>
                  <a:pt x="660410" y="887779"/>
                </a:lnTo>
                <a:cubicBezTo>
                  <a:pt x="715426" y="889225"/>
                  <a:pt x="770247" y="894918"/>
                  <a:pt x="824387" y="904803"/>
                </a:cubicBezTo>
                <a:lnTo>
                  <a:pt x="830658" y="904803"/>
                </a:lnTo>
                <a:lnTo>
                  <a:pt x="830658" y="911077"/>
                </a:lnTo>
                <a:cubicBezTo>
                  <a:pt x="820335" y="941830"/>
                  <a:pt x="807757" y="971780"/>
                  <a:pt x="793025" y="1000680"/>
                </a:cubicBezTo>
                <a:cubicBezTo>
                  <a:pt x="772373" y="1042784"/>
                  <a:pt x="743419" y="1080274"/>
                  <a:pt x="707901" y="1110895"/>
                </a:cubicBezTo>
                <a:moveTo>
                  <a:pt x="657722" y="654808"/>
                </a:moveTo>
                <a:lnTo>
                  <a:pt x="875461" y="654808"/>
                </a:lnTo>
                <a:lnTo>
                  <a:pt x="875461" y="660184"/>
                </a:lnTo>
                <a:cubicBezTo>
                  <a:pt x="872841" y="716233"/>
                  <a:pt x="865649" y="771973"/>
                  <a:pt x="853955" y="826849"/>
                </a:cubicBezTo>
                <a:lnTo>
                  <a:pt x="848581" y="826849"/>
                </a:lnTo>
                <a:cubicBezTo>
                  <a:pt x="787395" y="815226"/>
                  <a:pt x="725360" y="808633"/>
                  <a:pt x="663098" y="807135"/>
                </a:cubicBezTo>
                <a:lnTo>
                  <a:pt x="655035" y="807135"/>
                </a:lnTo>
                <a:close/>
                <a:moveTo>
                  <a:pt x="657722" y="415565"/>
                </a:moveTo>
                <a:lnTo>
                  <a:pt x="663098" y="415565"/>
                </a:lnTo>
                <a:cubicBezTo>
                  <a:pt x="724086" y="413399"/>
                  <a:pt x="784856" y="407111"/>
                  <a:pt x="844996" y="396747"/>
                </a:cubicBezTo>
                <a:lnTo>
                  <a:pt x="853955" y="396747"/>
                </a:lnTo>
                <a:lnTo>
                  <a:pt x="853955" y="402124"/>
                </a:lnTo>
                <a:cubicBezTo>
                  <a:pt x="865804" y="456974"/>
                  <a:pt x="872998" y="512727"/>
                  <a:pt x="875461" y="568789"/>
                </a:cubicBezTo>
                <a:lnTo>
                  <a:pt x="875461" y="575060"/>
                </a:lnTo>
                <a:lnTo>
                  <a:pt x="655035" y="575060"/>
                </a:lnTo>
                <a:close/>
                <a:moveTo>
                  <a:pt x="657722" y="87612"/>
                </a:moveTo>
                <a:lnTo>
                  <a:pt x="664891" y="87612"/>
                </a:lnTo>
                <a:cubicBezTo>
                  <a:pt x="680282" y="94395"/>
                  <a:pt x="694737" y="103128"/>
                  <a:pt x="707901" y="113598"/>
                </a:cubicBezTo>
                <a:cubicBezTo>
                  <a:pt x="743208" y="144416"/>
                  <a:pt x="772129" y="181862"/>
                  <a:pt x="793025" y="223811"/>
                </a:cubicBezTo>
                <a:cubicBezTo>
                  <a:pt x="806747" y="250791"/>
                  <a:pt x="818718" y="278626"/>
                  <a:pt x="828866" y="307143"/>
                </a:cubicBezTo>
                <a:lnTo>
                  <a:pt x="828866" y="313414"/>
                </a:lnTo>
                <a:lnTo>
                  <a:pt x="822595" y="313414"/>
                </a:lnTo>
                <a:cubicBezTo>
                  <a:pt x="769263" y="322469"/>
                  <a:pt x="715374" y="327856"/>
                  <a:pt x="661306" y="329544"/>
                </a:cubicBezTo>
                <a:lnTo>
                  <a:pt x="655035" y="329544"/>
                </a:lnTo>
                <a:close/>
                <a:moveTo>
                  <a:pt x="843204" y="130622"/>
                </a:moveTo>
                <a:cubicBezTo>
                  <a:pt x="899013" y="157080"/>
                  <a:pt x="949916" y="192834"/>
                  <a:pt x="993738" y="236355"/>
                </a:cubicBezTo>
                <a:lnTo>
                  <a:pt x="1010764" y="255172"/>
                </a:lnTo>
                <a:lnTo>
                  <a:pt x="1016141" y="260549"/>
                </a:lnTo>
                <a:lnTo>
                  <a:pt x="1008971" y="260549"/>
                </a:lnTo>
                <a:cubicBezTo>
                  <a:pt x="979864" y="273305"/>
                  <a:pt x="949927" y="284082"/>
                  <a:pt x="919367" y="292805"/>
                </a:cubicBezTo>
                <a:lnTo>
                  <a:pt x="914887" y="292805"/>
                </a:lnTo>
                <a:lnTo>
                  <a:pt x="914887" y="287431"/>
                </a:lnTo>
                <a:cubicBezTo>
                  <a:pt x="902921" y="251716"/>
                  <a:pt x="888243" y="216966"/>
                  <a:pt x="870981" y="183489"/>
                </a:cubicBezTo>
                <a:cubicBezTo>
                  <a:pt x="862191" y="166156"/>
                  <a:pt x="852314" y="149397"/>
                  <a:pt x="841411" y="133310"/>
                </a:cubicBezTo>
                <a:lnTo>
                  <a:pt x="829763" y="117181"/>
                </a:lnTo>
                <a:close/>
                <a:moveTo>
                  <a:pt x="574391" y="334025"/>
                </a:moveTo>
                <a:lnTo>
                  <a:pt x="567223" y="334025"/>
                </a:lnTo>
                <a:cubicBezTo>
                  <a:pt x="513178" y="331979"/>
                  <a:pt x="459313" y="326591"/>
                  <a:pt x="405934" y="317896"/>
                </a:cubicBezTo>
                <a:lnTo>
                  <a:pt x="399661" y="317896"/>
                </a:lnTo>
                <a:lnTo>
                  <a:pt x="399661" y="311623"/>
                </a:lnTo>
                <a:cubicBezTo>
                  <a:pt x="409352" y="283355"/>
                  <a:pt x="421029" y="255807"/>
                  <a:pt x="434608" y="229187"/>
                </a:cubicBezTo>
                <a:cubicBezTo>
                  <a:pt x="456327" y="186514"/>
                  <a:pt x="486871" y="148946"/>
                  <a:pt x="524212" y="118974"/>
                </a:cubicBezTo>
                <a:cubicBezTo>
                  <a:pt x="537068" y="108069"/>
                  <a:pt x="551588" y="99295"/>
                  <a:pt x="567223" y="92989"/>
                </a:cubicBezTo>
                <a:lnTo>
                  <a:pt x="575286" y="92989"/>
                </a:lnTo>
                <a:close/>
                <a:moveTo>
                  <a:pt x="574391" y="573268"/>
                </a:moveTo>
                <a:lnTo>
                  <a:pt x="354860" y="573268"/>
                </a:lnTo>
                <a:lnTo>
                  <a:pt x="354860" y="566995"/>
                </a:lnTo>
                <a:cubicBezTo>
                  <a:pt x="357321" y="510935"/>
                  <a:pt x="364515" y="455183"/>
                  <a:pt x="376364" y="400332"/>
                </a:cubicBezTo>
                <a:lnTo>
                  <a:pt x="376364" y="395852"/>
                </a:lnTo>
                <a:lnTo>
                  <a:pt x="381740" y="395852"/>
                </a:lnTo>
                <a:cubicBezTo>
                  <a:pt x="443041" y="406687"/>
                  <a:pt x="505015" y="413274"/>
                  <a:pt x="567223" y="415565"/>
                </a:cubicBezTo>
                <a:lnTo>
                  <a:pt x="572597" y="415565"/>
                </a:lnTo>
                <a:close/>
                <a:moveTo>
                  <a:pt x="574391" y="805343"/>
                </a:moveTo>
                <a:lnTo>
                  <a:pt x="568118" y="805343"/>
                </a:lnTo>
                <a:cubicBezTo>
                  <a:pt x="505245" y="807835"/>
                  <a:pt x="442646" y="815023"/>
                  <a:pt x="380845" y="826849"/>
                </a:cubicBezTo>
                <a:lnTo>
                  <a:pt x="380845" y="821473"/>
                </a:lnTo>
                <a:cubicBezTo>
                  <a:pt x="370039" y="768313"/>
                  <a:pt x="363447" y="714382"/>
                  <a:pt x="361131" y="660184"/>
                </a:cubicBezTo>
                <a:lnTo>
                  <a:pt x="361131" y="653913"/>
                </a:lnTo>
                <a:lnTo>
                  <a:pt x="573494" y="653913"/>
                </a:lnTo>
                <a:close/>
                <a:moveTo>
                  <a:pt x="574391" y="1139569"/>
                </a:moveTo>
                <a:lnTo>
                  <a:pt x="566326" y="1139569"/>
                </a:lnTo>
                <a:cubicBezTo>
                  <a:pt x="551042" y="1132581"/>
                  <a:pt x="536611" y="1123862"/>
                  <a:pt x="523315" y="1113583"/>
                </a:cubicBezTo>
                <a:cubicBezTo>
                  <a:pt x="486394" y="1083191"/>
                  <a:pt x="455927" y="1045716"/>
                  <a:pt x="433711" y="1003369"/>
                </a:cubicBezTo>
                <a:cubicBezTo>
                  <a:pt x="418981" y="974468"/>
                  <a:pt x="406401" y="944518"/>
                  <a:pt x="396078" y="913765"/>
                </a:cubicBezTo>
                <a:lnTo>
                  <a:pt x="396078" y="907492"/>
                </a:lnTo>
                <a:lnTo>
                  <a:pt x="402349" y="907492"/>
                </a:lnTo>
                <a:cubicBezTo>
                  <a:pt x="456277" y="898398"/>
                  <a:pt x="510765" y="893009"/>
                  <a:pt x="565429" y="891364"/>
                </a:cubicBezTo>
                <a:lnTo>
                  <a:pt x="571703" y="891364"/>
                </a:lnTo>
                <a:close/>
                <a:moveTo>
                  <a:pt x="388013" y="1095663"/>
                </a:moveTo>
                <a:cubicBezTo>
                  <a:pt x="331888" y="1069750"/>
                  <a:pt x="280894" y="1033932"/>
                  <a:pt x="237477" y="989928"/>
                </a:cubicBezTo>
                <a:cubicBezTo>
                  <a:pt x="229560" y="982609"/>
                  <a:pt x="222081" y="974829"/>
                  <a:pt x="215077" y="966632"/>
                </a:cubicBezTo>
                <a:lnTo>
                  <a:pt x="215077" y="961256"/>
                </a:lnTo>
                <a:lnTo>
                  <a:pt x="221348" y="961256"/>
                </a:lnTo>
                <a:cubicBezTo>
                  <a:pt x="252016" y="947067"/>
                  <a:pt x="283780" y="935380"/>
                  <a:pt x="316330" y="926309"/>
                </a:cubicBezTo>
                <a:lnTo>
                  <a:pt x="321707" y="926309"/>
                </a:lnTo>
                <a:lnTo>
                  <a:pt x="321707" y="931686"/>
                </a:lnTo>
                <a:cubicBezTo>
                  <a:pt x="333563" y="969445"/>
                  <a:pt x="348860" y="1006038"/>
                  <a:pt x="367404" y="1041004"/>
                </a:cubicBezTo>
                <a:cubicBezTo>
                  <a:pt x="376332" y="1058258"/>
                  <a:pt x="386203" y="1075011"/>
                  <a:pt x="396973" y="1091181"/>
                </a:cubicBezTo>
                <a:lnTo>
                  <a:pt x="407726" y="1108207"/>
                </a:lnTo>
                <a:close/>
                <a:moveTo>
                  <a:pt x="165794" y="894053"/>
                </a:moveTo>
                <a:lnTo>
                  <a:pt x="161315" y="894053"/>
                </a:lnTo>
                <a:cubicBezTo>
                  <a:pt x="119031" y="824018"/>
                  <a:pt x="93289" y="745256"/>
                  <a:pt x="86047" y="663769"/>
                </a:cubicBezTo>
                <a:lnTo>
                  <a:pt x="86047" y="658393"/>
                </a:lnTo>
                <a:lnTo>
                  <a:pt x="273319" y="658393"/>
                </a:lnTo>
                <a:lnTo>
                  <a:pt x="273319" y="662872"/>
                </a:lnTo>
                <a:cubicBezTo>
                  <a:pt x="275587" y="723144"/>
                  <a:pt x="283082" y="783107"/>
                  <a:pt x="295721" y="842082"/>
                </a:cubicBezTo>
                <a:lnTo>
                  <a:pt x="295721" y="847458"/>
                </a:lnTo>
                <a:cubicBezTo>
                  <a:pt x="252237" y="858991"/>
                  <a:pt x="209937" y="874590"/>
                  <a:pt x="169379" y="894053"/>
                </a:cubicBezTo>
                <a:moveTo>
                  <a:pt x="83358" y="567892"/>
                </a:moveTo>
                <a:cubicBezTo>
                  <a:pt x="90606" y="484332"/>
                  <a:pt x="117302" y="403629"/>
                  <a:pt x="161315" y="332232"/>
                </a:cubicBezTo>
                <a:lnTo>
                  <a:pt x="161315" y="327752"/>
                </a:lnTo>
                <a:cubicBezTo>
                  <a:pt x="203446" y="349040"/>
                  <a:pt x="247562" y="366148"/>
                  <a:pt x="293033" y="378826"/>
                </a:cubicBezTo>
                <a:lnTo>
                  <a:pt x="298409" y="378826"/>
                </a:lnTo>
                <a:cubicBezTo>
                  <a:pt x="284786" y="440104"/>
                  <a:pt x="276688" y="502480"/>
                  <a:pt x="274216" y="565204"/>
                </a:cubicBezTo>
                <a:lnTo>
                  <a:pt x="274216" y="570580"/>
                </a:lnTo>
                <a:lnTo>
                  <a:pt x="82462" y="570580"/>
                </a:lnTo>
                <a:close/>
                <a:moveTo>
                  <a:pt x="219557" y="256069"/>
                </a:moveTo>
                <a:lnTo>
                  <a:pt x="237477" y="238148"/>
                </a:lnTo>
                <a:cubicBezTo>
                  <a:pt x="280870" y="193883"/>
                  <a:pt x="331859" y="157766"/>
                  <a:pt x="388013" y="131519"/>
                </a:cubicBezTo>
                <a:lnTo>
                  <a:pt x="405934" y="123454"/>
                </a:lnTo>
                <a:lnTo>
                  <a:pt x="395181" y="139583"/>
                </a:lnTo>
                <a:cubicBezTo>
                  <a:pt x="384428" y="155712"/>
                  <a:pt x="374572" y="172737"/>
                  <a:pt x="364716" y="189761"/>
                </a:cubicBezTo>
                <a:cubicBezTo>
                  <a:pt x="348073" y="223409"/>
                  <a:pt x="333706" y="258134"/>
                  <a:pt x="321707" y="293702"/>
                </a:cubicBezTo>
                <a:lnTo>
                  <a:pt x="321707" y="299079"/>
                </a:lnTo>
                <a:lnTo>
                  <a:pt x="316330" y="297287"/>
                </a:lnTo>
                <a:cubicBezTo>
                  <a:pt x="285733" y="288677"/>
                  <a:pt x="255789" y="277898"/>
                  <a:pt x="226725" y="265029"/>
                </a:cubicBezTo>
                <a:lnTo>
                  <a:pt x="219557" y="265029"/>
                </a:lnTo>
                <a:close/>
                <a:moveTo>
                  <a:pt x="1180116" y="378826"/>
                </a:moveTo>
                <a:cubicBezTo>
                  <a:pt x="1050756" y="66029"/>
                  <a:pt x="692315" y="-82677"/>
                  <a:pt x="379517" y="46683"/>
                </a:cubicBezTo>
                <a:cubicBezTo>
                  <a:pt x="304932" y="77527"/>
                  <a:pt x="237172" y="122803"/>
                  <a:pt x="180130" y="179904"/>
                </a:cubicBezTo>
                <a:cubicBezTo>
                  <a:pt x="158479" y="200845"/>
                  <a:pt x="138691" y="223630"/>
                  <a:pt x="120991" y="248004"/>
                </a:cubicBezTo>
                <a:cubicBezTo>
                  <a:pt x="91656" y="288707"/>
                  <a:pt x="67008" y="332593"/>
                  <a:pt x="47517" y="378826"/>
                </a:cubicBezTo>
                <a:cubicBezTo>
                  <a:pt x="16183" y="454699"/>
                  <a:pt x="48" y="535983"/>
                  <a:pt x="26" y="618069"/>
                </a:cubicBezTo>
                <a:cubicBezTo>
                  <a:pt x="-1483" y="781207"/>
                  <a:pt x="63172" y="937996"/>
                  <a:pt x="179235" y="1052651"/>
                </a:cubicBezTo>
                <a:cubicBezTo>
                  <a:pt x="294075" y="1167891"/>
                  <a:pt x="450231" y="1232419"/>
                  <a:pt x="612921" y="1231861"/>
                </a:cubicBezTo>
                <a:cubicBezTo>
                  <a:pt x="695608" y="1232996"/>
                  <a:pt x="777647" y="1217136"/>
                  <a:pt x="853955" y="1185266"/>
                </a:cubicBezTo>
                <a:cubicBezTo>
                  <a:pt x="1001235" y="1122746"/>
                  <a:pt x="1118493" y="1005489"/>
                  <a:pt x="1181012" y="858209"/>
                </a:cubicBezTo>
                <a:cubicBezTo>
                  <a:pt x="1213159" y="782556"/>
                  <a:pt x="1229622" y="701166"/>
                  <a:pt x="1229398" y="618966"/>
                </a:cubicBezTo>
                <a:cubicBezTo>
                  <a:pt x="1229569" y="536482"/>
                  <a:pt x="1213113" y="454809"/>
                  <a:pt x="1181012" y="378826"/>
                </a:cubicBezTo>
                <a:close/>
              </a:path>
            </a:pathLst>
          </a:custGeom>
          <a:gradFill>
            <a:gsLst>
              <a:gs pos="100000">
                <a:schemeClr val="accent5">
                  <a:lumMod val="20000"/>
                  <a:lumOff val="80000"/>
                </a:schemeClr>
              </a:gs>
              <a:gs pos="29000">
                <a:srgbClr val="DEEBF7">
                  <a:alpha val="90000"/>
                </a:srgbClr>
              </a:gs>
              <a:gs pos="0">
                <a:schemeClr val="accent5">
                  <a:lumMod val="20000"/>
                  <a:lumOff val="80000"/>
                  <a:alpha val="70000"/>
                </a:schemeClr>
              </a:gs>
            </a:gsLst>
            <a:lin ang="16200000" scaled="0"/>
          </a:gradFill>
          <a:ln w="3795" cap="flat">
            <a:noFill/>
            <a:prstDash val="solid"/>
            <a:miter/>
          </a:ln>
          <a:effectLst>
            <a:reflection blurRad="6350" stA="18000" endPos="55000" dir="5400000" sy="-100000" algn="bl" rotWithShape="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CN" altLang="en-US">
              <a:cs typeface="+mn-ea"/>
              <a:sym typeface="+mn-lt"/>
            </a:endParaRPr>
          </a:p>
        </p:txBody>
      </p:sp>
      <p:grpSp>
        <p:nvGrpSpPr>
          <p:cNvPr id="2" name="组合 1">
            <a:extLst>
              <a:ext uri="{FF2B5EF4-FFF2-40B4-BE49-F238E27FC236}">
                <a16:creationId xmlns:a16="http://schemas.microsoft.com/office/drawing/2014/main" id="{D061C293-9437-49CD-AE30-02FEFE6581BF}"/>
              </a:ext>
            </a:extLst>
          </p:cNvPr>
          <p:cNvGrpSpPr/>
          <p:nvPr/>
        </p:nvGrpSpPr>
        <p:grpSpPr>
          <a:xfrm>
            <a:off x="3112370" y="2641640"/>
            <a:ext cx="6125497" cy="1122284"/>
            <a:chOff x="3112370" y="2641640"/>
            <a:chExt cx="6125497" cy="1122284"/>
          </a:xfrm>
        </p:grpSpPr>
        <p:grpSp>
          <p:nvGrpSpPr>
            <p:cNvPr id="37" name="组合 36">
              <a:extLst>
                <a:ext uri="{FF2B5EF4-FFF2-40B4-BE49-F238E27FC236}">
                  <a16:creationId xmlns:a16="http://schemas.microsoft.com/office/drawing/2014/main" id="{1DDB21AE-4DFA-4B68-9308-133010FAA975}"/>
                </a:ext>
              </a:extLst>
            </p:cNvPr>
            <p:cNvGrpSpPr/>
            <p:nvPr/>
          </p:nvGrpSpPr>
          <p:grpSpPr>
            <a:xfrm>
              <a:off x="3112370" y="2665452"/>
              <a:ext cx="6125497" cy="1098472"/>
              <a:chOff x="2901438" y="2692514"/>
              <a:chExt cx="6125497" cy="1098472"/>
            </a:xfrm>
          </p:grpSpPr>
          <p:sp>
            <p:nvSpPr>
              <p:cNvPr id="36" name="任意多边形: 形状 35">
                <a:extLst>
                  <a:ext uri="{FF2B5EF4-FFF2-40B4-BE49-F238E27FC236}">
                    <a16:creationId xmlns:a16="http://schemas.microsoft.com/office/drawing/2014/main" id="{E5AF24E6-9547-4B19-ABC2-63D309318977}"/>
                  </a:ext>
                </a:extLst>
              </p:cNvPr>
              <p:cNvSpPr/>
              <p:nvPr/>
            </p:nvSpPr>
            <p:spPr>
              <a:xfrm>
                <a:off x="2901438" y="2692514"/>
                <a:ext cx="6125497" cy="999379"/>
              </a:xfrm>
              <a:custGeom>
                <a:avLst/>
                <a:gdLst>
                  <a:gd name="connsiteX0" fmla="*/ 0 w 6125497"/>
                  <a:gd name="connsiteY0" fmla="*/ 0 h 999379"/>
                  <a:gd name="connsiteX1" fmla="*/ 6125497 w 6125497"/>
                  <a:gd name="connsiteY1" fmla="*/ 0 h 999379"/>
                  <a:gd name="connsiteX2" fmla="*/ 6125497 w 6125497"/>
                  <a:gd name="connsiteY2" fmla="*/ 999379 h 999379"/>
                  <a:gd name="connsiteX3" fmla="*/ 0 w 6125497"/>
                  <a:gd name="connsiteY3" fmla="*/ 999379 h 999379"/>
                  <a:gd name="connsiteX4" fmla="*/ 0 w 6125497"/>
                  <a:gd name="connsiteY4" fmla="*/ 0 h 999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5497" h="999379">
                    <a:moveTo>
                      <a:pt x="0" y="0"/>
                    </a:moveTo>
                    <a:lnTo>
                      <a:pt x="6125497" y="0"/>
                    </a:lnTo>
                    <a:lnTo>
                      <a:pt x="6125497" y="999379"/>
                    </a:lnTo>
                    <a:lnTo>
                      <a:pt x="0" y="999379"/>
                    </a:lnTo>
                    <a:lnTo>
                      <a:pt x="0" y="0"/>
                    </a:lnTo>
                    <a:close/>
                  </a:path>
                </a:pathLst>
              </a:cu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34" name="任意多边形: 形状 33">
                <a:extLst>
                  <a:ext uri="{FF2B5EF4-FFF2-40B4-BE49-F238E27FC236}">
                    <a16:creationId xmlns:a16="http://schemas.microsoft.com/office/drawing/2014/main" id="{44C264CD-86BA-443F-88B6-6FB1BA94C7E5}"/>
                  </a:ext>
                </a:extLst>
              </p:cNvPr>
              <p:cNvSpPr/>
              <p:nvPr/>
            </p:nvSpPr>
            <p:spPr>
              <a:xfrm>
                <a:off x="2901438" y="3730761"/>
                <a:ext cx="6125497" cy="60225"/>
              </a:xfrm>
              <a:custGeom>
                <a:avLst/>
                <a:gdLst>
                  <a:gd name="connsiteX0" fmla="*/ 0 w 6125497"/>
                  <a:gd name="connsiteY0" fmla="*/ 0 h 60225"/>
                  <a:gd name="connsiteX1" fmla="*/ 6125497 w 6125497"/>
                  <a:gd name="connsiteY1" fmla="*/ 0 h 60225"/>
                  <a:gd name="connsiteX2" fmla="*/ 6125497 w 6125497"/>
                  <a:gd name="connsiteY2" fmla="*/ 60225 h 60225"/>
                  <a:gd name="connsiteX3" fmla="*/ 0 w 6125497"/>
                  <a:gd name="connsiteY3" fmla="*/ 60225 h 60225"/>
                  <a:gd name="connsiteX4" fmla="*/ 0 w 6125497"/>
                  <a:gd name="connsiteY4" fmla="*/ 0 h 60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5497" h="60225">
                    <a:moveTo>
                      <a:pt x="0" y="0"/>
                    </a:moveTo>
                    <a:lnTo>
                      <a:pt x="6125497" y="0"/>
                    </a:lnTo>
                    <a:lnTo>
                      <a:pt x="6125497" y="60225"/>
                    </a:lnTo>
                    <a:lnTo>
                      <a:pt x="0" y="60225"/>
                    </a:lnTo>
                    <a:lnTo>
                      <a:pt x="0" y="0"/>
                    </a:lnTo>
                    <a:close/>
                  </a:path>
                </a:pathLst>
              </a:cu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grpSp>
        <p:sp>
          <p:nvSpPr>
            <p:cNvPr id="22" name="文本框 21">
              <a:extLst>
                <a:ext uri="{FF2B5EF4-FFF2-40B4-BE49-F238E27FC236}">
                  <a16:creationId xmlns:a16="http://schemas.microsoft.com/office/drawing/2014/main" id="{B1927B2E-A696-4AB1-8BC0-39A407DE27BB}"/>
                </a:ext>
              </a:extLst>
            </p:cNvPr>
            <p:cNvSpPr txBox="1"/>
            <p:nvPr/>
          </p:nvSpPr>
          <p:spPr>
            <a:xfrm>
              <a:off x="3293346" y="2641640"/>
              <a:ext cx="5763547" cy="1107996"/>
            </a:xfrm>
            <a:prstGeom prst="rect">
              <a:avLst/>
            </a:prstGeom>
            <a:noFill/>
          </p:spPr>
          <p:txBody>
            <a:bodyPr wrap="square" rtlCol="0">
              <a:spAutoFit/>
            </a:bodyPr>
            <a:lstStyle/>
            <a:p>
              <a:pPr algn="dist"/>
              <a:r>
                <a:rPr lang="zh-CN" altLang="en-US" sz="6600" dirty="0">
                  <a:solidFill>
                    <a:schemeClr val="bg1"/>
                  </a:solidFill>
                  <a:effectLst>
                    <a:outerShdw blurRad="50800" dist="38100" dir="2700000" algn="tl" rotWithShape="0">
                      <a:schemeClr val="accent1">
                        <a:lumMod val="75000"/>
                        <a:alpha val="68000"/>
                      </a:schemeClr>
                    </a:outerShdw>
                  </a:effectLst>
                  <a:latin typeface="优设标题黑" panose="00000500000000000000" pitchFamily="2" charset="-122"/>
                  <a:ea typeface="优设标题黑" panose="00000500000000000000" pitchFamily="2" charset="-122"/>
                  <a:cs typeface="+mn-ea"/>
                  <a:sym typeface="+mn-lt"/>
                </a:rPr>
                <a:t>内部威胁</a:t>
              </a:r>
            </a:p>
          </p:txBody>
        </p:sp>
      </p:grpSp>
    </p:spTree>
    <p:extLst>
      <p:ext uri="{BB962C8B-B14F-4D97-AF65-F5344CB8AC3E}">
        <p14:creationId xmlns:p14="http://schemas.microsoft.com/office/powerpoint/2010/main" val="3541666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outHorizontal)">
                                      <p:cBhvr>
                                        <p:cTn id="7" dur="500"/>
                                        <p:tgtEl>
                                          <p:spTgt spid="20"/>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 calcmode="lin" valueType="num">
                                      <p:cBhvr>
                                        <p:cTn id="10" dur="500" fill="hold"/>
                                        <p:tgtEl>
                                          <p:spTgt spid="27"/>
                                        </p:tgtEl>
                                        <p:attrNameLst>
                                          <p:attrName>ppt_w</p:attrName>
                                        </p:attrNameLst>
                                      </p:cBhvr>
                                      <p:tavLst>
                                        <p:tav tm="0">
                                          <p:val>
                                            <p:fltVal val="0"/>
                                          </p:val>
                                        </p:tav>
                                        <p:tav tm="100000">
                                          <p:val>
                                            <p:strVal val="#ppt_w"/>
                                          </p:val>
                                        </p:tav>
                                      </p:tavLst>
                                    </p:anim>
                                    <p:anim calcmode="lin" valueType="num">
                                      <p:cBhvr>
                                        <p:cTn id="11" dur="500" fill="hold"/>
                                        <p:tgtEl>
                                          <p:spTgt spid="27"/>
                                        </p:tgtEl>
                                        <p:attrNameLst>
                                          <p:attrName>ppt_h</p:attrName>
                                        </p:attrNameLst>
                                      </p:cBhvr>
                                      <p:tavLst>
                                        <p:tav tm="0">
                                          <p:val>
                                            <p:fltVal val="0"/>
                                          </p:val>
                                        </p:tav>
                                        <p:tav tm="100000">
                                          <p:val>
                                            <p:strVal val="#ppt_h"/>
                                          </p:val>
                                        </p:tav>
                                      </p:tavLst>
                                    </p:anim>
                                    <p:animEffect transition="in" filter="fade">
                                      <p:cBhvr>
                                        <p:cTn id="12" dur="500"/>
                                        <p:tgtEl>
                                          <p:spTgt spid="27"/>
                                        </p:tgtEl>
                                      </p:cBhvr>
                                    </p:animEffect>
                                  </p:childTnLst>
                                </p:cTn>
                              </p:par>
                            </p:childTnLst>
                          </p:cTn>
                        </p:par>
                        <p:par>
                          <p:cTn id="13" fill="hold">
                            <p:stCondLst>
                              <p:cond delay="500"/>
                            </p:stCondLst>
                            <p:childTnLst>
                              <p:par>
                                <p:cTn id="14" presetID="16" presetClass="entr" presetSubtype="37"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arn(outVertical)">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平行四边形 2">
            <a:extLst>
              <a:ext uri="{FF2B5EF4-FFF2-40B4-BE49-F238E27FC236}">
                <a16:creationId xmlns:a16="http://schemas.microsoft.com/office/drawing/2014/main" id="{172A783F-A394-4DE5-8C53-848F4DBC93A4}"/>
              </a:ext>
            </a:extLst>
          </p:cNvPr>
          <p:cNvSpPr/>
          <p:nvPr/>
        </p:nvSpPr>
        <p:spPr>
          <a:xfrm flipH="1" flipV="1">
            <a:off x="-12704" y="508713"/>
            <a:ext cx="4794253" cy="437436"/>
          </a:xfrm>
          <a:prstGeom prst="parallelogram">
            <a:avLst>
              <a:gd name="adj" fmla="val 0"/>
            </a:avLst>
          </a:prstGeom>
          <a:gradFill>
            <a:gsLst>
              <a:gs pos="95000">
                <a:schemeClr val="accent5">
                  <a:lumMod val="40000"/>
                  <a:lumOff val="60000"/>
                  <a:alpha val="0"/>
                </a:schemeClr>
              </a:gs>
              <a:gs pos="0">
                <a:schemeClr val="accent5">
                  <a:lumMod val="20000"/>
                  <a:lumOff val="80000"/>
                </a:schemeClr>
              </a:gs>
            </a:gsLst>
            <a:lin ang="10800000" scaled="0"/>
          </a:gradFill>
          <a:ln>
            <a:gradFill>
              <a:gsLst>
                <a:gs pos="0">
                  <a:schemeClr val="accent1">
                    <a:lumMod val="5000"/>
                    <a:lumOff val="95000"/>
                    <a:alpha val="0"/>
                  </a:schemeClr>
                </a:gs>
                <a:gs pos="100000">
                  <a:schemeClr val="accent5">
                    <a:lumMod val="20000"/>
                    <a:lumOff val="80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1" name="文本框 50">
            <a:extLst>
              <a:ext uri="{FF2B5EF4-FFF2-40B4-BE49-F238E27FC236}">
                <a16:creationId xmlns:a16="http://schemas.microsoft.com/office/drawing/2014/main" id="{9FB19EB5-8233-4DCF-AEE9-BB986D86B6B1}"/>
              </a:ext>
            </a:extLst>
          </p:cNvPr>
          <p:cNvSpPr txBox="1"/>
          <p:nvPr/>
        </p:nvSpPr>
        <p:spPr>
          <a:xfrm>
            <a:off x="56814" y="427349"/>
            <a:ext cx="4019885" cy="584775"/>
          </a:xfrm>
          <a:prstGeom prst="rect">
            <a:avLst/>
          </a:prstGeom>
          <a:noFill/>
          <a:effectLst>
            <a:outerShdw blurRad="50800" dist="38100" dir="5400000" algn="t" rotWithShape="0">
              <a:prstClr val="black">
                <a:alpha val="40000"/>
              </a:prstClr>
            </a:outerShdw>
          </a:effectLst>
        </p:spPr>
        <p:txBody>
          <a:bodyPr wrap="square" rtlCol="0">
            <a:spAutoFit/>
          </a:bodyPr>
          <a:lstStyle/>
          <a:p>
            <a:pPr algn="dist"/>
            <a:r>
              <a:rPr lang="zh-CN" altLang="en-US" sz="3200" dirty="0">
                <a:solidFill>
                  <a:schemeClr val="bg1"/>
                </a:solidFill>
                <a:effectLst>
                  <a:outerShdw blurRad="50800" dist="38100" dir="2700000" algn="tl" rotWithShape="0">
                    <a:schemeClr val="accent1">
                      <a:lumMod val="75000"/>
                      <a:alpha val="40000"/>
                    </a:schemeClr>
                  </a:outerShdw>
                </a:effectLst>
                <a:latin typeface="优设标题黑" panose="00000500000000000000" pitchFamily="2" charset="-122"/>
                <a:ea typeface="优设标题黑" panose="00000500000000000000" pitchFamily="2" charset="-122"/>
                <a:cs typeface="+mn-ea"/>
                <a:sym typeface="+mn-lt"/>
              </a:rPr>
              <a:t>常见网络威胁</a:t>
            </a:r>
          </a:p>
        </p:txBody>
      </p:sp>
      <p:pic>
        <p:nvPicPr>
          <p:cNvPr id="101" name="图片 100">
            <a:extLst>
              <a:ext uri="{FF2B5EF4-FFF2-40B4-BE49-F238E27FC236}">
                <a16:creationId xmlns:a16="http://schemas.microsoft.com/office/drawing/2014/main" id="{710BB8B6-119A-438D-82FA-A12458ACFFA5}"/>
              </a:ext>
            </a:extLst>
          </p:cNvPr>
          <p:cNvPicPr>
            <a:picLocks noChangeAspect="1"/>
          </p:cNvPicPr>
          <p:nvPr/>
        </p:nvPicPr>
        <p:blipFill>
          <a:blip r:embed="rId2" cstate="email">
            <a:biLevel thresh="25000"/>
            <a:extLst>
              <a:ext uri="{28A0092B-C50C-407E-A947-70E740481C1C}">
                <a14:useLocalDpi xmlns:a14="http://schemas.microsoft.com/office/drawing/2010/main" val="0"/>
              </a:ext>
            </a:extLst>
          </a:blip>
          <a:stretch>
            <a:fillRect/>
          </a:stretch>
        </p:blipFill>
        <p:spPr>
          <a:xfrm>
            <a:off x="1634861" y="774287"/>
            <a:ext cx="1814089" cy="260761"/>
          </a:xfrm>
          <a:prstGeom prst="rect">
            <a:avLst/>
          </a:prstGeom>
        </p:spPr>
      </p:pic>
      <p:grpSp>
        <p:nvGrpSpPr>
          <p:cNvPr id="125" name="组合 124">
            <a:extLst>
              <a:ext uri="{FF2B5EF4-FFF2-40B4-BE49-F238E27FC236}">
                <a16:creationId xmlns:a16="http://schemas.microsoft.com/office/drawing/2014/main" id="{B11BDFB3-88E7-4D48-AAA9-D3D4CAD9E0A0}"/>
              </a:ext>
            </a:extLst>
          </p:cNvPr>
          <p:cNvGrpSpPr/>
          <p:nvPr/>
        </p:nvGrpSpPr>
        <p:grpSpPr>
          <a:xfrm>
            <a:off x="803694" y="4234486"/>
            <a:ext cx="1662333" cy="415498"/>
            <a:chOff x="1540968" y="1996930"/>
            <a:chExt cx="1862443" cy="530602"/>
          </a:xfrm>
        </p:grpSpPr>
        <p:sp>
          <p:nvSpPr>
            <p:cNvPr id="128" name="矩形: 圆角 127">
              <a:extLst>
                <a:ext uri="{FF2B5EF4-FFF2-40B4-BE49-F238E27FC236}">
                  <a16:creationId xmlns:a16="http://schemas.microsoft.com/office/drawing/2014/main" id="{F67EE0F4-5D40-4602-A987-EEDCEFE5F339}"/>
                </a:ext>
              </a:extLst>
            </p:cNvPr>
            <p:cNvSpPr/>
            <p:nvPr/>
          </p:nvSpPr>
          <p:spPr>
            <a:xfrm>
              <a:off x="1540968" y="2025133"/>
              <a:ext cx="1862443" cy="474197"/>
            </a:xfrm>
            <a:prstGeom prst="roundRect">
              <a:avLst>
                <a:gd name="adj" fmla="val 50000"/>
              </a:avLst>
            </a:prstGeom>
            <a:gradFill flip="none" rotWithShape="1">
              <a:gsLst>
                <a:gs pos="0">
                  <a:schemeClr val="accent5">
                    <a:lumMod val="40000"/>
                    <a:lumOff val="60000"/>
                  </a:schemeClr>
                </a:gs>
                <a:gs pos="100000">
                  <a:schemeClr val="accent5">
                    <a:lumMod val="40000"/>
                    <a:lumOff val="60000"/>
                    <a:alpha val="0"/>
                  </a:schemeClr>
                </a:gs>
              </a:gsLst>
              <a:lin ang="2700000" scaled="1"/>
              <a:tileRect/>
            </a:gradFill>
            <a:ln w="15875">
              <a:gradFill>
                <a:gsLst>
                  <a:gs pos="100000">
                    <a:schemeClr val="accent5">
                      <a:lumMod val="40000"/>
                      <a:lumOff val="60000"/>
                    </a:schemeClr>
                  </a:gs>
                  <a:gs pos="0">
                    <a:schemeClr val="accent5">
                      <a:lumMod val="40000"/>
                      <a:lumOff val="6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29" name="文本框 128">
              <a:extLst>
                <a:ext uri="{FF2B5EF4-FFF2-40B4-BE49-F238E27FC236}">
                  <a16:creationId xmlns:a16="http://schemas.microsoft.com/office/drawing/2014/main" id="{77770D65-D96B-41F4-B64B-84E381734C38}"/>
                </a:ext>
              </a:extLst>
            </p:cNvPr>
            <p:cNvSpPr txBox="1"/>
            <p:nvPr/>
          </p:nvSpPr>
          <p:spPr>
            <a:xfrm>
              <a:off x="1570778" y="1996930"/>
              <a:ext cx="1802822" cy="530602"/>
            </a:xfrm>
            <a:prstGeom prst="rect">
              <a:avLst/>
            </a:prstGeom>
            <a:noFill/>
            <a:effectLst>
              <a:outerShdw blurRad="50800" dist="38100" dir="5400000" algn="t" rotWithShape="0">
                <a:prstClr val="black">
                  <a:alpha val="2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2100" b="0" i="0" u="none" strike="noStrike" kern="1200" cap="none" spc="600" normalizeH="0" baseline="0" noProof="0" dirty="0">
                  <a:ln>
                    <a:noFill/>
                  </a:ln>
                  <a:solidFill>
                    <a:prstClr val="white"/>
                  </a:solidFill>
                  <a:effectLst/>
                  <a:uLnTx/>
                  <a:uFillTx/>
                  <a:cs typeface="+mn-ea"/>
                  <a:sym typeface="+mn-lt"/>
                </a:rPr>
                <a:t>恶意软件</a:t>
              </a:r>
            </a:p>
          </p:txBody>
        </p:sp>
      </p:grpSp>
      <p:cxnSp>
        <p:nvCxnSpPr>
          <p:cNvPr id="9" name="直接连接符 8">
            <a:extLst>
              <a:ext uri="{FF2B5EF4-FFF2-40B4-BE49-F238E27FC236}">
                <a16:creationId xmlns:a16="http://schemas.microsoft.com/office/drawing/2014/main" id="{87A0422E-06F3-49DF-94D8-964E40A1112C}"/>
              </a:ext>
            </a:extLst>
          </p:cNvPr>
          <p:cNvCxnSpPr>
            <a:cxnSpLocks/>
          </p:cNvCxnSpPr>
          <p:nvPr/>
        </p:nvCxnSpPr>
        <p:spPr>
          <a:xfrm>
            <a:off x="2797260" y="3090862"/>
            <a:ext cx="0" cy="428625"/>
          </a:xfrm>
          <a:prstGeom prst="line">
            <a:avLst/>
          </a:prstGeom>
          <a:ln>
            <a:solidFill>
              <a:schemeClr val="accent1">
                <a:lumMod val="40000"/>
                <a:lumOff val="6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30" name="直接连接符 129">
            <a:extLst>
              <a:ext uri="{FF2B5EF4-FFF2-40B4-BE49-F238E27FC236}">
                <a16:creationId xmlns:a16="http://schemas.microsoft.com/office/drawing/2014/main" id="{1A148EBD-217E-4AE9-9E2E-E076C3B5C55C}"/>
              </a:ext>
            </a:extLst>
          </p:cNvPr>
          <p:cNvCxnSpPr>
            <a:cxnSpLocks/>
          </p:cNvCxnSpPr>
          <p:nvPr/>
        </p:nvCxnSpPr>
        <p:spPr>
          <a:xfrm>
            <a:off x="5029285" y="3090862"/>
            <a:ext cx="0" cy="428625"/>
          </a:xfrm>
          <a:prstGeom prst="line">
            <a:avLst/>
          </a:prstGeom>
          <a:ln>
            <a:solidFill>
              <a:schemeClr val="accent1">
                <a:lumMod val="40000"/>
                <a:lumOff val="6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31" name="直接连接符 130">
            <a:extLst>
              <a:ext uri="{FF2B5EF4-FFF2-40B4-BE49-F238E27FC236}">
                <a16:creationId xmlns:a16="http://schemas.microsoft.com/office/drawing/2014/main" id="{51B71FEF-FE53-4F29-9FBF-4D1A7AFF678A}"/>
              </a:ext>
            </a:extLst>
          </p:cNvPr>
          <p:cNvCxnSpPr>
            <a:cxnSpLocks/>
          </p:cNvCxnSpPr>
          <p:nvPr/>
        </p:nvCxnSpPr>
        <p:spPr>
          <a:xfrm>
            <a:off x="7261310" y="3090862"/>
            <a:ext cx="0" cy="428625"/>
          </a:xfrm>
          <a:prstGeom prst="line">
            <a:avLst/>
          </a:prstGeom>
          <a:ln>
            <a:solidFill>
              <a:schemeClr val="accent1">
                <a:lumMod val="40000"/>
                <a:lumOff val="6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32" name="直接连接符 131">
            <a:extLst>
              <a:ext uri="{FF2B5EF4-FFF2-40B4-BE49-F238E27FC236}">
                <a16:creationId xmlns:a16="http://schemas.microsoft.com/office/drawing/2014/main" id="{5DBAEE82-1213-481E-9168-89C1224C5931}"/>
              </a:ext>
            </a:extLst>
          </p:cNvPr>
          <p:cNvCxnSpPr>
            <a:cxnSpLocks/>
          </p:cNvCxnSpPr>
          <p:nvPr/>
        </p:nvCxnSpPr>
        <p:spPr>
          <a:xfrm>
            <a:off x="9493335" y="3090862"/>
            <a:ext cx="0" cy="428625"/>
          </a:xfrm>
          <a:prstGeom prst="line">
            <a:avLst/>
          </a:prstGeom>
          <a:ln>
            <a:solidFill>
              <a:schemeClr val="accent1">
                <a:lumMod val="40000"/>
                <a:lumOff val="60000"/>
              </a:schemeClr>
            </a:solidFill>
            <a:prstDash val="dashDot"/>
          </a:ln>
        </p:spPr>
        <p:style>
          <a:lnRef idx="1">
            <a:schemeClr val="accent1"/>
          </a:lnRef>
          <a:fillRef idx="0">
            <a:schemeClr val="accent1"/>
          </a:fillRef>
          <a:effectRef idx="0">
            <a:schemeClr val="accent1"/>
          </a:effectRef>
          <a:fontRef idx="minor">
            <a:schemeClr val="tx1"/>
          </a:fontRef>
        </p:style>
      </p:cxnSp>
      <p:grpSp>
        <p:nvGrpSpPr>
          <p:cNvPr id="4" name="组合 3">
            <a:extLst>
              <a:ext uri="{FF2B5EF4-FFF2-40B4-BE49-F238E27FC236}">
                <a16:creationId xmlns:a16="http://schemas.microsoft.com/office/drawing/2014/main" id="{D5131344-0317-490B-9939-8170F5603E45}"/>
              </a:ext>
            </a:extLst>
          </p:cNvPr>
          <p:cNvGrpSpPr/>
          <p:nvPr/>
        </p:nvGrpSpPr>
        <p:grpSpPr>
          <a:xfrm>
            <a:off x="851813" y="2443432"/>
            <a:ext cx="1566096" cy="1566096"/>
            <a:chOff x="851813" y="2443432"/>
            <a:chExt cx="1566096" cy="1566096"/>
          </a:xfrm>
        </p:grpSpPr>
        <p:grpSp>
          <p:nvGrpSpPr>
            <p:cNvPr id="7" name="组合 6">
              <a:extLst>
                <a:ext uri="{FF2B5EF4-FFF2-40B4-BE49-F238E27FC236}">
                  <a16:creationId xmlns:a16="http://schemas.microsoft.com/office/drawing/2014/main" id="{C2FC745E-C057-49A0-AF1A-CC26A0465AC5}"/>
                </a:ext>
              </a:extLst>
            </p:cNvPr>
            <p:cNvGrpSpPr/>
            <p:nvPr/>
          </p:nvGrpSpPr>
          <p:grpSpPr>
            <a:xfrm>
              <a:off x="851813" y="2443432"/>
              <a:ext cx="1566096" cy="1566096"/>
              <a:chOff x="851812" y="2491057"/>
              <a:chExt cx="1566096" cy="1566096"/>
            </a:xfrm>
          </p:grpSpPr>
          <p:sp>
            <p:nvSpPr>
              <p:cNvPr id="107" name="椭圆 106">
                <a:extLst>
                  <a:ext uri="{FF2B5EF4-FFF2-40B4-BE49-F238E27FC236}">
                    <a16:creationId xmlns:a16="http://schemas.microsoft.com/office/drawing/2014/main" id="{3EA985A1-66C7-4710-A805-B49F66644319}"/>
                  </a:ext>
                </a:extLst>
              </p:cNvPr>
              <p:cNvSpPr/>
              <p:nvPr/>
            </p:nvSpPr>
            <p:spPr>
              <a:xfrm>
                <a:off x="903750" y="2542995"/>
                <a:ext cx="1462221" cy="1462221"/>
              </a:xfrm>
              <a:prstGeom prst="ellipse">
                <a:avLst/>
              </a:prstGeom>
              <a:solidFill>
                <a:schemeClr val="accent1">
                  <a:lumMod val="20000"/>
                  <a:lumOff val="80000"/>
                  <a:alpha val="23000"/>
                </a:schemeClr>
              </a:solidFill>
              <a:ln>
                <a:noFill/>
              </a:ln>
              <a:effectLst>
                <a:innerShdw blurRad="114300">
                  <a:schemeClr val="accent1">
                    <a:lumMod val="60000"/>
                    <a:lumOff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 name="椭圆 1">
                <a:extLst>
                  <a:ext uri="{FF2B5EF4-FFF2-40B4-BE49-F238E27FC236}">
                    <a16:creationId xmlns:a16="http://schemas.microsoft.com/office/drawing/2014/main" id="{99CA44ED-E1A8-4292-9F90-9CE0AB9D386C}"/>
                  </a:ext>
                </a:extLst>
              </p:cNvPr>
              <p:cNvSpPr/>
              <p:nvPr/>
            </p:nvSpPr>
            <p:spPr>
              <a:xfrm>
                <a:off x="982354" y="2621599"/>
                <a:ext cx="1305013" cy="1305013"/>
              </a:xfrm>
              <a:prstGeom prst="ellipse">
                <a:avLst/>
              </a:prstGeom>
              <a:solidFill>
                <a:schemeClr val="bg1">
                  <a:alpha val="80000"/>
                </a:schemeClr>
              </a:solidFill>
              <a:ln>
                <a:noFill/>
              </a:ln>
              <a:effectLst>
                <a:innerShdw blurRad="114300">
                  <a:schemeClr val="accent1">
                    <a:lumMod val="60000"/>
                    <a:lumOff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8" name="椭圆 107">
                <a:extLst>
                  <a:ext uri="{FF2B5EF4-FFF2-40B4-BE49-F238E27FC236}">
                    <a16:creationId xmlns:a16="http://schemas.microsoft.com/office/drawing/2014/main" id="{1CFBDAC0-EE8E-4B92-B051-66252FE5C3CB}"/>
                  </a:ext>
                </a:extLst>
              </p:cNvPr>
              <p:cNvSpPr/>
              <p:nvPr/>
            </p:nvSpPr>
            <p:spPr>
              <a:xfrm>
                <a:off x="851812" y="2491057"/>
                <a:ext cx="1566096" cy="1566096"/>
              </a:xfrm>
              <a:prstGeom prst="ellipse">
                <a:avLst/>
              </a:prstGeom>
              <a:noFill/>
              <a:ln>
                <a:solidFill>
                  <a:schemeClr val="accent1">
                    <a:lumMod val="40000"/>
                    <a:lumOff val="60000"/>
                  </a:schemeClr>
                </a:solidFill>
              </a:ln>
              <a:effectLst>
                <a:innerShdw blurRad="114300">
                  <a:schemeClr val="accent1">
                    <a:lumMod val="60000"/>
                    <a:lumOff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12" name="图形 11">
              <a:extLst>
                <a:ext uri="{FF2B5EF4-FFF2-40B4-BE49-F238E27FC236}">
                  <a16:creationId xmlns:a16="http://schemas.microsoft.com/office/drawing/2014/main" id="{CEC344DC-F1D7-4E34-8B23-FA5265C2C8A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58612" y="2750231"/>
              <a:ext cx="952498" cy="952498"/>
            </a:xfrm>
            <a:prstGeom prst="rect">
              <a:avLst/>
            </a:prstGeom>
          </p:spPr>
        </p:pic>
      </p:grpSp>
      <p:grpSp>
        <p:nvGrpSpPr>
          <p:cNvPr id="5" name="组合 4">
            <a:extLst>
              <a:ext uri="{FF2B5EF4-FFF2-40B4-BE49-F238E27FC236}">
                <a16:creationId xmlns:a16="http://schemas.microsoft.com/office/drawing/2014/main" id="{A6909484-5195-4155-8B8F-9B2D02389469}"/>
              </a:ext>
            </a:extLst>
          </p:cNvPr>
          <p:cNvGrpSpPr/>
          <p:nvPr/>
        </p:nvGrpSpPr>
        <p:grpSpPr>
          <a:xfrm>
            <a:off x="3083326" y="2443432"/>
            <a:ext cx="1566096" cy="1566096"/>
            <a:chOff x="3083326" y="2443432"/>
            <a:chExt cx="1566096" cy="1566096"/>
          </a:xfrm>
        </p:grpSpPr>
        <p:grpSp>
          <p:nvGrpSpPr>
            <p:cNvPr id="109" name="组合 108">
              <a:extLst>
                <a:ext uri="{FF2B5EF4-FFF2-40B4-BE49-F238E27FC236}">
                  <a16:creationId xmlns:a16="http://schemas.microsoft.com/office/drawing/2014/main" id="{96CBC14B-09A8-4AB5-9B35-93BD041E258C}"/>
                </a:ext>
              </a:extLst>
            </p:cNvPr>
            <p:cNvGrpSpPr/>
            <p:nvPr/>
          </p:nvGrpSpPr>
          <p:grpSpPr>
            <a:xfrm>
              <a:off x="3083326" y="2443432"/>
              <a:ext cx="1566096" cy="1566096"/>
              <a:chOff x="851812" y="2491057"/>
              <a:chExt cx="1566096" cy="1566096"/>
            </a:xfrm>
          </p:grpSpPr>
          <p:sp>
            <p:nvSpPr>
              <p:cNvPr id="110" name="椭圆 109">
                <a:extLst>
                  <a:ext uri="{FF2B5EF4-FFF2-40B4-BE49-F238E27FC236}">
                    <a16:creationId xmlns:a16="http://schemas.microsoft.com/office/drawing/2014/main" id="{563C341F-D916-46B2-8F1C-BEE25BD0CD72}"/>
                  </a:ext>
                </a:extLst>
              </p:cNvPr>
              <p:cNvSpPr/>
              <p:nvPr/>
            </p:nvSpPr>
            <p:spPr>
              <a:xfrm>
                <a:off x="903750" y="2542995"/>
                <a:ext cx="1462221" cy="1462221"/>
              </a:xfrm>
              <a:prstGeom prst="ellipse">
                <a:avLst/>
              </a:prstGeom>
              <a:solidFill>
                <a:schemeClr val="accent1">
                  <a:lumMod val="20000"/>
                  <a:lumOff val="80000"/>
                  <a:alpha val="23000"/>
                </a:schemeClr>
              </a:solidFill>
              <a:ln>
                <a:noFill/>
              </a:ln>
              <a:effectLst>
                <a:innerShdw blurRad="114300">
                  <a:schemeClr val="accent1">
                    <a:lumMod val="60000"/>
                    <a:lumOff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1" name="椭圆 110">
                <a:extLst>
                  <a:ext uri="{FF2B5EF4-FFF2-40B4-BE49-F238E27FC236}">
                    <a16:creationId xmlns:a16="http://schemas.microsoft.com/office/drawing/2014/main" id="{FD8F0467-F4E1-4AE0-9481-713E916B8626}"/>
                  </a:ext>
                </a:extLst>
              </p:cNvPr>
              <p:cNvSpPr/>
              <p:nvPr/>
            </p:nvSpPr>
            <p:spPr>
              <a:xfrm>
                <a:off x="982354" y="2621599"/>
                <a:ext cx="1305013" cy="1305013"/>
              </a:xfrm>
              <a:prstGeom prst="ellipse">
                <a:avLst/>
              </a:prstGeom>
              <a:solidFill>
                <a:schemeClr val="bg1">
                  <a:alpha val="80000"/>
                </a:schemeClr>
              </a:solidFill>
              <a:ln>
                <a:noFill/>
              </a:ln>
              <a:effectLst>
                <a:innerShdw blurRad="114300">
                  <a:schemeClr val="accent1">
                    <a:lumMod val="60000"/>
                    <a:lumOff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2" name="椭圆 111">
                <a:extLst>
                  <a:ext uri="{FF2B5EF4-FFF2-40B4-BE49-F238E27FC236}">
                    <a16:creationId xmlns:a16="http://schemas.microsoft.com/office/drawing/2014/main" id="{CCB53EEC-147C-4EED-9507-55B1B8C3FAB6}"/>
                  </a:ext>
                </a:extLst>
              </p:cNvPr>
              <p:cNvSpPr/>
              <p:nvPr/>
            </p:nvSpPr>
            <p:spPr>
              <a:xfrm>
                <a:off x="851812" y="2491057"/>
                <a:ext cx="1566096" cy="1566096"/>
              </a:xfrm>
              <a:prstGeom prst="ellipse">
                <a:avLst/>
              </a:prstGeom>
              <a:noFill/>
              <a:ln>
                <a:solidFill>
                  <a:schemeClr val="accent1">
                    <a:lumMod val="40000"/>
                    <a:lumOff val="60000"/>
                  </a:schemeClr>
                </a:solidFill>
              </a:ln>
              <a:effectLst>
                <a:innerShdw blurRad="114300">
                  <a:schemeClr val="accent1">
                    <a:lumMod val="60000"/>
                    <a:lumOff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14" name="图形 13">
              <a:extLst>
                <a:ext uri="{FF2B5EF4-FFF2-40B4-BE49-F238E27FC236}">
                  <a16:creationId xmlns:a16="http://schemas.microsoft.com/office/drawing/2014/main" id="{72893847-48CC-4879-AA35-CEE8C400053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457305" y="2813389"/>
              <a:ext cx="826181" cy="826181"/>
            </a:xfrm>
            <a:prstGeom prst="rect">
              <a:avLst/>
            </a:prstGeom>
          </p:spPr>
        </p:pic>
      </p:grpSp>
      <p:grpSp>
        <p:nvGrpSpPr>
          <p:cNvPr id="6" name="组合 5">
            <a:extLst>
              <a:ext uri="{FF2B5EF4-FFF2-40B4-BE49-F238E27FC236}">
                <a16:creationId xmlns:a16="http://schemas.microsoft.com/office/drawing/2014/main" id="{F39769FB-9BBD-4BFD-80F4-372626DD4DF8}"/>
              </a:ext>
            </a:extLst>
          </p:cNvPr>
          <p:cNvGrpSpPr/>
          <p:nvPr/>
        </p:nvGrpSpPr>
        <p:grpSpPr>
          <a:xfrm>
            <a:off x="5314839" y="2443432"/>
            <a:ext cx="1566096" cy="1566096"/>
            <a:chOff x="5314839" y="2443432"/>
            <a:chExt cx="1566096" cy="1566096"/>
          </a:xfrm>
        </p:grpSpPr>
        <p:grpSp>
          <p:nvGrpSpPr>
            <p:cNvPr id="113" name="组合 112">
              <a:extLst>
                <a:ext uri="{FF2B5EF4-FFF2-40B4-BE49-F238E27FC236}">
                  <a16:creationId xmlns:a16="http://schemas.microsoft.com/office/drawing/2014/main" id="{780A01E5-1D24-4414-A517-748B3B464F05}"/>
                </a:ext>
              </a:extLst>
            </p:cNvPr>
            <p:cNvGrpSpPr/>
            <p:nvPr/>
          </p:nvGrpSpPr>
          <p:grpSpPr>
            <a:xfrm>
              <a:off x="5314839" y="2443432"/>
              <a:ext cx="1566096" cy="1566096"/>
              <a:chOff x="851812" y="2491057"/>
              <a:chExt cx="1566096" cy="1566096"/>
            </a:xfrm>
          </p:grpSpPr>
          <p:sp>
            <p:nvSpPr>
              <p:cNvPr id="114" name="椭圆 113">
                <a:extLst>
                  <a:ext uri="{FF2B5EF4-FFF2-40B4-BE49-F238E27FC236}">
                    <a16:creationId xmlns:a16="http://schemas.microsoft.com/office/drawing/2014/main" id="{61B45770-8F7B-47A4-9D7C-2E811D6CABC5}"/>
                  </a:ext>
                </a:extLst>
              </p:cNvPr>
              <p:cNvSpPr/>
              <p:nvPr/>
            </p:nvSpPr>
            <p:spPr>
              <a:xfrm>
                <a:off x="903750" y="2542995"/>
                <a:ext cx="1462221" cy="1462221"/>
              </a:xfrm>
              <a:prstGeom prst="ellipse">
                <a:avLst/>
              </a:prstGeom>
              <a:solidFill>
                <a:schemeClr val="accent1">
                  <a:lumMod val="20000"/>
                  <a:lumOff val="80000"/>
                  <a:alpha val="23000"/>
                </a:schemeClr>
              </a:solidFill>
              <a:ln>
                <a:noFill/>
              </a:ln>
              <a:effectLst>
                <a:innerShdw blurRad="114300">
                  <a:schemeClr val="accent1">
                    <a:lumMod val="60000"/>
                    <a:lumOff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5" name="椭圆 114">
                <a:extLst>
                  <a:ext uri="{FF2B5EF4-FFF2-40B4-BE49-F238E27FC236}">
                    <a16:creationId xmlns:a16="http://schemas.microsoft.com/office/drawing/2014/main" id="{FF2D1A3B-2EC3-4E6E-90BC-8CB9220A7C84}"/>
                  </a:ext>
                </a:extLst>
              </p:cNvPr>
              <p:cNvSpPr/>
              <p:nvPr/>
            </p:nvSpPr>
            <p:spPr>
              <a:xfrm>
                <a:off x="982354" y="2621599"/>
                <a:ext cx="1305013" cy="1305013"/>
              </a:xfrm>
              <a:prstGeom prst="ellipse">
                <a:avLst/>
              </a:prstGeom>
              <a:solidFill>
                <a:schemeClr val="bg1">
                  <a:alpha val="80000"/>
                </a:schemeClr>
              </a:solidFill>
              <a:ln>
                <a:noFill/>
              </a:ln>
              <a:effectLst>
                <a:innerShdw blurRad="114300">
                  <a:schemeClr val="accent1">
                    <a:lumMod val="60000"/>
                    <a:lumOff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6" name="椭圆 115">
                <a:extLst>
                  <a:ext uri="{FF2B5EF4-FFF2-40B4-BE49-F238E27FC236}">
                    <a16:creationId xmlns:a16="http://schemas.microsoft.com/office/drawing/2014/main" id="{B8DBE6B4-683B-4207-BD36-2597B1284BC7}"/>
                  </a:ext>
                </a:extLst>
              </p:cNvPr>
              <p:cNvSpPr/>
              <p:nvPr/>
            </p:nvSpPr>
            <p:spPr>
              <a:xfrm>
                <a:off x="851812" y="2491057"/>
                <a:ext cx="1566096" cy="1566096"/>
              </a:xfrm>
              <a:prstGeom prst="ellipse">
                <a:avLst/>
              </a:prstGeom>
              <a:noFill/>
              <a:ln>
                <a:solidFill>
                  <a:schemeClr val="accent1">
                    <a:lumMod val="40000"/>
                    <a:lumOff val="60000"/>
                  </a:schemeClr>
                </a:solidFill>
              </a:ln>
              <a:effectLst>
                <a:innerShdw blurRad="114300">
                  <a:schemeClr val="accent1">
                    <a:lumMod val="60000"/>
                    <a:lumOff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20" name="图形 19">
              <a:extLst>
                <a:ext uri="{FF2B5EF4-FFF2-40B4-BE49-F238E27FC236}">
                  <a16:creationId xmlns:a16="http://schemas.microsoft.com/office/drawing/2014/main" id="{0BAC31A8-071F-47E4-BAB4-E7908A67A65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739903" y="2865845"/>
              <a:ext cx="712193" cy="678279"/>
            </a:xfrm>
            <a:prstGeom prst="rect">
              <a:avLst/>
            </a:prstGeom>
          </p:spPr>
        </p:pic>
      </p:grpSp>
      <p:grpSp>
        <p:nvGrpSpPr>
          <p:cNvPr id="8" name="组合 7">
            <a:extLst>
              <a:ext uri="{FF2B5EF4-FFF2-40B4-BE49-F238E27FC236}">
                <a16:creationId xmlns:a16="http://schemas.microsoft.com/office/drawing/2014/main" id="{14E42D1A-7BFF-4716-96B3-275C90BA884D}"/>
              </a:ext>
            </a:extLst>
          </p:cNvPr>
          <p:cNvGrpSpPr/>
          <p:nvPr/>
        </p:nvGrpSpPr>
        <p:grpSpPr>
          <a:xfrm>
            <a:off x="7546352" y="2443432"/>
            <a:ext cx="1566096" cy="1566096"/>
            <a:chOff x="7546352" y="2443432"/>
            <a:chExt cx="1566096" cy="1566096"/>
          </a:xfrm>
        </p:grpSpPr>
        <p:grpSp>
          <p:nvGrpSpPr>
            <p:cNvPr id="117" name="组合 116">
              <a:extLst>
                <a:ext uri="{FF2B5EF4-FFF2-40B4-BE49-F238E27FC236}">
                  <a16:creationId xmlns:a16="http://schemas.microsoft.com/office/drawing/2014/main" id="{EB7EF67E-6715-4520-9F72-9EF829C23F42}"/>
                </a:ext>
              </a:extLst>
            </p:cNvPr>
            <p:cNvGrpSpPr/>
            <p:nvPr/>
          </p:nvGrpSpPr>
          <p:grpSpPr>
            <a:xfrm>
              <a:off x="7546352" y="2443432"/>
              <a:ext cx="1566096" cy="1566096"/>
              <a:chOff x="851812" y="2491057"/>
              <a:chExt cx="1566096" cy="1566096"/>
            </a:xfrm>
          </p:grpSpPr>
          <p:sp>
            <p:nvSpPr>
              <p:cNvPr id="118" name="椭圆 117">
                <a:extLst>
                  <a:ext uri="{FF2B5EF4-FFF2-40B4-BE49-F238E27FC236}">
                    <a16:creationId xmlns:a16="http://schemas.microsoft.com/office/drawing/2014/main" id="{12B800A3-E0E5-457F-878B-BAD7FEDD77B0}"/>
                  </a:ext>
                </a:extLst>
              </p:cNvPr>
              <p:cNvSpPr/>
              <p:nvPr/>
            </p:nvSpPr>
            <p:spPr>
              <a:xfrm>
                <a:off x="903750" y="2542995"/>
                <a:ext cx="1462221" cy="1462221"/>
              </a:xfrm>
              <a:prstGeom prst="ellipse">
                <a:avLst/>
              </a:prstGeom>
              <a:solidFill>
                <a:schemeClr val="accent1">
                  <a:lumMod val="20000"/>
                  <a:lumOff val="80000"/>
                  <a:alpha val="23000"/>
                </a:schemeClr>
              </a:solidFill>
              <a:ln>
                <a:noFill/>
              </a:ln>
              <a:effectLst>
                <a:innerShdw blurRad="114300">
                  <a:schemeClr val="accent1">
                    <a:lumMod val="60000"/>
                    <a:lumOff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9" name="椭圆 118">
                <a:extLst>
                  <a:ext uri="{FF2B5EF4-FFF2-40B4-BE49-F238E27FC236}">
                    <a16:creationId xmlns:a16="http://schemas.microsoft.com/office/drawing/2014/main" id="{8F9FE84A-B51B-40BF-9E61-AC713AF9BD35}"/>
                  </a:ext>
                </a:extLst>
              </p:cNvPr>
              <p:cNvSpPr/>
              <p:nvPr/>
            </p:nvSpPr>
            <p:spPr>
              <a:xfrm>
                <a:off x="982354" y="2621599"/>
                <a:ext cx="1305013" cy="1305013"/>
              </a:xfrm>
              <a:prstGeom prst="ellipse">
                <a:avLst/>
              </a:prstGeom>
              <a:solidFill>
                <a:schemeClr val="bg1">
                  <a:alpha val="80000"/>
                </a:schemeClr>
              </a:solidFill>
              <a:ln>
                <a:noFill/>
              </a:ln>
              <a:effectLst>
                <a:innerShdw blurRad="114300">
                  <a:schemeClr val="accent1">
                    <a:lumMod val="60000"/>
                    <a:lumOff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0" name="椭圆 119">
                <a:extLst>
                  <a:ext uri="{FF2B5EF4-FFF2-40B4-BE49-F238E27FC236}">
                    <a16:creationId xmlns:a16="http://schemas.microsoft.com/office/drawing/2014/main" id="{A38DDC8A-46A3-4AAA-B664-1B9074924FA2}"/>
                  </a:ext>
                </a:extLst>
              </p:cNvPr>
              <p:cNvSpPr/>
              <p:nvPr/>
            </p:nvSpPr>
            <p:spPr>
              <a:xfrm>
                <a:off x="851812" y="2491057"/>
                <a:ext cx="1566096" cy="1566096"/>
              </a:xfrm>
              <a:prstGeom prst="ellipse">
                <a:avLst/>
              </a:prstGeom>
              <a:noFill/>
              <a:ln>
                <a:solidFill>
                  <a:schemeClr val="accent1">
                    <a:lumMod val="40000"/>
                    <a:lumOff val="60000"/>
                  </a:schemeClr>
                </a:solidFill>
              </a:ln>
              <a:effectLst>
                <a:innerShdw blurRad="114300">
                  <a:schemeClr val="accent1">
                    <a:lumMod val="60000"/>
                    <a:lumOff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22" name="图形 21">
              <a:extLst>
                <a:ext uri="{FF2B5EF4-FFF2-40B4-BE49-F238E27FC236}">
                  <a16:creationId xmlns:a16="http://schemas.microsoft.com/office/drawing/2014/main" id="{9CC5984F-DC76-40EF-B4A4-4835EC5E139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848030" y="2750231"/>
              <a:ext cx="947983" cy="947983"/>
            </a:xfrm>
            <a:prstGeom prst="rect">
              <a:avLst/>
            </a:prstGeom>
          </p:spPr>
        </p:pic>
      </p:grpSp>
      <p:grpSp>
        <p:nvGrpSpPr>
          <p:cNvPr id="10" name="组合 9">
            <a:extLst>
              <a:ext uri="{FF2B5EF4-FFF2-40B4-BE49-F238E27FC236}">
                <a16:creationId xmlns:a16="http://schemas.microsoft.com/office/drawing/2014/main" id="{47174EAE-91B0-4C2A-8971-68F80BE009A0}"/>
              </a:ext>
            </a:extLst>
          </p:cNvPr>
          <p:cNvGrpSpPr/>
          <p:nvPr/>
        </p:nvGrpSpPr>
        <p:grpSpPr>
          <a:xfrm>
            <a:off x="9777863" y="2443432"/>
            <a:ext cx="1566096" cy="1566096"/>
            <a:chOff x="9777863" y="2443432"/>
            <a:chExt cx="1566096" cy="1566096"/>
          </a:xfrm>
        </p:grpSpPr>
        <p:grpSp>
          <p:nvGrpSpPr>
            <p:cNvPr id="121" name="组合 120">
              <a:extLst>
                <a:ext uri="{FF2B5EF4-FFF2-40B4-BE49-F238E27FC236}">
                  <a16:creationId xmlns:a16="http://schemas.microsoft.com/office/drawing/2014/main" id="{FA3794F8-15C6-4BBA-BB66-D9C13B62E235}"/>
                </a:ext>
              </a:extLst>
            </p:cNvPr>
            <p:cNvGrpSpPr/>
            <p:nvPr/>
          </p:nvGrpSpPr>
          <p:grpSpPr>
            <a:xfrm>
              <a:off x="9777863" y="2443432"/>
              <a:ext cx="1566096" cy="1566096"/>
              <a:chOff x="851812" y="2491057"/>
              <a:chExt cx="1566096" cy="1566096"/>
            </a:xfrm>
          </p:grpSpPr>
          <p:sp>
            <p:nvSpPr>
              <p:cNvPr id="122" name="椭圆 121">
                <a:extLst>
                  <a:ext uri="{FF2B5EF4-FFF2-40B4-BE49-F238E27FC236}">
                    <a16:creationId xmlns:a16="http://schemas.microsoft.com/office/drawing/2014/main" id="{90558A9A-8134-4D1B-AAD8-334FD9C61D0A}"/>
                  </a:ext>
                </a:extLst>
              </p:cNvPr>
              <p:cNvSpPr/>
              <p:nvPr/>
            </p:nvSpPr>
            <p:spPr>
              <a:xfrm>
                <a:off x="903750" y="2542995"/>
                <a:ext cx="1462221" cy="1462221"/>
              </a:xfrm>
              <a:prstGeom prst="ellipse">
                <a:avLst/>
              </a:prstGeom>
              <a:solidFill>
                <a:schemeClr val="accent1">
                  <a:lumMod val="20000"/>
                  <a:lumOff val="80000"/>
                  <a:alpha val="23000"/>
                </a:schemeClr>
              </a:solidFill>
              <a:ln>
                <a:noFill/>
              </a:ln>
              <a:effectLst>
                <a:innerShdw blurRad="114300">
                  <a:schemeClr val="accent1">
                    <a:lumMod val="60000"/>
                    <a:lumOff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3" name="椭圆 122">
                <a:extLst>
                  <a:ext uri="{FF2B5EF4-FFF2-40B4-BE49-F238E27FC236}">
                    <a16:creationId xmlns:a16="http://schemas.microsoft.com/office/drawing/2014/main" id="{0AD91736-1623-4E73-9CEE-040C5031B0CB}"/>
                  </a:ext>
                </a:extLst>
              </p:cNvPr>
              <p:cNvSpPr/>
              <p:nvPr/>
            </p:nvSpPr>
            <p:spPr>
              <a:xfrm>
                <a:off x="982354" y="2621599"/>
                <a:ext cx="1305013" cy="1305013"/>
              </a:xfrm>
              <a:prstGeom prst="ellipse">
                <a:avLst/>
              </a:prstGeom>
              <a:solidFill>
                <a:schemeClr val="bg1">
                  <a:alpha val="80000"/>
                </a:schemeClr>
              </a:solidFill>
              <a:ln>
                <a:noFill/>
              </a:ln>
              <a:effectLst>
                <a:innerShdw blurRad="114300">
                  <a:schemeClr val="accent1">
                    <a:lumMod val="60000"/>
                    <a:lumOff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4" name="椭圆 123">
                <a:extLst>
                  <a:ext uri="{FF2B5EF4-FFF2-40B4-BE49-F238E27FC236}">
                    <a16:creationId xmlns:a16="http://schemas.microsoft.com/office/drawing/2014/main" id="{67B616A6-7308-41D1-9627-F7026788FB8B}"/>
                  </a:ext>
                </a:extLst>
              </p:cNvPr>
              <p:cNvSpPr/>
              <p:nvPr/>
            </p:nvSpPr>
            <p:spPr>
              <a:xfrm>
                <a:off x="851812" y="2491057"/>
                <a:ext cx="1566096" cy="1566096"/>
              </a:xfrm>
              <a:prstGeom prst="ellipse">
                <a:avLst/>
              </a:prstGeom>
              <a:noFill/>
              <a:ln>
                <a:solidFill>
                  <a:schemeClr val="accent1">
                    <a:lumMod val="40000"/>
                    <a:lumOff val="60000"/>
                  </a:schemeClr>
                </a:solidFill>
              </a:ln>
              <a:effectLst>
                <a:innerShdw blurRad="114300">
                  <a:schemeClr val="accent1">
                    <a:lumMod val="60000"/>
                    <a:lumOff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24" name="图形 23">
              <a:extLst>
                <a:ext uri="{FF2B5EF4-FFF2-40B4-BE49-F238E27FC236}">
                  <a16:creationId xmlns:a16="http://schemas.microsoft.com/office/drawing/2014/main" id="{0269F645-9D63-47A4-85F7-F40EF5A18DDC}"/>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240176" y="2896220"/>
              <a:ext cx="712193" cy="712193"/>
            </a:xfrm>
            <a:prstGeom prst="rect">
              <a:avLst/>
            </a:prstGeom>
          </p:spPr>
        </p:pic>
      </p:grpSp>
      <p:grpSp>
        <p:nvGrpSpPr>
          <p:cNvPr id="134" name="组合 133">
            <a:extLst>
              <a:ext uri="{FF2B5EF4-FFF2-40B4-BE49-F238E27FC236}">
                <a16:creationId xmlns:a16="http://schemas.microsoft.com/office/drawing/2014/main" id="{9972A32C-B53F-49EA-B168-4038AB753518}"/>
              </a:ext>
            </a:extLst>
          </p:cNvPr>
          <p:cNvGrpSpPr/>
          <p:nvPr/>
        </p:nvGrpSpPr>
        <p:grpSpPr>
          <a:xfrm>
            <a:off x="3052341" y="4234486"/>
            <a:ext cx="1662333" cy="415498"/>
            <a:chOff x="1540968" y="1996930"/>
            <a:chExt cx="1862443" cy="530602"/>
          </a:xfrm>
        </p:grpSpPr>
        <p:sp>
          <p:nvSpPr>
            <p:cNvPr id="135" name="矩形: 圆角 134">
              <a:extLst>
                <a:ext uri="{FF2B5EF4-FFF2-40B4-BE49-F238E27FC236}">
                  <a16:creationId xmlns:a16="http://schemas.microsoft.com/office/drawing/2014/main" id="{F0840901-FEA5-4416-8AD2-2EB555857874}"/>
                </a:ext>
              </a:extLst>
            </p:cNvPr>
            <p:cNvSpPr/>
            <p:nvPr/>
          </p:nvSpPr>
          <p:spPr>
            <a:xfrm>
              <a:off x="1540968" y="2025133"/>
              <a:ext cx="1862443" cy="474197"/>
            </a:xfrm>
            <a:prstGeom prst="roundRect">
              <a:avLst>
                <a:gd name="adj" fmla="val 50000"/>
              </a:avLst>
            </a:prstGeom>
            <a:gradFill flip="none" rotWithShape="1">
              <a:gsLst>
                <a:gs pos="0">
                  <a:schemeClr val="accent5">
                    <a:lumMod val="40000"/>
                    <a:lumOff val="60000"/>
                  </a:schemeClr>
                </a:gs>
                <a:gs pos="100000">
                  <a:schemeClr val="accent5">
                    <a:lumMod val="40000"/>
                    <a:lumOff val="60000"/>
                    <a:alpha val="0"/>
                  </a:schemeClr>
                </a:gs>
              </a:gsLst>
              <a:lin ang="2700000" scaled="1"/>
              <a:tileRect/>
            </a:gradFill>
            <a:ln w="15875">
              <a:gradFill>
                <a:gsLst>
                  <a:gs pos="100000">
                    <a:schemeClr val="accent5">
                      <a:lumMod val="40000"/>
                      <a:lumOff val="60000"/>
                    </a:schemeClr>
                  </a:gs>
                  <a:gs pos="0">
                    <a:schemeClr val="accent5">
                      <a:lumMod val="40000"/>
                      <a:lumOff val="6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36" name="文本框 135">
              <a:extLst>
                <a:ext uri="{FF2B5EF4-FFF2-40B4-BE49-F238E27FC236}">
                  <a16:creationId xmlns:a16="http://schemas.microsoft.com/office/drawing/2014/main" id="{DF94AF70-FFC6-48DA-BA9E-0A04C35F639B}"/>
                </a:ext>
              </a:extLst>
            </p:cNvPr>
            <p:cNvSpPr txBox="1"/>
            <p:nvPr/>
          </p:nvSpPr>
          <p:spPr>
            <a:xfrm>
              <a:off x="1570778" y="1996930"/>
              <a:ext cx="1802822" cy="530602"/>
            </a:xfrm>
            <a:prstGeom prst="rect">
              <a:avLst/>
            </a:prstGeom>
            <a:noFill/>
            <a:effectLst>
              <a:outerShdw blurRad="50800" dist="38100" dir="5400000" algn="t" rotWithShape="0">
                <a:prstClr val="black">
                  <a:alpha val="2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2100" b="0" i="0" u="none" strike="noStrike" kern="1200" cap="none" spc="600" normalizeH="0" baseline="0" noProof="0" dirty="0">
                  <a:ln>
                    <a:noFill/>
                  </a:ln>
                  <a:solidFill>
                    <a:prstClr val="white"/>
                  </a:solidFill>
                  <a:effectLst/>
                  <a:uLnTx/>
                  <a:uFillTx/>
                  <a:cs typeface="+mn-ea"/>
                  <a:sym typeface="+mn-lt"/>
                </a:rPr>
                <a:t>网络钓鱼</a:t>
              </a:r>
            </a:p>
          </p:txBody>
        </p:sp>
      </p:grpSp>
      <p:grpSp>
        <p:nvGrpSpPr>
          <p:cNvPr id="137" name="组合 136">
            <a:extLst>
              <a:ext uri="{FF2B5EF4-FFF2-40B4-BE49-F238E27FC236}">
                <a16:creationId xmlns:a16="http://schemas.microsoft.com/office/drawing/2014/main" id="{4E6FD85B-6CDA-4A07-9DD2-27125418FAA8}"/>
              </a:ext>
            </a:extLst>
          </p:cNvPr>
          <p:cNvGrpSpPr/>
          <p:nvPr/>
        </p:nvGrpSpPr>
        <p:grpSpPr>
          <a:xfrm>
            <a:off x="5098201" y="4256566"/>
            <a:ext cx="2248647" cy="738664"/>
            <a:chOff x="1313769" y="2025128"/>
            <a:chExt cx="2519337" cy="943294"/>
          </a:xfrm>
        </p:grpSpPr>
        <p:sp>
          <p:nvSpPr>
            <p:cNvPr id="138" name="矩形: 圆角 137">
              <a:extLst>
                <a:ext uri="{FF2B5EF4-FFF2-40B4-BE49-F238E27FC236}">
                  <a16:creationId xmlns:a16="http://schemas.microsoft.com/office/drawing/2014/main" id="{FB4C697E-AEF5-408B-B239-0B6A9A2D39A9}"/>
                </a:ext>
              </a:extLst>
            </p:cNvPr>
            <p:cNvSpPr/>
            <p:nvPr/>
          </p:nvSpPr>
          <p:spPr>
            <a:xfrm>
              <a:off x="1540968" y="2025133"/>
              <a:ext cx="2030018" cy="474197"/>
            </a:xfrm>
            <a:prstGeom prst="roundRect">
              <a:avLst>
                <a:gd name="adj" fmla="val 50000"/>
              </a:avLst>
            </a:prstGeom>
            <a:gradFill flip="none" rotWithShape="1">
              <a:gsLst>
                <a:gs pos="0">
                  <a:schemeClr val="accent5">
                    <a:lumMod val="40000"/>
                    <a:lumOff val="60000"/>
                  </a:schemeClr>
                </a:gs>
                <a:gs pos="100000">
                  <a:schemeClr val="accent5">
                    <a:lumMod val="40000"/>
                    <a:lumOff val="60000"/>
                    <a:alpha val="0"/>
                  </a:schemeClr>
                </a:gs>
              </a:gsLst>
              <a:lin ang="2700000" scaled="1"/>
              <a:tileRect/>
            </a:gradFill>
            <a:ln w="15875">
              <a:gradFill>
                <a:gsLst>
                  <a:gs pos="100000">
                    <a:schemeClr val="accent5">
                      <a:lumMod val="40000"/>
                      <a:lumOff val="60000"/>
                    </a:schemeClr>
                  </a:gs>
                  <a:gs pos="0">
                    <a:schemeClr val="accent5">
                      <a:lumMod val="40000"/>
                      <a:lumOff val="6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39" name="文本框 138">
              <a:extLst>
                <a:ext uri="{FF2B5EF4-FFF2-40B4-BE49-F238E27FC236}">
                  <a16:creationId xmlns:a16="http://schemas.microsoft.com/office/drawing/2014/main" id="{0831AF91-87E9-4954-92CE-A5343DF7B9FE}"/>
                </a:ext>
              </a:extLst>
            </p:cNvPr>
            <p:cNvSpPr txBox="1"/>
            <p:nvPr/>
          </p:nvSpPr>
          <p:spPr>
            <a:xfrm>
              <a:off x="1313769" y="2025128"/>
              <a:ext cx="2519337" cy="943294"/>
            </a:xfrm>
            <a:prstGeom prst="rect">
              <a:avLst/>
            </a:prstGeom>
            <a:noFill/>
            <a:effectLst>
              <a:outerShdw blurRad="50800" dist="38100" dir="5400000" algn="t" rotWithShape="0">
                <a:prstClr val="black">
                  <a:alpha val="2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2100" b="0" i="0" u="none" strike="noStrike" kern="1200" cap="none" spc="600" normalizeH="0" baseline="0" noProof="0" dirty="0">
                  <a:ln>
                    <a:noFill/>
                  </a:ln>
                  <a:solidFill>
                    <a:prstClr val="white"/>
                  </a:solidFill>
                  <a:effectLst/>
                  <a:uLnTx/>
                  <a:uFillTx/>
                  <a:cs typeface="+mn-ea"/>
                  <a:sym typeface="+mn-lt"/>
                </a:rPr>
                <a:t>高级持续威胁（</a:t>
              </a:r>
              <a:r>
                <a:rPr kumimoji="0" lang="en-US" altLang="zh-CN" sz="2100" b="0" i="0" u="none" strike="noStrike" kern="1200" cap="none" spc="600" normalizeH="0" baseline="0" noProof="0" dirty="0">
                  <a:ln>
                    <a:noFill/>
                  </a:ln>
                  <a:solidFill>
                    <a:prstClr val="white"/>
                  </a:solidFill>
                  <a:effectLst/>
                  <a:uLnTx/>
                  <a:uFillTx/>
                  <a:cs typeface="+mn-ea"/>
                  <a:sym typeface="+mn-lt"/>
                </a:rPr>
                <a:t>APT</a:t>
              </a:r>
              <a:r>
                <a:rPr kumimoji="0" lang="zh-CN" altLang="en-US" sz="2100" b="0" i="0" u="none" strike="noStrike" kern="1200" cap="none" spc="600" normalizeH="0" baseline="0" noProof="0" dirty="0">
                  <a:ln>
                    <a:noFill/>
                  </a:ln>
                  <a:solidFill>
                    <a:prstClr val="white"/>
                  </a:solidFill>
                  <a:effectLst/>
                  <a:uLnTx/>
                  <a:uFillTx/>
                  <a:cs typeface="+mn-ea"/>
                  <a:sym typeface="+mn-lt"/>
                </a:rPr>
                <a:t>）</a:t>
              </a:r>
            </a:p>
          </p:txBody>
        </p:sp>
      </p:grpSp>
      <p:grpSp>
        <p:nvGrpSpPr>
          <p:cNvPr id="140" name="组合 139">
            <a:extLst>
              <a:ext uri="{FF2B5EF4-FFF2-40B4-BE49-F238E27FC236}">
                <a16:creationId xmlns:a16="http://schemas.microsoft.com/office/drawing/2014/main" id="{49CA4F40-5006-4C58-BB25-CF2BF8735C89}"/>
              </a:ext>
            </a:extLst>
          </p:cNvPr>
          <p:cNvGrpSpPr/>
          <p:nvPr/>
        </p:nvGrpSpPr>
        <p:grpSpPr>
          <a:xfrm>
            <a:off x="7419903" y="4242698"/>
            <a:ext cx="1988083" cy="415498"/>
            <a:chOff x="1395619" y="2007417"/>
            <a:chExt cx="2227406" cy="530602"/>
          </a:xfrm>
        </p:grpSpPr>
        <p:sp>
          <p:nvSpPr>
            <p:cNvPr id="141" name="矩形: 圆角 140">
              <a:extLst>
                <a:ext uri="{FF2B5EF4-FFF2-40B4-BE49-F238E27FC236}">
                  <a16:creationId xmlns:a16="http://schemas.microsoft.com/office/drawing/2014/main" id="{0C1A5E34-4929-4DE3-8514-8068DCCA1679}"/>
                </a:ext>
              </a:extLst>
            </p:cNvPr>
            <p:cNvSpPr/>
            <p:nvPr/>
          </p:nvSpPr>
          <p:spPr>
            <a:xfrm>
              <a:off x="1540968" y="2025133"/>
              <a:ext cx="1862443" cy="474197"/>
            </a:xfrm>
            <a:prstGeom prst="roundRect">
              <a:avLst>
                <a:gd name="adj" fmla="val 50000"/>
              </a:avLst>
            </a:prstGeom>
            <a:gradFill flip="none" rotWithShape="1">
              <a:gsLst>
                <a:gs pos="0">
                  <a:schemeClr val="accent5">
                    <a:lumMod val="40000"/>
                    <a:lumOff val="60000"/>
                  </a:schemeClr>
                </a:gs>
                <a:gs pos="100000">
                  <a:schemeClr val="accent5">
                    <a:lumMod val="40000"/>
                    <a:lumOff val="60000"/>
                    <a:alpha val="0"/>
                  </a:schemeClr>
                </a:gs>
              </a:gsLst>
              <a:lin ang="2700000" scaled="1"/>
              <a:tileRect/>
            </a:gradFill>
            <a:ln w="15875">
              <a:gradFill>
                <a:gsLst>
                  <a:gs pos="100000">
                    <a:schemeClr val="accent5">
                      <a:lumMod val="40000"/>
                      <a:lumOff val="60000"/>
                    </a:schemeClr>
                  </a:gs>
                  <a:gs pos="0">
                    <a:schemeClr val="accent5">
                      <a:lumMod val="40000"/>
                      <a:lumOff val="6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42" name="文本框 141">
              <a:extLst>
                <a:ext uri="{FF2B5EF4-FFF2-40B4-BE49-F238E27FC236}">
                  <a16:creationId xmlns:a16="http://schemas.microsoft.com/office/drawing/2014/main" id="{2F6E3D2C-05B8-4811-B4D3-6C5C0CAFDBF1}"/>
                </a:ext>
              </a:extLst>
            </p:cNvPr>
            <p:cNvSpPr txBox="1"/>
            <p:nvPr/>
          </p:nvSpPr>
          <p:spPr>
            <a:xfrm>
              <a:off x="1395619" y="2007417"/>
              <a:ext cx="2227406" cy="530602"/>
            </a:xfrm>
            <a:prstGeom prst="rect">
              <a:avLst/>
            </a:prstGeom>
            <a:noFill/>
            <a:effectLst>
              <a:outerShdw blurRad="50800" dist="38100" dir="5400000" algn="t" rotWithShape="0">
                <a:prstClr val="black">
                  <a:alpha val="2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2100" b="0" i="0" u="none" strike="noStrike" kern="1200" cap="none" spc="600" normalizeH="0" baseline="0" noProof="0" dirty="0">
                  <a:ln>
                    <a:noFill/>
                  </a:ln>
                  <a:solidFill>
                    <a:prstClr val="white"/>
                  </a:solidFill>
                  <a:effectLst/>
                  <a:uLnTx/>
                  <a:uFillTx/>
                  <a:cs typeface="+mn-ea"/>
                  <a:sym typeface="+mn-lt"/>
                </a:rPr>
                <a:t>中间人攻击</a:t>
              </a:r>
            </a:p>
          </p:txBody>
        </p:sp>
      </p:grpSp>
      <p:grpSp>
        <p:nvGrpSpPr>
          <p:cNvPr id="143" name="组合 142">
            <a:extLst>
              <a:ext uri="{FF2B5EF4-FFF2-40B4-BE49-F238E27FC236}">
                <a16:creationId xmlns:a16="http://schemas.microsoft.com/office/drawing/2014/main" id="{6734F1F9-D342-4503-89EA-C0253CE5D112}"/>
              </a:ext>
            </a:extLst>
          </p:cNvPr>
          <p:cNvGrpSpPr/>
          <p:nvPr/>
        </p:nvGrpSpPr>
        <p:grpSpPr>
          <a:xfrm>
            <a:off x="9622103" y="4256566"/>
            <a:ext cx="2014687" cy="371328"/>
            <a:chOff x="1343582" y="2025133"/>
            <a:chExt cx="2257213" cy="474197"/>
          </a:xfrm>
        </p:grpSpPr>
        <p:sp>
          <p:nvSpPr>
            <p:cNvPr id="144" name="矩形: 圆角 143">
              <a:extLst>
                <a:ext uri="{FF2B5EF4-FFF2-40B4-BE49-F238E27FC236}">
                  <a16:creationId xmlns:a16="http://schemas.microsoft.com/office/drawing/2014/main" id="{0BF100A4-5EC2-4229-ACE2-C61DCCFBDCA7}"/>
                </a:ext>
              </a:extLst>
            </p:cNvPr>
            <p:cNvSpPr/>
            <p:nvPr/>
          </p:nvSpPr>
          <p:spPr>
            <a:xfrm>
              <a:off x="1540968" y="2025133"/>
              <a:ext cx="1862443" cy="474197"/>
            </a:xfrm>
            <a:prstGeom prst="roundRect">
              <a:avLst>
                <a:gd name="adj" fmla="val 50000"/>
              </a:avLst>
            </a:prstGeom>
            <a:gradFill flip="none" rotWithShape="1">
              <a:gsLst>
                <a:gs pos="0">
                  <a:schemeClr val="accent5">
                    <a:lumMod val="40000"/>
                    <a:lumOff val="60000"/>
                  </a:schemeClr>
                </a:gs>
                <a:gs pos="100000">
                  <a:schemeClr val="accent5">
                    <a:lumMod val="40000"/>
                    <a:lumOff val="60000"/>
                    <a:alpha val="0"/>
                  </a:schemeClr>
                </a:gs>
              </a:gsLst>
              <a:lin ang="2700000" scaled="1"/>
              <a:tileRect/>
            </a:gradFill>
            <a:ln w="15875">
              <a:gradFill>
                <a:gsLst>
                  <a:gs pos="100000">
                    <a:schemeClr val="accent5">
                      <a:lumMod val="40000"/>
                      <a:lumOff val="60000"/>
                    </a:schemeClr>
                  </a:gs>
                  <a:gs pos="0">
                    <a:schemeClr val="accent5">
                      <a:lumMod val="40000"/>
                      <a:lumOff val="6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45" name="文本框 144">
              <a:extLst>
                <a:ext uri="{FF2B5EF4-FFF2-40B4-BE49-F238E27FC236}">
                  <a16:creationId xmlns:a16="http://schemas.microsoft.com/office/drawing/2014/main" id="{146F2A24-1F42-4E6B-BD7C-86512B65B3C9}"/>
                </a:ext>
              </a:extLst>
            </p:cNvPr>
            <p:cNvSpPr txBox="1"/>
            <p:nvPr/>
          </p:nvSpPr>
          <p:spPr>
            <a:xfrm>
              <a:off x="1343582" y="2027683"/>
              <a:ext cx="2257213" cy="471647"/>
            </a:xfrm>
            <a:prstGeom prst="rect">
              <a:avLst/>
            </a:prstGeom>
            <a:noFill/>
            <a:effectLst>
              <a:outerShdw blurRad="50800" dist="38100" dir="5400000" algn="t" rotWithShape="0">
                <a:prstClr val="black">
                  <a:alpha val="2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b="0" i="0" u="none" strike="noStrike" kern="1200" cap="none" spc="200" normalizeH="0" noProof="0" dirty="0">
                  <a:ln>
                    <a:noFill/>
                  </a:ln>
                  <a:solidFill>
                    <a:prstClr val="white"/>
                  </a:solidFill>
                  <a:effectLst/>
                  <a:uLnTx/>
                  <a:uFillTx/>
                  <a:cs typeface="+mn-ea"/>
                  <a:sym typeface="+mn-lt"/>
                </a:rPr>
                <a:t>内部威胁</a:t>
              </a:r>
            </a:p>
          </p:txBody>
        </p:sp>
      </p:grpSp>
    </p:spTree>
    <p:extLst>
      <p:ext uri="{BB962C8B-B14F-4D97-AF65-F5344CB8AC3E}">
        <p14:creationId xmlns:p14="http://schemas.microsoft.com/office/powerpoint/2010/main" val="1792929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51"/>
                                        </p:tgtEl>
                                        <p:attrNameLst>
                                          <p:attrName>style.visibility</p:attrName>
                                        </p:attrNameLst>
                                      </p:cBhvr>
                                      <p:to>
                                        <p:strVal val="visible"/>
                                      </p:to>
                                    </p:set>
                                    <p:animEffect transition="in" filter="fade">
                                      <p:cBhvr>
                                        <p:cTn id="10" dur="500"/>
                                        <p:tgtEl>
                                          <p:spTgt spid="51"/>
                                        </p:tgtEl>
                                      </p:cBhvr>
                                    </p:animEffect>
                                  </p:childTnLst>
                                </p:cTn>
                              </p:par>
                              <p:par>
                                <p:cTn id="11" presetID="10" presetClass="entr" presetSubtype="0" fill="hold" nodeType="withEffect">
                                  <p:stCondLst>
                                    <p:cond delay="300"/>
                                  </p:stCondLst>
                                  <p:childTnLst>
                                    <p:set>
                                      <p:cBhvr>
                                        <p:cTn id="12" dur="1" fill="hold">
                                          <p:stCondLst>
                                            <p:cond delay="0"/>
                                          </p:stCondLst>
                                        </p:cTn>
                                        <p:tgtEl>
                                          <p:spTgt spid="101"/>
                                        </p:tgtEl>
                                        <p:attrNameLst>
                                          <p:attrName>style.visibility</p:attrName>
                                        </p:attrNameLst>
                                      </p:cBhvr>
                                      <p:to>
                                        <p:strVal val="visible"/>
                                      </p:to>
                                    </p:set>
                                    <p:animEffect transition="in" filter="fade">
                                      <p:cBhvr>
                                        <p:cTn id="13" dur="500"/>
                                        <p:tgtEl>
                                          <p:spTgt spid="101"/>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heel(1)">
                                      <p:cBhvr>
                                        <p:cTn id="18" dur="500"/>
                                        <p:tgtEl>
                                          <p:spTgt spid="4"/>
                                        </p:tgtEl>
                                      </p:cBhvr>
                                    </p:animEffect>
                                  </p:childTnLst>
                                </p:cTn>
                              </p:par>
                              <p:par>
                                <p:cTn id="19" presetID="16" presetClass="entr" presetSubtype="21" fill="hold" nodeType="withEffect">
                                  <p:stCondLst>
                                    <p:cond delay="0"/>
                                  </p:stCondLst>
                                  <p:childTnLst>
                                    <p:set>
                                      <p:cBhvr>
                                        <p:cTn id="20" dur="1" fill="hold">
                                          <p:stCondLst>
                                            <p:cond delay="0"/>
                                          </p:stCondLst>
                                        </p:cTn>
                                        <p:tgtEl>
                                          <p:spTgt spid="125"/>
                                        </p:tgtEl>
                                        <p:attrNameLst>
                                          <p:attrName>style.visibility</p:attrName>
                                        </p:attrNameLst>
                                      </p:cBhvr>
                                      <p:to>
                                        <p:strVal val="visible"/>
                                      </p:to>
                                    </p:set>
                                    <p:animEffect transition="in" filter="barn(inVertical)">
                                      <p:cBhvr>
                                        <p:cTn id="21" dur="500"/>
                                        <p:tgtEl>
                                          <p:spTgt spid="125"/>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heel(1)">
                                      <p:cBhvr>
                                        <p:cTn id="26" dur="500"/>
                                        <p:tgtEl>
                                          <p:spTgt spid="5"/>
                                        </p:tgtEl>
                                      </p:cBhvr>
                                    </p:animEffect>
                                  </p:childTnLst>
                                </p:cTn>
                              </p:par>
                              <p:par>
                                <p:cTn id="27" presetID="16" presetClass="entr" presetSubtype="42"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barn(outHorizontal)">
                                      <p:cBhvr>
                                        <p:cTn id="29" dur="500"/>
                                        <p:tgtEl>
                                          <p:spTgt spid="9"/>
                                        </p:tgtEl>
                                      </p:cBhvr>
                                    </p:animEffect>
                                  </p:childTnLst>
                                </p:cTn>
                              </p:par>
                              <p:par>
                                <p:cTn id="30" presetID="16" presetClass="entr" presetSubtype="21" fill="hold" nodeType="withEffect">
                                  <p:stCondLst>
                                    <p:cond delay="0"/>
                                  </p:stCondLst>
                                  <p:childTnLst>
                                    <p:set>
                                      <p:cBhvr>
                                        <p:cTn id="31" dur="1" fill="hold">
                                          <p:stCondLst>
                                            <p:cond delay="0"/>
                                          </p:stCondLst>
                                        </p:cTn>
                                        <p:tgtEl>
                                          <p:spTgt spid="134"/>
                                        </p:tgtEl>
                                        <p:attrNameLst>
                                          <p:attrName>style.visibility</p:attrName>
                                        </p:attrNameLst>
                                      </p:cBhvr>
                                      <p:to>
                                        <p:strVal val="visible"/>
                                      </p:to>
                                    </p:set>
                                    <p:animEffect transition="in" filter="barn(inVertical)">
                                      <p:cBhvr>
                                        <p:cTn id="32" dur="500"/>
                                        <p:tgtEl>
                                          <p:spTgt spid="134"/>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heel(1)">
                                      <p:cBhvr>
                                        <p:cTn id="37" dur="500"/>
                                        <p:tgtEl>
                                          <p:spTgt spid="6"/>
                                        </p:tgtEl>
                                      </p:cBhvr>
                                    </p:animEffect>
                                  </p:childTnLst>
                                </p:cTn>
                              </p:par>
                              <p:par>
                                <p:cTn id="38" presetID="16" presetClass="entr" presetSubtype="21" fill="hold" nodeType="withEffect">
                                  <p:stCondLst>
                                    <p:cond delay="0"/>
                                  </p:stCondLst>
                                  <p:childTnLst>
                                    <p:set>
                                      <p:cBhvr>
                                        <p:cTn id="39" dur="1" fill="hold">
                                          <p:stCondLst>
                                            <p:cond delay="0"/>
                                          </p:stCondLst>
                                        </p:cTn>
                                        <p:tgtEl>
                                          <p:spTgt spid="137"/>
                                        </p:tgtEl>
                                        <p:attrNameLst>
                                          <p:attrName>style.visibility</p:attrName>
                                        </p:attrNameLst>
                                      </p:cBhvr>
                                      <p:to>
                                        <p:strVal val="visible"/>
                                      </p:to>
                                    </p:set>
                                    <p:animEffect transition="in" filter="barn(inVertical)">
                                      <p:cBhvr>
                                        <p:cTn id="40" dur="500"/>
                                        <p:tgtEl>
                                          <p:spTgt spid="137"/>
                                        </p:tgtEl>
                                      </p:cBhvr>
                                    </p:animEffect>
                                  </p:childTnLst>
                                </p:cTn>
                              </p:par>
                              <p:par>
                                <p:cTn id="41" presetID="16" presetClass="entr" presetSubtype="42" fill="hold" nodeType="withEffect">
                                  <p:stCondLst>
                                    <p:cond delay="0"/>
                                  </p:stCondLst>
                                  <p:childTnLst>
                                    <p:set>
                                      <p:cBhvr>
                                        <p:cTn id="42" dur="1" fill="hold">
                                          <p:stCondLst>
                                            <p:cond delay="0"/>
                                          </p:stCondLst>
                                        </p:cTn>
                                        <p:tgtEl>
                                          <p:spTgt spid="130"/>
                                        </p:tgtEl>
                                        <p:attrNameLst>
                                          <p:attrName>style.visibility</p:attrName>
                                        </p:attrNameLst>
                                      </p:cBhvr>
                                      <p:to>
                                        <p:strVal val="visible"/>
                                      </p:to>
                                    </p:set>
                                    <p:animEffect transition="in" filter="barn(outHorizontal)">
                                      <p:cBhvr>
                                        <p:cTn id="43" dur="500"/>
                                        <p:tgtEl>
                                          <p:spTgt spid="130"/>
                                        </p:tgtEl>
                                      </p:cBhvr>
                                    </p:animEffect>
                                  </p:childTnLst>
                                </p:cTn>
                              </p:par>
                            </p:childTnLst>
                          </p:cTn>
                        </p:par>
                      </p:childTnLst>
                    </p:cTn>
                  </p:par>
                  <p:par>
                    <p:cTn id="44" fill="hold">
                      <p:stCondLst>
                        <p:cond delay="indefinite"/>
                      </p:stCondLst>
                      <p:childTnLst>
                        <p:par>
                          <p:cTn id="45" fill="hold">
                            <p:stCondLst>
                              <p:cond delay="0"/>
                            </p:stCondLst>
                            <p:childTnLst>
                              <p:par>
                                <p:cTn id="46" presetID="21" presetClass="entr" presetSubtype="1" fill="hold" nodeType="click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heel(1)">
                                      <p:cBhvr>
                                        <p:cTn id="48" dur="500"/>
                                        <p:tgtEl>
                                          <p:spTgt spid="8"/>
                                        </p:tgtEl>
                                      </p:cBhvr>
                                    </p:animEffect>
                                  </p:childTnLst>
                                </p:cTn>
                              </p:par>
                              <p:par>
                                <p:cTn id="49" presetID="16" presetClass="entr" presetSubtype="42" fill="hold" nodeType="withEffect">
                                  <p:stCondLst>
                                    <p:cond delay="0"/>
                                  </p:stCondLst>
                                  <p:childTnLst>
                                    <p:set>
                                      <p:cBhvr>
                                        <p:cTn id="50" dur="1" fill="hold">
                                          <p:stCondLst>
                                            <p:cond delay="0"/>
                                          </p:stCondLst>
                                        </p:cTn>
                                        <p:tgtEl>
                                          <p:spTgt spid="131"/>
                                        </p:tgtEl>
                                        <p:attrNameLst>
                                          <p:attrName>style.visibility</p:attrName>
                                        </p:attrNameLst>
                                      </p:cBhvr>
                                      <p:to>
                                        <p:strVal val="visible"/>
                                      </p:to>
                                    </p:set>
                                    <p:animEffect transition="in" filter="barn(outHorizontal)">
                                      <p:cBhvr>
                                        <p:cTn id="51" dur="500"/>
                                        <p:tgtEl>
                                          <p:spTgt spid="131"/>
                                        </p:tgtEl>
                                      </p:cBhvr>
                                    </p:animEffect>
                                  </p:childTnLst>
                                </p:cTn>
                              </p:par>
                              <p:par>
                                <p:cTn id="52" presetID="16" presetClass="entr" presetSubtype="21" fill="hold" nodeType="withEffect">
                                  <p:stCondLst>
                                    <p:cond delay="0"/>
                                  </p:stCondLst>
                                  <p:childTnLst>
                                    <p:set>
                                      <p:cBhvr>
                                        <p:cTn id="53" dur="1" fill="hold">
                                          <p:stCondLst>
                                            <p:cond delay="0"/>
                                          </p:stCondLst>
                                        </p:cTn>
                                        <p:tgtEl>
                                          <p:spTgt spid="140"/>
                                        </p:tgtEl>
                                        <p:attrNameLst>
                                          <p:attrName>style.visibility</p:attrName>
                                        </p:attrNameLst>
                                      </p:cBhvr>
                                      <p:to>
                                        <p:strVal val="visible"/>
                                      </p:to>
                                    </p:set>
                                    <p:animEffect transition="in" filter="barn(inVertical)">
                                      <p:cBhvr>
                                        <p:cTn id="54" dur="500"/>
                                        <p:tgtEl>
                                          <p:spTgt spid="140"/>
                                        </p:tgtEl>
                                      </p:cBhvr>
                                    </p:animEffect>
                                  </p:childTnLst>
                                </p:cTn>
                              </p:par>
                            </p:childTnLst>
                          </p:cTn>
                        </p:par>
                      </p:childTnLst>
                    </p:cTn>
                  </p:par>
                  <p:par>
                    <p:cTn id="55" fill="hold">
                      <p:stCondLst>
                        <p:cond delay="indefinite"/>
                      </p:stCondLst>
                      <p:childTnLst>
                        <p:par>
                          <p:cTn id="56" fill="hold">
                            <p:stCondLst>
                              <p:cond delay="0"/>
                            </p:stCondLst>
                            <p:childTnLst>
                              <p:par>
                                <p:cTn id="57" presetID="21" presetClass="entr" presetSubtype="1" fill="hold" nodeType="click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wheel(1)">
                                      <p:cBhvr>
                                        <p:cTn id="59" dur="500"/>
                                        <p:tgtEl>
                                          <p:spTgt spid="10"/>
                                        </p:tgtEl>
                                      </p:cBhvr>
                                    </p:animEffect>
                                  </p:childTnLst>
                                </p:cTn>
                              </p:par>
                              <p:par>
                                <p:cTn id="60" presetID="16" presetClass="entr" presetSubtype="21" fill="hold" nodeType="withEffect">
                                  <p:stCondLst>
                                    <p:cond delay="0"/>
                                  </p:stCondLst>
                                  <p:childTnLst>
                                    <p:set>
                                      <p:cBhvr>
                                        <p:cTn id="61" dur="1" fill="hold">
                                          <p:stCondLst>
                                            <p:cond delay="0"/>
                                          </p:stCondLst>
                                        </p:cTn>
                                        <p:tgtEl>
                                          <p:spTgt spid="143"/>
                                        </p:tgtEl>
                                        <p:attrNameLst>
                                          <p:attrName>style.visibility</p:attrName>
                                        </p:attrNameLst>
                                      </p:cBhvr>
                                      <p:to>
                                        <p:strVal val="visible"/>
                                      </p:to>
                                    </p:set>
                                    <p:animEffect transition="in" filter="barn(inVertical)">
                                      <p:cBhvr>
                                        <p:cTn id="62" dur="500"/>
                                        <p:tgtEl>
                                          <p:spTgt spid="143"/>
                                        </p:tgtEl>
                                      </p:cBhvr>
                                    </p:animEffect>
                                  </p:childTnLst>
                                </p:cTn>
                              </p:par>
                              <p:par>
                                <p:cTn id="63" presetID="16" presetClass="entr" presetSubtype="42" fill="hold" nodeType="withEffect">
                                  <p:stCondLst>
                                    <p:cond delay="0"/>
                                  </p:stCondLst>
                                  <p:childTnLst>
                                    <p:set>
                                      <p:cBhvr>
                                        <p:cTn id="64" dur="1" fill="hold">
                                          <p:stCondLst>
                                            <p:cond delay="0"/>
                                          </p:stCondLst>
                                        </p:cTn>
                                        <p:tgtEl>
                                          <p:spTgt spid="132"/>
                                        </p:tgtEl>
                                        <p:attrNameLst>
                                          <p:attrName>style.visibility</p:attrName>
                                        </p:attrNameLst>
                                      </p:cBhvr>
                                      <p:to>
                                        <p:strVal val="visible"/>
                                      </p:to>
                                    </p:set>
                                    <p:animEffect transition="in" filter="barn(outHorizontal)">
                                      <p:cBhvr>
                                        <p:cTn id="65"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平行四边形 2">
            <a:extLst>
              <a:ext uri="{FF2B5EF4-FFF2-40B4-BE49-F238E27FC236}">
                <a16:creationId xmlns:a16="http://schemas.microsoft.com/office/drawing/2014/main" id="{172A783F-A394-4DE5-8C53-848F4DBC93A4}"/>
              </a:ext>
            </a:extLst>
          </p:cNvPr>
          <p:cNvSpPr/>
          <p:nvPr/>
        </p:nvSpPr>
        <p:spPr>
          <a:xfrm flipV="1">
            <a:off x="610979" y="172473"/>
            <a:ext cx="3036972" cy="363794"/>
          </a:xfrm>
          <a:prstGeom prst="parallelogram">
            <a:avLst>
              <a:gd name="adj" fmla="val 52027"/>
            </a:avLst>
          </a:prstGeom>
          <a:gradFill>
            <a:gsLst>
              <a:gs pos="95000">
                <a:schemeClr val="accent5">
                  <a:lumMod val="40000"/>
                  <a:lumOff val="60000"/>
                  <a:alpha val="0"/>
                </a:schemeClr>
              </a:gs>
              <a:gs pos="0">
                <a:schemeClr val="accent5">
                  <a:lumMod val="20000"/>
                  <a:lumOff val="80000"/>
                </a:schemeClr>
              </a:gs>
            </a:gsLst>
            <a:lin ang="10800000" scaled="0"/>
          </a:gradFill>
          <a:ln>
            <a:gradFill>
              <a:gsLst>
                <a:gs pos="0">
                  <a:schemeClr val="accent1">
                    <a:lumMod val="5000"/>
                    <a:lumOff val="95000"/>
                    <a:alpha val="0"/>
                  </a:schemeClr>
                </a:gs>
                <a:gs pos="100000">
                  <a:schemeClr val="accent5">
                    <a:lumMod val="20000"/>
                    <a:lumOff val="80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平行四边形 3">
            <a:extLst>
              <a:ext uri="{FF2B5EF4-FFF2-40B4-BE49-F238E27FC236}">
                <a16:creationId xmlns:a16="http://schemas.microsoft.com/office/drawing/2014/main" id="{5C8E2ECC-E981-449F-9747-A333AD8F2C22}"/>
              </a:ext>
            </a:extLst>
          </p:cNvPr>
          <p:cNvSpPr/>
          <p:nvPr/>
        </p:nvSpPr>
        <p:spPr>
          <a:xfrm flipH="1" flipV="1">
            <a:off x="8544050" y="172472"/>
            <a:ext cx="3036971" cy="363794"/>
          </a:xfrm>
          <a:prstGeom prst="parallelogram">
            <a:avLst>
              <a:gd name="adj" fmla="val 52027"/>
            </a:avLst>
          </a:prstGeom>
          <a:gradFill>
            <a:gsLst>
              <a:gs pos="95000">
                <a:schemeClr val="accent5">
                  <a:lumMod val="40000"/>
                  <a:lumOff val="60000"/>
                  <a:alpha val="0"/>
                </a:schemeClr>
              </a:gs>
              <a:gs pos="0">
                <a:schemeClr val="accent5">
                  <a:lumMod val="20000"/>
                  <a:lumOff val="80000"/>
                </a:schemeClr>
              </a:gs>
            </a:gsLst>
            <a:lin ang="10800000" scaled="0"/>
          </a:gradFill>
          <a:ln>
            <a:gradFill>
              <a:gsLst>
                <a:gs pos="0">
                  <a:schemeClr val="accent1">
                    <a:lumMod val="5000"/>
                    <a:lumOff val="95000"/>
                    <a:alpha val="0"/>
                  </a:schemeClr>
                </a:gs>
                <a:gs pos="100000">
                  <a:schemeClr val="accent5">
                    <a:lumMod val="20000"/>
                    <a:lumOff val="80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梯形 4">
            <a:extLst>
              <a:ext uri="{FF2B5EF4-FFF2-40B4-BE49-F238E27FC236}">
                <a16:creationId xmlns:a16="http://schemas.microsoft.com/office/drawing/2014/main" id="{26B227C8-F804-42DE-AEEC-32F754F67201}"/>
              </a:ext>
            </a:extLst>
          </p:cNvPr>
          <p:cNvSpPr/>
          <p:nvPr/>
        </p:nvSpPr>
        <p:spPr>
          <a:xfrm flipV="1">
            <a:off x="3516207" y="172472"/>
            <a:ext cx="5156155" cy="363794"/>
          </a:xfrm>
          <a:prstGeom prst="trapezoid">
            <a:avLst>
              <a:gd name="adj" fmla="val 56644"/>
            </a:avLst>
          </a:prstGeom>
          <a:gradFill>
            <a:gsLst>
              <a:gs pos="100000">
                <a:schemeClr val="accent5">
                  <a:lumMod val="40000"/>
                  <a:lumOff val="60000"/>
                  <a:alpha val="42000"/>
                </a:schemeClr>
              </a:gs>
              <a:gs pos="0">
                <a:schemeClr val="accent5">
                  <a:lumMod val="40000"/>
                  <a:lumOff val="60000"/>
                </a:schemeClr>
              </a:gs>
            </a:gsLst>
            <a:lin ang="5400000" scaled="0"/>
          </a:gradFill>
          <a:ln>
            <a:gradFill>
              <a:gsLst>
                <a:gs pos="0">
                  <a:schemeClr val="accent5">
                    <a:lumMod val="20000"/>
                    <a:lumOff val="80000"/>
                  </a:schemeClr>
                </a:gs>
                <a:gs pos="100000">
                  <a:schemeClr val="accent5">
                    <a:lumMod val="20000"/>
                    <a:lumOff val="8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文本框 5">
            <a:extLst>
              <a:ext uri="{FF2B5EF4-FFF2-40B4-BE49-F238E27FC236}">
                <a16:creationId xmlns:a16="http://schemas.microsoft.com/office/drawing/2014/main" id="{37D89C35-9AE2-4029-BF55-31C44208D0BC}"/>
              </a:ext>
            </a:extLst>
          </p:cNvPr>
          <p:cNvSpPr txBox="1"/>
          <p:nvPr/>
        </p:nvSpPr>
        <p:spPr>
          <a:xfrm>
            <a:off x="3668781" y="0"/>
            <a:ext cx="4875269" cy="646331"/>
          </a:xfrm>
          <a:prstGeom prst="rect">
            <a:avLst/>
          </a:prstGeom>
          <a:noFill/>
          <a:effectLst>
            <a:outerShdw blurRad="50800" dist="38100" dir="5400000" algn="t" rotWithShape="0">
              <a:prstClr val="black">
                <a:alpha val="40000"/>
              </a:prstClr>
            </a:outerShdw>
          </a:effectLst>
        </p:spPr>
        <p:txBody>
          <a:bodyPr wrap="square" rtlCol="0">
            <a:spAutoFit/>
          </a:bodyPr>
          <a:lstStyle/>
          <a:p>
            <a:pPr algn="dist"/>
            <a:r>
              <a:rPr lang="zh-CN" altLang="en-US" sz="3600" dirty="0">
                <a:solidFill>
                  <a:schemeClr val="bg1"/>
                </a:solidFill>
                <a:effectLst>
                  <a:outerShdw blurRad="50800" dist="38100" dir="2700000" algn="tl" rotWithShape="0">
                    <a:schemeClr val="accent1">
                      <a:lumMod val="75000"/>
                      <a:alpha val="40000"/>
                    </a:schemeClr>
                  </a:outerShdw>
                </a:effectLst>
                <a:latin typeface="优设标题黑" panose="00000500000000000000" pitchFamily="2" charset="-122"/>
                <a:ea typeface="优设标题黑" panose="00000500000000000000" pitchFamily="2" charset="-122"/>
                <a:cs typeface="+mn-ea"/>
                <a:sym typeface="+mn-lt"/>
              </a:rPr>
              <a:t>网络安全面临的威胁类型</a:t>
            </a:r>
          </a:p>
        </p:txBody>
      </p:sp>
      <p:grpSp>
        <p:nvGrpSpPr>
          <p:cNvPr id="48" name="组合 47">
            <a:extLst>
              <a:ext uri="{FF2B5EF4-FFF2-40B4-BE49-F238E27FC236}">
                <a16:creationId xmlns:a16="http://schemas.microsoft.com/office/drawing/2014/main" id="{0286088A-A1AE-4E84-B88A-688F1B17BCDD}"/>
              </a:ext>
            </a:extLst>
          </p:cNvPr>
          <p:cNvGrpSpPr/>
          <p:nvPr/>
        </p:nvGrpSpPr>
        <p:grpSpPr>
          <a:xfrm>
            <a:off x="3926449" y="818803"/>
            <a:ext cx="4339101" cy="5742077"/>
            <a:chOff x="3926861" y="675827"/>
            <a:chExt cx="4339101" cy="5742077"/>
          </a:xfrm>
        </p:grpSpPr>
        <p:sp>
          <p:nvSpPr>
            <p:cNvPr id="51" name="任意多边形: 形状 50">
              <a:extLst>
                <a:ext uri="{FF2B5EF4-FFF2-40B4-BE49-F238E27FC236}">
                  <a16:creationId xmlns:a16="http://schemas.microsoft.com/office/drawing/2014/main" id="{7405EA1D-AB9F-4ECD-908E-52CA2A102F43}"/>
                </a:ext>
              </a:extLst>
            </p:cNvPr>
            <p:cNvSpPr/>
            <p:nvPr/>
          </p:nvSpPr>
          <p:spPr>
            <a:xfrm>
              <a:off x="3926861" y="675827"/>
              <a:ext cx="4339101" cy="5742077"/>
            </a:xfrm>
            <a:custGeom>
              <a:avLst/>
              <a:gdLst>
                <a:gd name="connsiteX0" fmla="*/ 3977509 w 4339101"/>
                <a:gd name="connsiteY0" fmla="*/ 3456817 h 5742077"/>
                <a:gd name="connsiteX1" fmla="*/ 2169551 w 4339101"/>
                <a:gd name="connsiteY1" fmla="*/ 5322631 h 5742077"/>
                <a:gd name="connsiteX2" fmla="*/ 361592 w 4339101"/>
                <a:gd name="connsiteY2" fmla="*/ 3456817 h 5742077"/>
                <a:gd name="connsiteX3" fmla="*/ 361592 w 4339101"/>
                <a:gd name="connsiteY3" fmla="*/ 1186021 h 5742077"/>
                <a:gd name="connsiteX4" fmla="*/ 2155087 w 4339101"/>
                <a:gd name="connsiteY4" fmla="*/ 491765 h 5742077"/>
                <a:gd name="connsiteX5" fmla="*/ 3963046 w 4339101"/>
                <a:gd name="connsiteY5" fmla="*/ 1171557 h 5742077"/>
                <a:gd name="connsiteX6" fmla="*/ 3963046 w 4339101"/>
                <a:gd name="connsiteY6" fmla="*/ 3456817 h 5742077"/>
                <a:gd name="connsiteX7" fmla="*/ 4180001 w 4339101"/>
                <a:gd name="connsiteY7" fmla="*/ 809966 h 5742077"/>
                <a:gd name="connsiteX8" fmla="*/ 2285260 w 4339101"/>
                <a:gd name="connsiteY8" fmla="*/ 101246 h 5742077"/>
                <a:gd name="connsiteX9" fmla="*/ 2184014 w 4339101"/>
                <a:gd name="connsiteY9" fmla="*/ 0 h 5742077"/>
                <a:gd name="connsiteX10" fmla="*/ 2068305 w 4339101"/>
                <a:gd name="connsiteY10" fmla="*/ 86782 h 5742077"/>
                <a:gd name="connsiteX11" fmla="*/ 188028 w 4339101"/>
                <a:gd name="connsiteY11" fmla="*/ 809966 h 5742077"/>
                <a:gd name="connsiteX12" fmla="*/ 0 w 4339101"/>
                <a:gd name="connsiteY12" fmla="*/ 809966 h 5742077"/>
                <a:gd name="connsiteX13" fmla="*/ 0 w 4339101"/>
                <a:gd name="connsiteY13" fmla="*/ 3456817 h 5742077"/>
                <a:gd name="connsiteX14" fmla="*/ 2082769 w 4339101"/>
                <a:gd name="connsiteY14" fmla="*/ 5698686 h 5742077"/>
                <a:gd name="connsiteX15" fmla="*/ 2155087 w 4339101"/>
                <a:gd name="connsiteY15" fmla="*/ 5742077 h 5742077"/>
                <a:gd name="connsiteX16" fmla="*/ 2227405 w 4339101"/>
                <a:gd name="connsiteY16" fmla="*/ 5713150 h 5742077"/>
                <a:gd name="connsiteX17" fmla="*/ 4339101 w 4339101"/>
                <a:gd name="connsiteY17" fmla="*/ 3456817 h 5742077"/>
                <a:gd name="connsiteX18" fmla="*/ 4339101 w 4339101"/>
                <a:gd name="connsiteY18" fmla="*/ 824429 h 5742077"/>
                <a:gd name="connsiteX19" fmla="*/ 4180001 w 4339101"/>
                <a:gd name="connsiteY19" fmla="*/ 809966 h 574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39101" h="5742077">
                  <a:moveTo>
                    <a:pt x="3977509" y="3456817"/>
                  </a:moveTo>
                  <a:cubicBezTo>
                    <a:pt x="3977509" y="4151073"/>
                    <a:pt x="3370035" y="4773011"/>
                    <a:pt x="2169551" y="5322631"/>
                  </a:cubicBezTo>
                  <a:cubicBezTo>
                    <a:pt x="969066" y="4700693"/>
                    <a:pt x="361592" y="4078755"/>
                    <a:pt x="361592" y="3456817"/>
                  </a:cubicBezTo>
                  <a:lnTo>
                    <a:pt x="361592" y="1186021"/>
                  </a:lnTo>
                  <a:cubicBezTo>
                    <a:pt x="954602" y="1142630"/>
                    <a:pt x="1562076" y="911211"/>
                    <a:pt x="2155087" y="491765"/>
                  </a:cubicBezTo>
                  <a:cubicBezTo>
                    <a:pt x="2588997" y="838893"/>
                    <a:pt x="3196471" y="1070312"/>
                    <a:pt x="3963046" y="1171557"/>
                  </a:cubicBezTo>
                  <a:lnTo>
                    <a:pt x="3963046" y="3456817"/>
                  </a:lnTo>
                  <a:close/>
                  <a:moveTo>
                    <a:pt x="4180001" y="809966"/>
                  </a:moveTo>
                  <a:cubicBezTo>
                    <a:pt x="3326644" y="708720"/>
                    <a:pt x="2690243" y="477301"/>
                    <a:pt x="2285260" y="101246"/>
                  </a:cubicBezTo>
                  <a:lnTo>
                    <a:pt x="2184014" y="0"/>
                  </a:lnTo>
                  <a:lnTo>
                    <a:pt x="2068305" y="86782"/>
                  </a:lnTo>
                  <a:cubicBezTo>
                    <a:pt x="1431903" y="564083"/>
                    <a:pt x="795502" y="809966"/>
                    <a:pt x="188028" y="809966"/>
                  </a:cubicBezTo>
                  <a:lnTo>
                    <a:pt x="0" y="809966"/>
                  </a:lnTo>
                  <a:lnTo>
                    <a:pt x="0" y="3456817"/>
                  </a:lnTo>
                  <a:cubicBezTo>
                    <a:pt x="0" y="4266783"/>
                    <a:pt x="679793" y="5004430"/>
                    <a:pt x="2082769" y="5698686"/>
                  </a:cubicBezTo>
                  <a:lnTo>
                    <a:pt x="2155087" y="5742077"/>
                  </a:lnTo>
                  <a:lnTo>
                    <a:pt x="2227405" y="5713150"/>
                  </a:lnTo>
                  <a:cubicBezTo>
                    <a:pt x="3630381" y="5076748"/>
                    <a:pt x="4339101" y="4324638"/>
                    <a:pt x="4339101" y="3456817"/>
                  </a:cubicBezTo>
                  <a:lnTo>
                    <a:pt x="4339101" y="824429"/>
                  </a:lnTo>
                  <a:lnTo>
                    <a:pt x="4180001" y="809966"/>
                  </a:lnTo>
                  <a:close/>
                </a:path>
              </a:pathLst>
            </a:custGeom>
            <a:noFill/>
            <a:ln w="5645" cap="flat">
              <a:solidFill>
                <a:schemeClr val="bg1">
                  <a:alpha val="35000"/>
                </a:schemeClr>
              </a:solidFill>
              <a:prstDash val="solid"/>
              <a:miter/>
            </a:ln>
          </p:spPr>
          <p:txBody>
            <a:bodyPr rtlCol="0" anchor="ctr"/>
            <a:lstStyle/>
            <a:p>
              <a:endParaRPr lang="zh-CN" altLang="en-US" dirty="0">
                <a:cs typeface="+mn-ea"/>
                <a:sym typeface="+mn-lt"/>
              </a:endParaRPr>
            </a:p>
          </p:txBody>
        </p:sp>
        <p:sp>
          <p:nvSpPr>
            <p:cNvPr id="52" name="任意多边形: 形状 51">
              <a:extLst>
                <a:ext uri="{FF2B5EF4-FFF2-40B4-BE49-F238E27FC236}">
                  <a16:creationId xmlns:a16="http://schemas.microsoft.com/office/drawing/2014/main" id="{DEBD26DB-2E66-4DF3-A414-5D96D896CB53}"/>
                </a:ext>
              </a:extLst>
            </p:cNvPr>
            <p:cNvSpPr/>
            <p:nvPr/>
          </p:nvSpPr>
          <p:spPr>
            <a:xfrm>
              <a:off x="4304733" y="1249670"/>
              <a:ext cx="3604191" cy="4744337"/>
            </a:xfrm>
            <a:custGeom>
              <a:avLst/>
              <a:gdLst>
                <a:gd name="connsiteX0" fmla="*/ 1373531 w 2728870"/>
                <a:gd name="connsiteY0" fmla="*/ 0 h 3611204"/>
                <a:gd name="connsiteX1" fmla="*/ 1437205 w 2728870"/>
                <a:gd name="connsiteY1" fmla="*/ 63674 h 3611204"/>
                <a:gd name="connsiteX2" fmla="*/ 2628812 w 2728870"/>
                <a:gd name="connsiteY2" fmla="*/ 509389 h 3611204"/>
                <a:gd name="connsiteX3" fmla="*/ 2728870 w 2728870"/>
                <a:gd name="connsiteY3" fmla="*/ 518485 h 3611204"/>
                <a:gd name="connsiteX4" fmla="*/ 2728870 w 2728870"/>
                <a:gd name="connsiteY4" fmla="*/ 2173999 h 3611204"/>
                <a:gd name="connsiteX5" fmla="*/ 1400820 w 2728870"/>
                <a:gd name="connsiteY5" fmla="*/ 3593012 h 3611204"/>
                <a:gd name="connsiteX6" fmla="*/ 1355339 w 2728870"/>
                <a:gd name="connsiteY6" fmla="*/ 3611204 h 3611204"/>
                <a:gd name="connsiteX7" fmla="*/ 1309858 w 2728870"/>
                <a:gd name="connsiteY7" fmla="*/ 3583915 h 3611204"/>
                <a:gd name="connsiteX8" fmla="*/ 0 w 2728870"/>
                <a:gd name="connsiteY8" fmla="*/ 2173999 h 3611204"/>
                <a:gd name="connsiteX9" fmla="*/ 0 w 2728870"/>
                <a:gd name="connsiteY9" fmla="*/ 509389 h 3611204"/>
                <a:gd name="connsiteX10" fmla="*/ 118251 w 2728870"/>
                <a:gd name="connsiteY10" fmla="*/ 509389 h 3611204"/>
                <a:gd name="connsiteX11" fmla="*/ 1300762 w 2728870"/>
                <a:gd name="connsiteY11" fmla="*/ 54578 h 361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28870" h="3611204">
                  <a:moveTo>
                    <a:pt x="1373531" y="0"/>
                  </a:moveTo>
                  <a:lnTo>
                    <a:pt x="1437205" y="63674"/>
                  </a:lnTo>
                  <a:cubicBezTo>
                    <a:pt x="1691900" y="300176"/>
                    <a:pt x="2092134" y="445716"/>
                    <a:pt x="2628812" y="509389"/>
                  </a:cubicBezTo>
                  <a:lnTo>
                    <a:pt x="2728870" y="518485"/>
                  </a:lnTo>
                  <a:lnTo>
                    <a:pt x="2728870" y="2173999"/>
                  </a:lnTo>
                  <a:cubicBezTo>
                    <a:pt x="2728870" y="2719774"/>
                    <a:pt x="2283155" y="3192777"/>
                    <a:pt x="1400820" y="3593012"/>
                  </a:cubicBezTo>
                  <a:lnTo>
                    <a:pt x="1355339" y="3611204"/>
                  </a:lnTo>
                  <a:lnTo>
                    <a:pt x="1309858" y="3583915"/>
                  </a:lnTo>
                  <a:cubicBezTo>
                    <a:pt x="427523" y="3147296"/>
                    <a:pt x="0" y="2683389"/>
                    <a:pt x="0" y="2173999"/>
                  </a:cubicBezTo>
                  <a:lnTo>
                    <a:pt x="0" y="509389"/>
                  </a:lnTo>
                  <a:lnTo>
                    <a:pt x="118251" y="509389"/>
                  </a:lnTo>
                  <a:cubicBezTo>
                    <a:pt x="500293" y="509389"/>
                    <a:pt x="900527" y="354753"/>
                    <a:pt x="1300762" y="54578"/>
                  </a:cubicBezTo>
                  <a:close/>
                </a:path>
              </a:pathLst>
            </a:custGeom>
            <a:gradFill>
              <a:gsLst>
                <a:gs pos="100000">
                  <a:schemeClr val="accent5">
                    <a:lumMod val="60000"/>
                    <a:lumOff val="40000"/>
                    <a:alpha val="0"/>
                  </a:schemeClr>
                </a:gs>
                <a:gs pos="35000">
                  <a:srgbClr val="B7D3ED">
                    <a:alpha val="32000"/>
                  </a:srgbClr>
                </a:gs>
                <a:gs pos="0">
                  <a:schemeClr val="accent5">
                    <a:lumMod val="40000"/>
                    <a:lumOff val="60000"/>
                    <a:alpha val="36000"/>
                  </a:schemeClr>
                </a:gs>
              </a:gsLst>
              <a:lin ang="16200000" scaled="0"/>
            </a:gradFill>
            <a:ln w="5645" cap="flat">
              <a:noFill/>
              <a:prstDash val="solid"/>
              <a:miter/>
            </a:ln>
          </p:spPr>
          <p:txBody>
            <a:bodyPr rtlCol="0" anchor="ctr"/>
            <a:lstStyle/>
            <a:p>
              <a:endParaRPr lang="zh-CN" altLang="en-US" dirty="0">
                <a:cs typeface="+mn-ea"/>
                <a:sym typeface="+mn-lt"/>
              </a:endParaRPr>
            </a:p>
          </p:txBody>
        </p:sp>
        <p:pic>
          <p:nvPicPr>
            <p:cNvPr id="58" name="图片 57" descr="黑暗中的蓝色星球&#10;&#10;低可信度描述已自动生成">
              <a:extLst>
                <a:ext uri="{FF2B5EF4-FFF2-40B4-BE49-F238E27FC236}">
                  <a16:creationId xmlns:a16="http://schemas.microsoft.com/office/drawing/2014/main" id="{7B96A93E-FB09-488C-94F5-8EB51179EFC3}"/>
                </a:ext>
              </a:extLst>
            </p:cNvPr>
            <p:cNvPicPr>
              <a:picLocks noChangeAspect="1"/>
            </p:cNvPicPr>
            <p:nvPr/>
          </p:nvPicPr>
          <p:blipFill>
            <a:blip r:embed="rId2">
              <a:biLevel thresh="25000"/>
              <a:alphaModFix amt="58000"/>
              <a:extLst>
                <a:ext uri="{28A0092B-C50C-407E-A947-70E740481C1C}">
                  <a14:useLocalDpi xmlns:a14="http://schemas.microsoft.com/office/drawing/2010/main" val="0"/>
                </a:ext>
              </a:extLst>
            </a:blip>
            <a:stretch>
              <a:fillRect/>
            </a:stretch>
          </p:blipFill>
          <p:spPr>
            <a:xfrm>
              <a:off x="4381911" y="1856538"/>
              <a:ext cx="3429000" cy="3429000"/>
            </a:xfrm>
            <a:prstGeom prst="rect">
              <a:avLst/>
            </a:prstGeom>
          </p:spPr>
        </p:pic>
      </p:grpSp>
      <p:grpSp>
        <p:nvGrpSpPr>
          <p:cNvPr id="2" name="组合 1">
            <a:extLst>
              <a:ext uri="{FF2B5EF4-FFF2-40B4-BE49-F238E27FC236}">
                <a16:creationId xmlns:a16="http://schemas.microsoft.com/office/drawing/2014/main" id="{9525FFB8-6BA8-4765-8F1B-018290C13F95}"/>
              </a:ext>
            </a:extLst>
          </p:cNvPr>
          <p:cNvGrpSpPr/>
          <p:nvPr/>
        </p:nvGrpSpPr>
        <p:grpSpPr>
          <a:xfrm>
            <a:off x="1294134" y="706138"/>
            <a:ext cx="1983644" cy="1204440"/>
            <a:chOff x="1294134" y="706138"/>
            <a:chExt cx="1983644" cy="1204440"/>
          </a:xfrm>
        </p:grpSpPr>
        <p:sp>
          <p:nvSpPr>
            <p:cNvPr id="55" name="任意多边形: 形状 54">
              <a:extLst>
                <a:ext uri="{FF2B5EF4-FFF2-40B4-BE49-F238E27FC236}">
                  <a16:creationId xmlns:a16="http://schemas.microsoft.com/office/drawing/2014/main" id="{4B5D2306-9A61-4ED1-9A7A-7A591BB3D58A}"/>
                </a:ext>
              </a:extLst>
            </p:cNvPr>
            <p:cNvSpPr/>
            <p:nvPr/>
          </p:nvSpPr>
          <p:spPr>
            <a:xfrm rot="1506201">
              <a:off x="1294134" y="706138"/>
              <a:ext cx="1983644" cy="1204440"/>
            </a:xfrm>
            <a:custGeom>
              <a:avLst/>
              <a:gdLst>
                <a:gd name="connsiteX0" fmla="*/ 40729 w 1983644"/>
                <a:gd name="connsiteY0" fmla="*/ 813550 h 1204440"/>
                <a:gd name="connsiteX1" fmla="*/ 1762918 w 1983644"/>
                <a:gd name="connsiteY1" fmla="*/ 6695 h 1204440"/>
                <a:gd name="connsiteX2" fmla="*/ 1856952 w 1983644"/>
                <a:gd name="connsiteY2" fmla="*/ 40729 h 1204440"/>
                <a:gd name="connsiteX3" fmla="*/ 1976949 w 1983644"/>
                <a:gd name="connsiteY3" fmla="*/ 296855 h 1204440"/>
                <a:gd name="connsiteX4" fmla="*/ 1942915 w 1983644"/>
                <a:gd name="connsiteY4" fmla="*/ 390889 h 1204440"/>
                <a:gd name="connsiteX5" fmla="*/ 1885273 w 1983644"/>
                <a:gd name="connsiteY5" fmla="*/ 417894 h 1204440"/>
                <a:gd name="connsiteX6" fmla="*/ 1962511 w 1983644"/>
                <a:gd name="connsiteY6" fmla="*/ 486456 h 1204440"/>
                <a:gd name="connsiteX7" fmla="*/ 1738932 w 1983644"/>
                <a:gd name="connsiteY7" fmla="*/ 486456 h 1204440"/>
                <a:gd name="connsiteX8" fmla="*/ 220726 w 1983644"/>
                <a:gd name="connsiteY8" fmla="*/ 1197744 h 1204440"/>
                <a:gd name="connsiteX9" fmla="*/ 126692 w 1983644"/>
                <a:gd name="connsiteY9" fmla="*/ 1163710 h 1204440"/>
                <a:gd name="connsiteX10" fmla="*/ 6696 w 1983644"/>
                <a:gd name="connsiteY10" fmla="*/ 907584 h 1204440"/>
                <a:gd name="connsiteX11" fmla="*/ 40729 w 1983644"/>
                <a:gd name="connsiteY11" fmla="*/ 813550 h 1204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3644" h="1204440">
                  <a:moveTo>
                    <a:pt x="40729" y="813550"/>
                  </a:moveTo>
                  <a:lnTo>
                    <a:pt x="1762918" y="6695"/>
                  </a:lnTo>
                  <a:cubicBezTo>
                    <a:pt x="1798283" y="-9873"/>
                    <a:pt x="1840383" y="5364"/>
                    <a:pt x="1856952" y="40729"/>
                  </a:cubicBezTo>
                  <a:lnTo>
                    <a:pt x="1976949" y="296855"/>
                  </a:lnTo>
                  <a:cubicBezTo>
                    <a:pt x="1993517" y="332220"/>
                    <a:pt x="1978280" y="374320"/>
                    <a:pt x="1942915" y="390889"/>
                  </a:cubicBezTo>
                  <a:lnTo>
                    <a:pt x="1885273" y="417894"/>
                  </a:lnTo>
                  <a:lnTo>
                    <a:pt x="1962511" y="486456"/>
                  </a:lnTo>
                  <a:lnTo>
                    <a:pt x="1738932" y="486456"/>
                  </a:lnTo>
                  <a:lnTo>
                    <a:pt x="220726" y="1197744"/>
                  </a:lnTo>
                  <a:cubicBezTo>
                    <a:pt x="185361" y="1214313"/>
                    <a:pt x="143261" y="1199075"/>
                    <a:pt x="126692" y="1163710"/>
                  </a:cubicBezTo>
                  <a:lnTo>
                    <a:pt x="6696" y="907584"/>
                  </a:lnTo>
                  <a:cubicBezTo>
                    <a:pt x="-9873" y="872219"/>
                    <a:pt x="5364" y="830119"/>
                    <a:pt x="40729" y="813550"/>
                  </a:cubicBezTo>
                  <a:close/>
                </a:path>
              </a:pathLst>
            </a:custGeom>
            <a:gradFill>
              <a:gsLst>
                <a:gs pos="0">
                  <a:schemeClr val="accent1">
                    <a:lumMod val="40000"/>
                    <a:lumOff val="60000"/>
                    <a:alpha val="53000"/>
                  </a:schemeClr>
                </a:gs>
                <a:gs pos="100000">
                  <a:schemeClr val="accent1">
                    <a:lumMod val="40000"/>
                    <a:lumOff val="60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78" name="文本框 77">
              <a:extLst>
                <a:ext uri="{FF2B5EF4-FFF2-40B4-BE49-F238E27FC236}">
                  <a16:creationId xmlns:a16="http://schemas.microsoft.com/office/drawing/2014/main" id="{A77E7879-87C8-4FA2-B64D-C43A7493721D}"/>
                </a:ext>
              </a:extLst>
            </p:cNvPr>
            <p:cNvSpPr txBox="1"/>
            <p:nvPr/>
          </p:nvSpPr>
          <p:spPr>
            <a:xfrm>
              <a:off x="1507520" y="995422"/>
              <a:ext cx="1515965" cy="504882"/>
            </a:xfrm>
            <a:prstGeom prst="rect">
              <a:avLst/>
            </a:prstGeom>
            <a:noFill/>
          </p:spPr>
          <p:txBody>
            <a:bodyPr wrap="square" rtlCol="0">
              <a:spAutoFit/>
            </a:bodyPr>
            <a:lstStyle/>
            <a:p>
              <a:pPr algn="dist">
                <a:lnSpc>
                  <a:spcPct val="150000"/>
                </a:lnSpc>
              </a:pPr>
              <a:r>
                <a:rPr lang="zh-CN" altLang="en-US" sz="2000" b="1" dirty="0">
                  <a:solidFill>
                    <a:schemeClr val="bg1">
                      <a:lumMod val="95000"/>
                    </a:schemeClr>
                  </a:solidFill>
                  <a:effectLst>
                    <a:outerShdw blurRad="50800" dist="38100" dir="2700000" algn="tl" rotWithShape="0">
                      <a:prstClr val="black">
                        <a:alpha val="40000"/>
                      </a:prstClr>
                    </a:outerShdw>
                  </a:effectLst>
                  <a:cs typeface="+mn-ea"/>
                  <a:sym typeface="+mn-lt"/>
                </a:rPr>
                <a:t>特洛伊木马</a:t>
              </a:r>
            </a:p>
          </p:txBody>
        </p:sp>
      </p:grpSp>
      <p:grpSp>
        <p:nvGrpSpPr>
          <p:cNvPr id="99" name="组合 98">
            <a:extLst>
              <a:ext uri="{FF2B5EF4-FFF2-40B4-BE49-F238E27FC236}">
                <a16:creationId xmlns:a16="http://schemas.microsoft.com/office/drawing/2014/main" id="{EAB312E4-6435-4AD2-9F0D-62729DCDD83E}"/>
              </a:ext>
            </a:extLst>
          </p:cNvPr>
          <p:cNvGrpSpPr/>
          <p:nvPr/>
        </p:nvGrpSpPr>
        <p:grpSpPr>
          <a:xfrm>
            <a:off x="8563245" y="1200685"/>
            <a:ext cx="2076907" cy="678723"/>
            <a:chOff x="1377703" y="1576197"/>
            <a:chExt cx="2076907" cy="678723"/>
          </a:xfrm>
        </p:grpSpPr>
        <p:grpSp>
          <p:nvGrpSpPr>
            <p:cNvPr id="100" name="组合 99">
              <a:extLst>
                <a:ext uri="{FF2B5EF4-FFF2-40B4-BE49-F238E27FC236}">
                  <a16:creationId xmlns:a16="http://schemas.microsoft.com/office/drawing/2014/main" id="{99800B93-5C7D-49EB-8B2E-0E81C75770E0}"/>
                </a:ext>
              </a:extLst>
            </p:cNvPr>
            <p:cNvGrpSpPr/>
            <p:nvPr/>
          </p:nvGrpSpPr>
          <p:grpSpPr>
            <a:xfrm>
              <a:off x="1377703" y="1666875"/>
              <a:ext cx="2043254" cy="588045"/>
              <a:chOff x="1732331" y="1955006"/>
              <a:chExt cx="1272947" cy="366352"/>
            </a:xfrm>
          </p:grpSpPr>
          <p:sp>
            <p:nvSpPr>
              <p:cNvPr id="102" name="矩形: 圆角 101">
                <a:extLst>
                  <a:ext uri="{FF2B5EF4-FFF2-40B4-BE49-F238E27FC236}">
                    <a16:creationId xmlns:a16="http://schemas.microsoft.com/office/drawing/2014/main" id="{F6DB7A19-1CB3-4EFE-9868-C3CD2CFDA384}"/>
                  </a:ext>
                </a:extLst>
              </p:cNvPr>
              <p:cNvSpPr/>
              <p:nvPr/>
            </p:nvSpPr>
            <p:spPr>
              <a:xfrm>
                <a:off x="1732331" y="1955006"/>
                <a:ext cx="1272947" cy="264319"/>
              </a:xfrm>
              <a:prstGeom prst="roundRect">
                <a:avLst/>
              </a:prstGeom>
              <a:gradFill>
                <a:gsLst>
                  <a:gs pos="100000">
                    <a:schemeClr val="accent5">
                      <a:lumMod val="60000"/>
                      <a:lumOff val="40000"/>
                    </a:schemeClr>
                  </a:gs>
                  <a:gs pos="0">
                    <a:schemeClr val="accent1">
                      <a:lumMod val="40000"/>
                      <a:lumOff val="60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3" name="等腰三角形 102">
                <a:extLst>
                  <a:ext uri="{FF2B5EF4-FFF2-40B4-BE49-F238E27FC236}">
                    <a16:creationId xmlns:a16="http://schemas.microsoft.com/office/drawing/2014/main" id="{EC5F612C-3AED-4C6D-BD21-62E721A3C4DD}"/>
                  </a:ext>
                </a:extLst>
              </p:cNvPr>
              <p:cNvSpPr/>
              <p:nvPr/>
            </p:nvSpPr>
            <p:spPr>
              <a:xfrm rot="6491166">
                <a:off x="1780532" y="2125385"/>
                <a:ext cx="271462" cy="120484"/>
              </a:xfrm>
              <a:prstGeom prst="triangle">
                <a:avLst/>
              </a:prstGeom>
              <a:solidFill>
                <a:srgbClr val="A3C4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01" name="文本框 100">
              <a:extLst>
                <a:ext uri="{FF2B5EF4-FFF2-40B4-BE49-F238E27FC236}">
                  <a16:creationId xmlns:a16="http://schemas.microsoft.com/office/drawing/2014/main" id="{BEB53C72-48BA-4D7E-99C0-662332BF8131}"/>
                </a:ext>
              </a:extLst>
            </p:cNvPr>
            <p:cNvSpPr txBox="1"/>
            <p:nvPr/>
          </p:nvSpPr>
          <p:spPr>
            <a:xfrm>
              <a:off x="1411356" y="1576197"/>
              <a:ext cx="2043254" cy="504882"/>
            </a:xfrm>
            <a:prstGeom prst="rect">
              <a:avLst/>
            </a:prstGeom>
            <a:noFill/>
          </p:spPr>
          <p:txBody>
            <a:bodyPr wrap="square" rtlCol="0">
              <a:spAutoFit/>
            </a:bodyPr>
            <a:lstStyle/>
            <a:p>
              <a:pPr algn="dist">
                <a:lnSpc>
                  <a:spcPct val="150000"/>
                </a:lnSpc>
              </a:pPr>
              <a:r>
                <a:rPr lang="zh-CN" altLang="en-US" sz="2000" b="1" dirty="0">
                  <a:solidFill>
                    <a:schemeClr val="bg1">
                      <a:lumMod val="95000"/>
                    </a:schemeClr>
                  </a:solidFill>
                  <a:effectLst>
                    <a:outerShdw blurRad="50800" dist="38100" dir="2700000" algn="tl" rotWithShape="0">
                      <a:prstClr val="black">
                        <a:alpha val="40000"/>
                      </a:prstClr>
                    </a:outerShdw>
                  </a:effectLst>
                  <a:cs typeface="+mn-ea"/>
                  <a:sym typeface="+mn-lt"/>
                </a:rPr>
                <a:t>内部、外部泄密</a:t>
              </a:r>
            </a:p>
          </p:txBody>
        </p:sp>
      </p:grpSp>
      <p:grpSp>
        <p:nvGrpSpPr>
          <p:cNvPr id="109" name="组合 108">
            <a:extLst>
              <a:ext uri="{FF2B5EF4-FFF2-40B4-BE49-F238E27FC236}">
                <a16:creationId xmlns:a16="http://schemas.microsoft.com/office/drawing/2014/main" id="{E81444F5-2941-42F7-B7A2-2AB92AD3AF61}"/>
              </a:ext>
            </a:extLst>
          </p:cNvPr>
          <p:cNvGrpSpPr/>
          <p:nvPr/>
        </p:nvGrpSpPr>
        <p:grpSpPr>
          <a:xfrm>
            <a:off x="8613662" y="2369986"/>
            <a:ext cx="2043254" cy="668659"/>
            <a:chOff x="1377703" y="1586261"/>
            <a:chExt cx="2043254" cy="668659"/>
          </a:xfrm>
        </p:grpSpPr>
        <p:grpSp>
          <p:nvGrpSpPr>
            <p:cNvPr id="110" name="组合 109">
              <a:extLst>
                <a:ext uri="{FF2B5EF4-FFF2-40B4-BE49-F238E27FC236}">
                  <a16:creationId xmlns:a16="http://schemas.microsoft.com/office/drawing/2014/main" id="{214C1F5B-B411-43DF-A807-473D7FE8B5E1}"/>
                </a:ext>
              </a:extLst>
            </p:cNvPr>
            <p:cNvGrpSpPr/>
            <p:nvPr/>
          </p:nvGrpSpPr>
          <p:grpSpPr>
            <a:xfrm>
              <a:off x="1377703" y="1666875"/>
              <a:ext cx="2043254" cy="588045"/>
              <a:chOff x="1732331" y="1955006"/>
              <a:chExt cx="1272947" cy="366352"/>
            </a:xfrm>
          </p:grpSpPr>
          <p:sp>
            <p:nvSpPr>
              <p:cNvPr id="112" name="矩形: 圆角 111">
                <a:extLst>
                  <a:ext uri="{FF2B5EF4-FFF2-40B4-BE49-F238E27FC236}">
                    <a16:creationId xmlns:a16="http://schemas.microsoft.com/office/drawing/2014/main" id="{46DF5189-72C9-41EB-A6CC-F6A53DB6CEE6}"/>
                  </a:ext>
                </a:extLst>
              </p:cNvPr>
              <p:cNvSpPr/>
              <p:nvPr/>
            </p:nvSpPr>
            <p:spPr>
              <a:xfrm>
                <a:off x="1732331" y="1955006"/>
                <a:ext cx="1272947" cy="264319"/>
              </a:xfrm>
              <a:prstGeom prst="roundRect">
                <a:avLst/>
              </a:prstGeom>
              <a:gradFill>
                <a:gsLst>
                  <a:gs pos="100000">
                    <a:schemeClr val="accent5">
                      <a:lumMod val="60000"/>
                      <a:lumOff val="40000"/>
                    </a:schemeClr>
                  </a:gs>
                  <a:gs pos="0">
                    <a:schemeClr val="accent1">
                      <a:lumMod val="40000"/>
                      <a:lumOff val="60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3" name="等腰三角形 112">
                <a:extLst>
                  <a:ext uri="{FF2B5EF4-FFF2-40B4-BE49-F238E27FC236}">
                    <a16:creationId xmlns:a16="http://schemas.microsoft.com/office/drawing/2014/main" id="{A0F89443-2668-4F50-8118-2B06E816FC57}"/>
                  </a:ext>
                </a:extLst>
              </p:cNvPr>
              <p:cNvSpPr/>
              <p:nvPr/>
            </p:nvSpPr>
            <p:spPr>
              <a:xfrm rot="6491166">
                <a:off x="1780532" y="2125385"/>
                <a:ext cx="271462" cy="120484"/>
              </a:xfrm>
              <a:prstGeom prst="triangle">
                <a:avLst/>
              </a:prstGeom>
              <a:solidFill>
                <a:srgbClr val="A3C4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11" name="文本框 110">
              <a:extLst>
                <a:ext uri="{FF2B5EF4-FFF2-40B4-BE49-F238E27FC236}">
                  <a16:creationId xmlns:a16="http://schemas.microsoft.com/office/drawing/2014/main" id="{472D42F3-CE1D-4529-B335-4C490CEC23A5}"/>
                </a:ext>
              </a:extLst>
            </p:cNvPr>
            <p:cNvSpPr txBox="1"/>
            <p:nvPr/>
          </p:nvSpPr>
          <p:spPr>
            <a:xfrm>
              <a:off x="1649846" y="1586261"/>
              <a:ext cx="1515965" cy="504882"/>
            </a:xfrm>
            <a:prstGeom prst="rect">
              <a:avLst/>
            </a:prstGeom>
            <a:noFill/>
          </p:spPr>
          <p:txBody>
            <a:bodyPr wrap="square" rtlCol="0">
              <a:spAutoFit/>
            </a:bodyPr>
            <a:lstStyle/>
            <a:p>
              <a:pPr algn="dist">
                <a:lnSpc>
                  <a:spcPct val="150000"/>
                </a:lnSpc>
              </a:pPr>
              <a:endParaRPr lang="zh-CN" altLang="en-US" sz="2000" b="1" dirty="0">
                <a:solidFill>
                  <a:schemeClr val="bg1">
                    <a:lumMod val="95000"/>
                  </a:schemeClr>
                </a:solidFill>
                <a:effectLst>
                  <a:outerShdw blurRad="50800" dist="38100" dir="2700000" algn="tl" rotWithShape="0">
                    <a:prstClr val="black">
                      <a:alpha val="40000"/>
                    </a:prstClr>
                  </a:outerShdw>
                </a:effectLst>
                <a:cs typeface="+mn-ea"/>
                <a:sym typeface="+mn-lt"/>
              </a:endParaRPr>
            </a:p>
          </p:txBody>
        </p:sp>
      </p:grpSp>
      <p:grpSp>
        <p:nvGrpSpPr>
          <p:cNvPr id="114" name="组合 113">
            <a:extLst>
              <a:ext uri="{FF2B5EF4-FFF2-40B4-BE49-F238E27FC236}">
                <a16:creationId xmlns:a16="http://schemas.microsoft.com/office/drawing/2014/main" id="{31D29047-5F1D-46C3-8805-6C185D952986}"/>
              </a:ext>
            </a:extLst>
          </p:cNvPr>
          <p:cNvGrpSpPr/>
          <p:nvPr/>
        </p:nvGrpSpPr>
        <p:grpSpPr>
          <a:xfrm>
            <a:off x="8603044" y="4009979"/>
            <a:ext cx="2081485" cy="607432"/>
            <a:chOff x="1358587" y="1647488"/>
            <a:chExt cx="2081485" cy="607432"/>
          </a:xfrm>
        </p:grpSpPr>
        <p:grpSp>
          <p:nvGrpSpPr>
            <p:cNvPr id="115" name="组合 114">
              <a:extLst>
                <a:ext uri="{FF2B5EF4-FFF2-40B4-BE49-F238E27FC236}">
                  <a16:creationId xmlns:a16="http://schemas.microsoft.com/office/drawing/2014/main" id="{FB0ED982-E94D-4B90-A1CF-6A3952271B06}"/>
                </a:ext>
              </a:extLst>
            </p:cNvPr>
            <p:cNvGrpSpPr/>
            <p:nvPr/>
          </p:nvGrpSpPr>
          <p:grpSpPr>
            <a:xfrm>
              <a:off x="1377703" y="1666875"/>
              <a:ext cx="2043254" cy="588045"/>
              <a:chOff x="1732331" y="1955006"/>
              <a:chExt cx="1272947" cy="366352"/>
            </a:xfrm>
          </p:grpSpPr>
          <p:sp>
            <p:nvSpPr>
              <p:cNvPr id="117" name="矩形: 圆角 116">
                <a:extLst>
                  <a:ext uri="{FF2B5EF4-FFF2-40B4-BE49-F238E27FC236}">
                    <a16:creationId xmlns:a16="http://schemas.microsoft.com/office/drawing/2014/main" id="{FFB05F9A-9AF6-4355-9D81-BB254AC0C6CB}"/>
                  </a:ext>
                </a:extLst>
              </p:cNvPr>
              <p:cNvSpPr/>
              <p:nvPr/>
            </p:nvSpPr>
            <p:spPr>
              <a:xfrm>
                <a:off x="1732331" y="1955006"/>
                <a:ext cx="1272947" cy="264319"/>
              </a:xfrm>
              <a:prstGeom prst="roundRect">
                <a:avLst/>
              </a:prstGeom>
              <a:gradFill>
                <a:gsLst>
                  <a:gs pos="100000">
                    <a:schemeClr val="accent5">
                      <a:lumMod val="60000"/>
                      <a:lumOff val="40000"/>
                    </a:schemeClr>
                  </a:gs>
                  <a:gs pos="0">
                    <a:schemeClr val="accent1">
                      <a:lumMod val="40000"/>
                      <a:lumOff val="60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8" name="等腰三角形 117">
                <a:extLst>
                  <a:ext uri="{FF2B5EF4-FFF2-40B4-BE49-F238E27FC236}">
                    <a16:creationId xmlns:a16="http://schemas.microsoft.com/office/drawing/2014/main" id="{535B9A84-0FD7-4ADC-BFC0-5C7114ED74BA}"/>
                  </a:ext>
                </a:extLst>
              </p:cNvPr>
              <p:cNvSpPr/>
              <p:nvPr/>
            </p:nvSpPr>
            <p:spPr>
              <a:xfrm rot="6491166">
                <a:off x="1780532" y="2125385"/>
                <a:ext cx="271462" cy="120484"/>
              </a:xfrm>
              <a:prstGeom prst="triangle">
                <a:avLst/>
              </a:prstGeom>
              <a:solidFill>
                <a:srgbClr val="A3C4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16" name="文本框 115">
              <a:extLst>
                <a:ext uri="{FF2B5EF4-FFF2-40B4-BE49-F238E27FC236}">
                  <a16:creationId xmlns:a16="http://schemas.microsoft.com/office/drawing/2014/main" id="{DA1D8C8C-97D2-490F-ABB3-DCF67758CC1D}"/>
                </a:ext>
              </a:extLst>
            </p:cNvPr>
            <p:cNvSpPr txBox="1"/>
            <p:nvPr/>
          </p:nvSpPr>
          <p:spPr>
            <a:xfrm>
              <a:off x="1358587" y="1647488"/>
              <a:ext cx="2081485" cy="377411"/>
            </a:xfrm>
            <a:prstGeom prst="rect">
              <a:avLst/>
            </a:prstGeom>
            <a:noFill/>
          </p:spPr>
          <p:txBody>
            <a:bodyPr wrap="square" rtlCol="0">
              <a:spAutoFit/>
            </a:bodyPr>
            <a:lstStyle/>
            <a:p>
              <a:pPr algn="dist">
                <a:lnSpc>
                  <a:spcPct val="150000"/>
                </a:lnSpc>
              </a:pPr>
              <a:r>
                <a:rPr lang="zh-CN" altLang="en-US" sz="1400" b="1" dirty="0">
                  <a:solidFill>
                    <a:schemeClr val="bg1">
                      <a:lumMod val="95000"/>
                    </a:schemeClr>
                  </a:solidFill>
                  <a:effectLst>
                    <a:outerShdw blurRad="50800" dist="38100" dir="2700000" algn="tl" rotWithShape="0">
                      <a:prstClr val="black">
                        <a:alpha val="40000"/>
                      </a:prstClr>
                    </a:outerShdw>
                  </a:effectLst>
                  <a:cs typeface="+mn-ea"/>
                  <a:sym typeface="+mn-lt"/>
                </a:rPr>
                <a:t>信息丢失、篡改、销毁</a:t>
              </a:r>
            </a:p>
          </p:txBody>
        </p:sp>
      </p:grpSp>
      <p:grpSp>
        <p:nvGrpSpPr>
          <p:cNvPr id="57" name="组合 56">
            <a:extLst>
              <a:ext uri="{FF2B5EF4-FFF2-40B4-BE49-F238E27FC236}">
                <a16:creationId xmlns:a16="http://schemas.microsoft.com/office/drawing/2014/main" id="{647F8BAF-0555-41EE-B9F8-9A442B21C8FC}"/>
              </a:ext>
            </a:extLst>
          </p:cNvPr>
          <p:cNvGrpSpPr/>
          <p:nvPr/>
        </p:nvGrpSpPr>
        <p:grpSpPr>
          <a:xfrm>
            <a:off x="1865750" y="1672329"/>
            <a:ext cx="1983644" cy="1204440"/>
            <a:chOff x="1294134" y="706138"/>
            <a:chExt cx="1983644" cy="1204440"/>
          </a:xfrm>
        </p:grpSpPr>
        <p:sp>
          <p:nvSpPr>
            <p:cNvPr id="59" name="任意多边形: 形状 58">
              <a:extLst>
                <a:ext uri="{FF2B5EF4-FFF2-40B4-BE49-F238E27FC236}">
                  <a16:creationId xmlns:a16="http://schemas.microsoft.com/office/drawing/2014/main" id="{48DB5786-E8FB-478A-A3F1-328EF1E4AF75}"/>
                </a:ext>
              </a:extLst>
            </p:cNvPr>
            <p:cNvSpPr/>
            <p:nvPr/>
          </p:nvSpPr>
          <p:spPr>
            <a:xfrm rot="1506201">
              <a:off x="1294134" y="706138"/>
              <a:ext cx="1983644" cy="1204440"/>
            </a:xfrm>
            <a:custGeom>
              <a:avLst/>
              <a:gdLst>
                <a:gd name="connsiteX0" fmla="*/ 40729 w 1983644"/>
                <a:gd name="connsiteY0" fmla="*/ 813550 h 1204440"/>
                <a:gd name="connsiteX1" fmla="*/ 1762918 w 1983644"/>
                <a:gd name="connsiteY1" fmla="*/ 6695 h 1204440"/>
                <a:gd name="connsiteX2" fmla="*/ 1856952 w 1983644"/>
                <a:gd name="connsiteY2" fmla="*/ 40729 h 1204440"/>
                <a:gd name="connsiteX3" fmla="*/ 1976949 w 1983644"/>
                <a:gd name="connsiteY3" fmla="*/ 296855 h 1204440"/>
                <a:gd name="connsiteX4" fmla="*/ 1942915 w 1983644"/>
                <a:gd name="connsiteY4" fmla="*/ 390889 h 1204440"/>
                <a:gd name="connsiteX5" fmla="*/ 1885273 w 1983644"/>
                <a:gd name="connsiteY5" fmla="*/ 417894 h 1204440"/>
                <a:gd name="connsiteX6" fmla="*/ 1962511 w 1983644"/>
                <a:gd name="connsiteY6" fmla="*/ 486456 h 1204440"/>
                <a:gd name="connsiteX7" fmla="*/ 1738932 w 1983644"/>
                <a:gd name="connsiteY7" fmla="*/ 486456 h 1204440"/>
                <a:gd name="connsiteX8" fmla="*/ 220726 w 1983644"/>
                <a:gd name="connsiteY8" fmla="*/ 1197744 h 1204440"/>
                <a:gd name="connsiteX9" fmla="*/ 126692 w 1983644"/>
                <a:gd name="connsiteY9" fmla="*/ 1163710 h 1204440"/>
                <a:gd name="connsiteX10" fmla="*/ 6696 w 1983644"/>
                <a:gd name="connsiteY10" fmla="*/ 907584 h 1204440"/>
                <a:gd name="connsiteX11" fmla="*/ 40729 w 1983644"/>
                <a:gd name="connsiteY11" fmla="*/ 813550 h 1204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3644" h="1204440">
                  <a:moveTo>
                    <a:pt x="40729" y="813550"/>
                  </a:moveTo>
                  <a:lnTo>
                    <a:pt x="1762918" y="6695"/>
                  </a:lnTo>
                  <a:cubicBezTo>
                    <a:pt x="1798283" y="-9873"/>
                    <a:pt x="1840383" y="5364"/>
                    <a:pt x="1856952" y="40729"/>
                  </a:cubicBezTo>
                  <a:lnTo>
                    <a:pt x="1976949" y="296855"/>
                  </a:lnTo>
                  <a:cubicBezTo>
                    <a:pt x="1993517" y="332220"/>
                    <a:pt x="1978280" y="374320"/>
                    <a:pt x="1942915" y="390889"/>
                  </a:cubicBezTo>
                  <a:lnTo>
                    <a:pt x="1885273" y="417894"/>
                  </a:lnTo>
                  <a:lnTo>
                    <a:pt x="1962511" y="486456"/>
                  </a:lnTo>
                  <a:lnTo>
                    <a:pt x="1738932" y="486456"/>
                  </a:lnTo>
                  <a:lnTo>
                    <a:pt x="220726" y="1197744"/>
                  </a:lnTo>
                  <a:cubicBezTo>
                    <a:pt x="185361" y="1214313"/>
                    <a:pt x="143261" y="1199075"/>
                    <a:pt x="126692" y="1163710"/>
                  </a:cubicBezTo>
                  <a:lnTo>
                    <a:pt x="6696" y="907584"/>
                  </a:lnTo>
                  <a:cubicBezTo>
                    <a:pt x="-9873" y="872219"/>
                    <a:pt x="5364" y="830119"/>
                    <a:pt x="40729" y="813550"/>
                  </a:cubicBezTo>
                  <a:close/>
                </a:path>
              </a:pathLst>
            </a:custGeom>
            <a:gradFill>
              <a:gsLst>
                <a:gs pos="0">
                  <a:schemeClr val="accent1">
                    <a:lumMod val="40000"/>
                    <a:lumOff val="60000"/>
                    <a:alpha val="53000"/>
                  </a:schemeClr>
                </a:gs>
                <a:gs pos="100000">
                  <a:schemeClr val="accent1">
                    <a:lumMod val="40000"/>
                    <a:lumOff val="60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60" name="文本框 59">
              <a:extLst>
                <a:ext uri="{FF2B5EF4-FFF2-40B4-BE49-F238E27FC236}">
                  <a16:creationId xmlns:a16="http://schemas.microsoft.com/office/drawing/2014/main" id="{42B39EE3-1340-457F-AC61-B4254EF89EA8}"/>
                </a:ext>
              </a:extLst>
            </p:cNvPr>
            <p:cNvSpPr txBox="1"/>
            <p:nvPr/>
          </p:nvSpPr>
          <p:spPr>
            <a:xfrm>
              <a:off x="1507520" y="995422"/>
              <a:ext cx="1515965" cy="504882"/>
            </a:xfrm>
            <a:prstGeom prst="rect">
              <a:avLst/>
            </a:prstGeom>
            <a:noFill/>
          </p:spPr>
          <p:txBody>
            <a:bodyPr wrap="square" rtlCol="0">
              <a:spAutoFit/>
            </a:bodyPr>
            <a:lstStyle/>
            <a:p>
              <a:pPr algn="dist">
                <a:lnSpc>
                  <a:spcPct val="150000"/>
                </a:lnSpc>
              </a:pPr>
              <a:r>
                <a:rPr lang="zh-CN" altLang="en-US" sz="2000" b="1" dirty="0">
                  <a:solidFill>
                    <a:schemeClr val="bg1">
                      <a:lumMod val="95000"/>
                    </a:schemeClr>
                  </a:solidFill>
                  <a:effectLst>
                    <a:outerShdw blurRad="50800" dist="38100" dir="2700000" algn="tl" rotWithShape="0">
                      <a:prstClr val="black">
                        <a:alpha val="40000"/>
                      </a:prstClr>
                    </a:outerShdw>
                  </a:effectLst>
                  <a:cs typeface="+mn-ea"/>
                  <a:sym typeface="+mn-lt"/>
                </a:rPr>
                <a:t>黑客攻击</a:t>
              </a:r>
            </a:p>
          </p:txBody>
        </p:sp>
      </p:grpSp>
      <p:grpSp>
        <p:nvGrpSpPr>
          <p:cNvPr id="61" name="组合 60">
            <a:extLst>
              <a:ext uri="{FF2B5EF4-FFF2-40B4-BE49-F238E27FC236}">
                <a16:creationId xmlns:a16="http://schemas.microsoft.com/office/drawing/2014/main" id="{D3694F8A-0481-4033-B362-A145D1443505}"/>
              </a:ext>
            </a:extLst>
          </p:cNvPr>
          <p:cNvGrpSpPr/>
          <p:nvPr/>
        </p:nvGrpSpPr>
        <p:grpSpPr>
          <a:xfrm>
            <a:off x="1125087" y="2638519"/>
            <a:ext cx="2043091" cy="1204440"/>
            <a:chOff x="1248485" y="706138"/>
            <a:chExt cx="2043091" cy="1204440"/>
          </a:xfrm>
        </p:grpSpPr>
        <p:sp>
          <p:nvSpPr>
            <p:cNvPr id="62" name="任意多边形: 形状 61">
              <a:extLst>
                <a:ext uri="{FF2B5EF4-FFF2-40B4-BE49-F238E27FC236}">
                  <a16:creationId xmlns:a16="http://schemas.microsoft.com/office/drawing/2014/main" id="{94DFC176-F5D4-4333-B4D6-9FBADBDDA7AC}"/>
                </a:ext>
              </a:extLst>
            </p:cNvPr>
            <p:cNvSpPr/>
            <p:nvPr/>
          </p:nvSpPr>
          <p:spPr>
            <a:xfrm rot="1506201">
              <a:off x="1294134" y="706138"/>
              <a:ext cx="1983644" cy="1204440"/>
            </a:xfrm>
            <a:custGeom>
              <a:avLst/>
              <a:gdLst>
                <a:gd name="connsiteX0" fmla="*/ 40729 w 1983644"/>
                <a:gd name="connsiteY0" fmla="*/ 813550 h 1204440"/>
                <a:gd name="connsiteX1" fmla="*/ 1762918 w 1983644"/>
                <a:gd name="connsiteY1" fmla="*/ 6695 h 1204440"/>
                <a:gd name="connsiteX2" fmla="*/ 1856952 w 1983644"/>
                <a:gd name="connsiteY2" fmla="*/ 40729 h 1204440"/>
                <a:gd name="connsiteX3" fmla="*/ 1976949 w 1983644"/>
                <a:gd name="connsiteY3" fmla="*/ 296855 h 1204440"/>
                <a:gd name="connsiteX4" fmla="*/ 1942915 w 1983644"/>
                <a:gd name="connsiteY4" fmla="*/ 390889 h 1204440"/>
                <a:gd name="connsiteX5" fmla="*/ 1885273 w 1983644"/>
                <a:gd name="connsiteY5" fmla="*/ 417894 h 1204440"/>
                <a:gd name="connsiteX6" fmla="*/ 1962511 w 1983644"/>
                <a:gd name="connsiteY6" fmla="*/ 486456 h 1204440"/>
                <a:gd name="connsiteX7" fmla="*/ 1738932 w 1983644"/>
                <a:gd name="connsiteY7" fmla="*/ 486456 h 1204440"/>
                <a:gd name="connsiteX8" fmla="*/ 220726 w 1983644"/>
                <a:gd name="connsiteY8" fmla="*/ 1197744 h 1204440"/>
                <a:gd name="connsiteX9" fmla="*/ 126692 w 1983644"/>
                <a:gd name="connsiteY9" fmla="*/ 1163710 h 1204440"/>
                <a:gd name="connsiteX10" fmla="*/ 6696 w 1983644"/>
                <a:gd name="connsiteY10" fmla="*/ 907584 h 1204440"/>
                <a:gd name="connsiteX11" fmla="*/ 40729 w 1983644"/>
                <a:gd name="connsiteY11" fmla="*/ 813550 h 1204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3644" h="1204440">
                  <a:moveTo>
                    <a:pt x="40729" y="813550"/>
                  </a:moveTo>
                  <a:lnTo>
                    <a:pt x="1762918" y="6695"/>
                  </a:lnTo>
                  <a:cubicBezTo>
                    <a:pt x="1798283" y="-9873"/>
                    <a:pt x="1840383" y="5364"/>
                    <a:pt x="1856952" y="40729"/>
                  </a:cubicBezTo>
                  <a:lnTo>
                    <a:pt x="1976949" y="296855"/>
                  </a:lnTo>
                  <a:cubicBezTo>
                    <a:pt x="1993517" y="332220"/>
                    <a:pt x="1978280" y="374320"/>
                    <a:pt x="1942915" y="390889"/>
                  </a:cubicBezTo>
                  <a:lnTo>
                    <a:pt x="1885273" y="417894"/>
                  </a:lnTo>
                  <a:lnTo>
                    <a:pt x="1962511" y="486456"/>
                  </a:lnTo>
                  <a:lnTo>
                    <a:pt x="1738932" y="486456"/>
                  </a:lnTo>
                  <a:lnTo>
                    <a:pt x="220726" y="1197744"/>
                  </a:lnTo>
                  <a:cubicBezTo>
                    <a:pt x="185361" y="1214313"/>
                    <a:pt x="143261" y="1199075"/>
                    <a:pt x="126692" y="1163710"/>
                  </a:cubicBezTo>
                  <a:lnTo>
                    <a:pt x="6696" y="907584"/>
                  </a:lnTo>
                  <a:cubicBezTo>
                    <a:pt x="-9873" y="872219"/>
                    <a:pt x="5364" y="830119"/>
                    <a:pt x="40729" y="813550"/>
                  </a:cubicBezTo>
                  <a:close/>
                </a:path>
              </a:pathLst>
            </a:custGeom>
            <a:gradFill>
              <a:gsLst>
                <a:gs pos="0">
                  <a:schemeClr val="accent1">
                    <a:lumMod val="40000"/>
                    <a:lumOff val="60000"/>
                    <a:alpha val="53000"/>
                  </a:schemeClr>
                </a:gs>
                <a:gs pos="100000">
                  <a:schemeClr val="accent1">
                    <a:lumMod val="40000"/>
                    <a:lumOff val="60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63" name="文本框 62">
              <a:extLst>
                <a:ext uri="{FF2B5EF4-FFF2-40B4-BE49-F238E27FC236}">
                  <a16:creationId xmlns:a16="http://schemas.microsoft.com/office/drawing/2014/main" id="{93C56CD0-052F-45E3-89FF-3AFBAD9FB335}"/>
                </a:ext>
              </a:extLst>
            </p:cNvPr>
            <p:cNvSpPr txBox="1"/>
            <p:nvPr/>
          </p:nvSpPr>
          <p:spPr>
            <a:xfrm>
              <a:off x="1248485" y="990811"/>
              <a:ext cx="2043091" cy="504882"/>
            </a:xfrm>
            <a:prstGeom prst="rect">
              <a:avLst/>
            </a:prstGeom>
            <a:noFill/>
          </p:spPr>
          <p:txBody>
            <a:bodyPr wrap="square" rtlCol="0">
              <a:spAutoFit/>
            </a:bodyPr>
            <a:lstStyle/>
            <a:p>
              <a:pPr algn="dist">
                <a:lnSpc>
                  <a:spcPct val="150000"/>
                </a:lnSpc>
              </a:pPr>
              <a:r>
                <a:rPr lang="zh-CN" altLang="en-US" sz="2000" b="1" dirty="0">
                  <a:solidFill>
                    <a:schemeClr val="bg1">
                      <a:lumMod val="95000"/>
                    </a:schemeClr>
                  </a:solidFill>
                  <a:effectLst>
                    <a:outerShdw blurRad="50800" dist="38100" dir="2700000" algn="tl" rotWithShape="0">
                      <a:prstClr val="black">
                        <a:alpha val="40000"/>
                      </a:prstClr>
                    </a:outerShdw>
                  </a:effectLst>
                  <a:cs typeface="+mn-ea"/>
                  <a:sym typeface="+mn-lt"/>
                </a:rPr>
                <a:t>后门、隐蔽通道</a:t>
              </a:r>
            </a:p>
          </p:txBody>
        </p:sp>
      </p:grpSp>
      <p:grpSp>
        <p:nvGrpSpPr>
          <p:cNvPr id="64" name="组合 63">
            <a:extLst>
              <a:ext uri="{FF2B5EF4-FFF2-40B4-BE49-F238E27FC236}">
                <a16:creationId xmlns:a16="http://schemas.microsoft.com/office/drawing/2014/main" id="{3B3C751F-BD9A-4DF0-8F58-8CAE6731D8F6}"/>
              </a:ext>
            </a:extLst>
          </p:cNvPr>
          <p:cNvGrpSpPr/>
          <p:nvPr/>
        </p:nvGrpSpPr>
        <p:grpSpPr>
          <a:xfrm>
            <a:off x="1796247" y="3662728"/>
            <a:ext cx="1983644" cy="1204440"/>
            <a:chOff x="1294134" y="706138"/>
            <a:chExt cx="1983644" cy="1204440"/>
          </a:xfrm>
        </p:grpSpPr>
        <p:sp>
          <p:nvSpPr>
            <p:cNvPr id="65" name="任意多边形: 形状 64">
              <a:extLst>
                <a:ext uri="{FF2B5EF4-FFF2-40B4-BE49-F238E27FC236}">
                  <a16:creationId xmlns:a16="http://schemas.microsoft.com/office/drawing/2014/main" id="{DAD13632-E8AE-482A-B63C-A5F63521056B}"/>
                </a:ext>
              </a:extLst>
            </p:cNvPr>
            <p:cNvSpPr/>
            <p:nvPr/>
          </p:nvSpPr>
          <p:spPr>
            <a:xfrm rot="1506201">
              <a:off x="1294134" y="706138"/>
              <a:ext cx="1983644" cy="1204440"/>
            </a:xfrm>
            <a:custGeom>
              <a:avLst/>
              <a:gdLst>
                <a:gd name="connsiteX0" fmla="*/ 40729 w 1983644"/>
                <a:gd name="connsiteY0" fmla="*/ 813550 h 1204440"/>
                <a:gd name="connsiteX1" fmla="*/ 1762918 w 1983644"/>
                <a:gd name="connsiteY1" fmla="*/ 6695 h 1204440"/>
                <a:gd name="connsiteX2" fmla="*/ 1856952 w 1983644"/>
                <a:gd name="connsiteY2" fmla="*/ 40729 h 1204440"/>
                <a:gd name="connsiteX3" fmla="*/ 1976949 w 1983644"/>
                <a:gd name="connsiteY3" fmla="*/ 296855 h 1204440"/>
                <a:gd name="connsiteX4" fmla="*/ 1942915 w 1983644"/>
                <a:gd name="connsiteY4" fmla="*/ 390889 h 1204440"/>
                <a:gd name="connsiteX5" fmla="*/ 1885273 w 1983644"/>
                <a:gd name="connsiteY5" fmla="*/ 417894 h 1204440"/>
                <a:gd name="connsiteX6" fmla="*/ 1962511 w 1983644"/>
                <a:gd name="connsiteY6" fmla="*/ 486456 h 1204440"/>
                <a:gd name="connsiteX7" fmla="*/ 1738932 w 1983644"/>
                <a:gd name="connsiteY7" fmla="*/ 486456 h 1204440"/>
                <a:gd name="connsiteX8" fmla="*/ 220726 w 1983644"/>
                <a:gd name="connsiteY8" fmla="*/ 1197744 h 1204440"/>
                <a:gd name="connsiteX9" fmla="*/ 126692 w 1983644"/>
                <a:gd name="connsiteY9" fmla="*/ 1163710 h 1204440"/>
                <a:gd name="connsiteX10" fmla="*/ 6696 w 1983644"/>
                <a:gd name="connsiteY10" fmla="*/ 907584 h 1204440"/>
                <a:gd name="connsiteX11" fmla="*/ 40729 w 1983644"/>
                <a:gd name="connsiteY11" fmla="*/ 813550 h 1204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3644" h="1204440">
                  <a:moveTo>
                    <a:pt x="40729" y="813550"/>
                  </a:moveTo>
                  <a:lnTo>
                    <a:pt x="1762918" y="6695"/>
                  </a:lnTo>
                  <a:cubicBezTo>
                    <a:pt x="1798283" y="-9873"/>
                    <a:pt x="1840383" y="5364"/>
                    <a:pt x="1856952" y="40729"/>
                  </a:cubicBezTo>
                  <a:lnTo>
                    <a:pt x="1976949" y="296855"/>
                  </a:lnTo>
                  <a:cubicBezTo>
                    <a:pt x="1993517" y="332220"/>
                    <a:pt x="1978280" y="374320"/>
                    <a:pt x="1942915" y="390889"/>
                  </a:cubicBezTo>
                  <a:lnTo>
                    <a:pt x="1885273" y="417894"/>
                  </a:lnTo>
                  <a:lnTo>
                    <a:pt x="1962511" y="486456"/>
                  </a:lnTo>
                  <a:lnTo>
                    <a:pt x="1738932" y="486456"/>
                  </a:lnTo>
                  <a:lnTo>
                    <a:pt x="220726" y="1197744"/>
                  </a:lnTo>
                  <a:cubicBezTo>
                    <a:pt x="185361" y="1214313"/>
                    <a:pt x="143261" y="1199075"/>
                    <a:pt x="126692" y="1163710"/>
                  </a:cubicBezTo>
                  <a:lnTo>
                    <a:pt x="6696" y="907584"/>
                  </a:lnTo>
                  <a:cubicBezTo>
                    <a:pt x="-9873" y="872219"/>
                    <a:pt x="5364" y="830119"/>
                    <a:pt x="40729" y="813550"/>
                  </a:cubicBezTo>
                  <a:close/>
                </a:path>
              </a:pathLst>
            </a:custGeom>
            <a:gradFill>
              <a:gsLst>
                <a:gs pos="0">
                  <a:schemeClr val="accent1">
                    <a:lumMod val="40000"/>
                    <a:lumOff val="60000"/>
                    <a:alpha val="53000"/>
                  </a:schemeClr>
                </a:gs>
                <a:gs pos="100000">
                  <a:schemeClr val="accent1">
                    <a:lumMod val="40000"/>
                    <a:lumOff val="60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66" name="文本框 65">
              <a:extLst>
                <a:ext uri="{FF2B5EF4-FFF2-40B4-BE49-F238E27FC236}">
                  <a16:creationId xmlns:a16="http://schemas.microsoft.com/office/drawing/2014/main" id="{EE689F02-A890-4702-B017-B21DC92C73F2}"/>
                </a:ext>
              </a:extLst>
            </p:cNvPr>
            <p:cNvSpPr txBox="1"/>
            <p:nvPr/>
          </p:nvSpPr>
          <p:spPr>
            <a:xfrm>
              <a:off x="1507520" y="995422"/>
              <a:ext cx="1515965" cy="504882"/>
            </a:xfrm>
            <a:prstGeom prst="rect">
              <a:avLst/>
            </a:prstGeom>
            <a:noFill/>
          </p:spPr>
          <p:txBody>
            <a:bodyPr wrap="square" rtlCol="0">
              <a:spAutoFit/>
            </a:bodyPr>
            <a:lstStyle/>
            <a:p>
              <a:pPr algn="dist">
                <a:lnSpc>
                  <a:spcPct val="150000"/>
                </a:lnSpc>
              </a:pPr>
              <a:r>
                <a:rPr lang="zh-CN" altLang="en-US" sz="2000" b="1" dirty="0">
                  <a:solidFill>
                    <a:schemeClr val="bg1">
                      <a:lumMod val="95000"/>
                    </a:schemeClr>
                  </a:solidFill>
                  <a:effectLst>
                    <a:outerShdw blurRad="50800" dist="38100" dir="2700000" algn="tl" rotWithShape="0">
                      <a:prstClr val="black">
                        <a:alpha val="40000"/>
                      </a:prstClr>
                    </a:outerShdw>
                  </a:effectLst>
                  <a:cs typeface="+mn-ea"/>
                  <a:sym typeface="+mn-lt"/>
                </a:rPr>
                <a:t>计算机病毒</a:t>
              </a:r>
            </a:p>
          </p:txBody>
        </p:sp>
      </p:grpSp>
      <p:sp>
        <p:nvSpPr>
          <p:cNvPr id="8" name="文本框 7">
            <a:extLst>
              <a:ext uri="{FF2B5EF4-FFF2-40B4-BE49-F238E27FC236}">
                <a16:creationId xmlns:a16="http://schemas.microsoft.com/office/drawing/2014/main" id="{F61D9923-6BF9-E164-4761-5B0CA5ED1CE3}"/>
              </a:ext>
            </a:extLst>
          </p:cNvPr>
          <p:cNvSpPr txBox="1"/>
          <p:nvPr/>
        </p:nvSpPr>
        <p:spPr>
          <a:xfrm>
            <a:off x="8613662" y="2384434"/>
            <a:ext cx="1904188" cy="463588"/>
          </a:xfrm>
          <a:prstGeom prst="rect">
            <a:avLst/>
          </a:prstGeom>
          <a:noFill/>
        </p:spPr>
        <p:txBody>
          <a:bodyPr wrap="square">
            <a:spAutoFit/>
          </a:bodyPr>
          <a:lstStyle/>
          <a:p>
            <a:pPr algn="dist">
              <a:lnSpc>
                <a:spcPct val="150000"/>
              </a:lnSpc>
            </a:pPr>
            <a:r>
              <a:rPr lang="zh-CN" altLang="en-US" sz="1800" b="1" dirty="0">
                <a:solidFill>
                  <a:schemeClr val="bg1">
                    <a:lumMod val="95000"/>
                  </a:schemeClr>
                </a:solidFill>
                <a:effectLst>
                  <a:outerShdw blurRad="50800" dist="38100" dir="2700000" algn="tl" rotWithShape="0">
                    <a:prstClr val="black">
                      <a:alpha val="40000"/>
                    </a:prstClr>
                  </a:outerShdw>
                </a:effectLst>
                <a:cs typeface="+mn-ea"/>
                <a:sym typeface="+mn-lt"/>
              </a:rPr>
              <a:t>拒绝服务攻击</a:t>
            </a:r>
          </a:p>
        </p:txBody>
      </p:sp>
    </p:spTree>
    <p:extLst>
      <p:ext uri="{BB962C8B-B14F-4D97-AF65-F5344CB8AC3E}">
        <p14:creationId xmlns:p14="http://schemas.microsoft.com/office/powerpoint/2010/main" val="2665491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47"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anim calcmode="lin" valueType="num">
                                      <p:cBhvr>
                                        <p:cTn id="17" dur="500" fill="hold"/>
                                        <p:tgtEl>
                                          <p:spTgt spid="6"/>
                                        </p:tgtEl>
                                        <p:attrNameLst>
                                          <p:attrName>ppt_x</p:attrName>
                                        </p:attrNameLst>
                                      </p:cBhvr>
                                      <p:tavLst>
                                        <p:tav tm="0">
                                          <p:val>
                                            <p:strVal val="#ppt_x"/>
                                          </p:val>
                                        </p:tav>
                                        <p:tav tm="100000">
                                          <p:val>
                                            <p:strVal val="#ppt_x"/>
                                          </p:val>
                                        </p:tav>
                                      </p:tavLst>
                                    </p:anim>
                                    <p:anim calcmode="lin" valueType="num">
                                      <p:cBhvr>
                                        <p:cTn id="18"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fade">
                                      <p:cBhvr>
                                        <p:cTn id="23" dur="500"/>
                                        <p:tgtEl>
                                          <p:spTgt spid="4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500"/>
                                        <p:tgtEl>
                                          <p:spTgt spid="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57"/>
                                        </p:tgtEl>
                                        <p:attrNameLst>
                                          <p:attrName>style.visibility</p:attrName>
                                        </p:attrNameLst>
                                      </p:cBhvr>
                                      <p:to>
                                        <p:strVal val="visible"/>
                                      </p:to>
                                    </p:set>
                                    <p:animEffect transition="in" filter="fade">
                                      <p:cBhvr>
                                        <p:cTn id="33" dur="500"/>
                                        <p:tgtEl>
                                          <p:spTgt spid="5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61"/>
                                        </p:tgtEl>
                                        <p:attrNameLst>
                                          <p:attrName>style.visibility</p:attrName>
                                        </p:attrNameLst>
                                      </p:cBhvr>
                                      <p:to>
                                        <p:strVal val="visible"/>
                                      </p:to>
                                    </p:set>
                                    <p:animEffect transition="in" filter="fade">
                                      <p:cBhvr>
                                        <p:cTn id="38" dur="500"/>
                                        <p:tgtEl>
                                          <p:spTgt spid="61"/>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500"/>
                                        <p:tgtEl>
                                          <p:spTgt spid="64"/>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99"/>
                                        </p:tgtEl>
                                        <p:attrNameLst>
                                          <p:attrName>style.visibility</p:attrName>
                                        </p:attrNameLst>
                                      </p:cBhvr>
                                      <p:to>
                                        <p:strVal val="visible"/>
                                      </p:to>
                                    </p:set>
                                    <p:animEffect transition="in" filter="fade">
                                      <p:cBhvr>
                                        <p:cTn id="48" dur="500"/>
                                        <p:tgtEl>
                                          <p:spTgt spid="99"/>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09"/>
                                        </p:tgtEl>
                                        <p:attrNameLst>
                                          <p:attrName>style.visibility</p:attrName>
                                        </p:attrNameLst>
                                      </p:cBhvr>
                                      <p:to>
                                        <p:strVal val="visible"/>
                                      </p:to>
                                    </p:set>
                                    <p:animEffect transition="in" filter="fade">
                                      <p:cBhvr>
                                        <p:cTn id="53" dur="500"/>
                                        <p:tgtEl>
                                          <p:spTgt spid="109"/>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14"/>
                                        </p:tgtEl>
                                        <p:attrNameLst>
                                          <p:attrName>style.visibility</p:attrName>
                                        </p:attrNameLst>
                                      </p:cBhvr>
                                      <p:to>
                                        <p:strVal val="visible"/>
                                      </p:to>
                                    </p:set>
                                    <p:animEffect transition="in" filter="fade">
                                      <p:cBhvr>
                                        <p:cTn id="58"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平行四边形 39">
            <a:extLst>
              <a:ext uri="{FF2B5EF4-FFF2-40B4-BE49-F238E27FC236}">
                <a16:creationId xmlns:a16="http://schemas.microsoft.com/office/drawing/2014/main" id="{F03730E5-FA30-418E-ACCB-F4284BC82F96}"/>
              </a:ext>
            </a:extLst>
          </p:cNvPr>
          <p:cNvSpPr/>
          <p:nvPr/>
        </p:nvSpPr>
        <p:spPr>
          <a:xfrm flipV="1">
            <a:off x="371167" y="172473"/>
            <a:ext cx="3920920" cy="363794"/>
          </a:xfrm>
          <a:prstGeom prst="parallelogram">
            <a:avLst>
              <a:gd name="adj" fmla="val 52027"/>
            </a:avLst>
          </a:prstGeom>
          <a:gradFill>
            <a:gsLst>
              <a:gs pos="95000">
                <a:schemeClr val="accent5">
                  <a:lumMod val="40000"/>
                  <a:lumOff val="60000"/>
                  <a:alpha val="0"/>
                </a:schemeClr>
              </a:gs>
              <a:gs pos="0">
                <a:schemeClr val="accent5">
                  <a:lumMod val="20000"/>
                  <a:lumOff val="80000"/>
                </a:schemeClr>
              </a:gs>
            </a:gsLst>
            <a:lin ang="10800000" scaled="0"/>
          </a:gradFill>
          <a:ln>
            <a:gradFill>
              <a:gsLst>
                <a:gs pos="0">
                  <a:schemeClr val="accent1">
                    <a:lumMod val="5000"/>
                    <a:lumOff val="95000"/>
                    <a:alpha val="0"/>
                  </a:schemeClr>
                </a:gs>
                <a:gs pos="100000">
                  <a:schemeClr val="accent5">
                    <a:lumMod val="20000"/>
                    <a:lumOff val="80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平行四边形 40">
            <a:extLst>
              <a:ext uri="{FF2B5EF4-FFF2-40B4-BE49-F238E27FC236}">
                <a16:creationId xmlns:a16="http://schemas.microsoft.com/office/drawing/2014/main" id="{580AACCD-C0DE-4F51-AF7F-CBEA1EE02439}"/>
              </a:ext>
            </a:extLst>
          </p:cNvPr>
          <p:cNvSpPr/>
          <p:nvPr/>
        </p:nvSpPr>
        <p:spPr>
          <a:xfrm flipH="1" flipV="1">
            <a:off x="7791450" y="172472"/>
            <a:ext cx="4029382" cy="363794"/>
          </a:xfrm>
          <a:prstGeom prst="parallelogram">
            <a:avLst>
              <a:gd name="adj" fmla="val 52027"/>
            </a:avLst>
          </a:prstGeom>
          <a:gradFill>
            <a:gsLst>
              <a:gs pos="95000">
                <a:schemeClr val="accent5">
                  <a:lumMod val="40000"/>
                  <a:lumOff val="60000"/>
                  <a:alpha val="0"/>
                </a:schemeClr>
              </a:gs>
              <a:gs pos="0">
                <a:schemeClr val="accent5">
                  <a:lumMod val="20000"/>
                  <a:lumOff val="80000"/>
                </a:schemeClr>
              </a:gs>
            </a:gsLst>
            <a:lin ang="10800000" scaled="0"/>
          </a:gradFill>
          <a:ln>
            <a:gradFill>
              <a:gsLst>
                <a:gs pos="0">
                  <a:schemeClr val="accent1">
                    <a:lumMod val="5000"/>
                    <a:lumOff val="95000"/>
                    <a:alpha val="0"/>
                  </a:schemeClr>
                </a:gs>
                <a:gs pos="100000">
                  <a:schemeClr val="accent5">
                    <a:lumMod val="20000"/>
                    <a:lumOff val="80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2" name="梯形 41">
            <a:extLst>
              <a:ext uri="{FF2B5EF4-FFF2-40B4-BE49-F238E27FC236}">
                <a16:creationId xmlns:a16="http://schemas.microsoft.com/office/drawing/2014/main" id="{2DBE661A-19EB-4222-A434-8553559B18D6}"/>
              </a:ext>
            </a:extLst>
          </p:cNvPr>
          <p:cNvSpPr/>
          <p:nvPr/>
        </p:nvSpPr>
        <p:spPr>
          <a:xfrm flipV="1">
            <a:off x="4237855" y="172472"/>
            <a:ext cx="3607828" cy="363794"/>
          </a:xfrm>
          <a:prstGeom prst="trapezoid">
            <a:avLst>
              <a:gd name="adj" fmla="val 56644"/>
            </a:avLst>
          </a:prstGeom>
          <a:gradFill>
            <a:gsLst>
              <a:gs pos="100000">
                <a:schemeClr val="accent5">
                  <a:lumMod val="40000"/>
                  <a:lumOff val="60000"/>
                  <a:alpha val="42000"/>
                </a:schemeClr>
              </a:gs>
              <a:gs pos="0">
                <a:schemeClr val="accent5">
                  <a:lumMod val="40000"/>
                  <a:lumOff val="60000"/>
                </a:schemeClr>
              </a:gs>
            </a:gsLst>
            <a:lin ang="5400000" scaled="0"/>
          </a:gradFill>
          <a:ln>
            <a:gradFill>
              <a:gsLst>
                <a:gs pos="0">
                  <a:schemeClr val="accent5">
                    <a:lumMod val="20000"/>
                    <a:lumOff val="80000"/>
                  </a:schemeClr>
                </a:gs>
                <a:gs pos="100000">
                  <a:schemeClr val="accent5">
                    <a:lumMod val="20000"/>
                    <a:lumOff val="8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文本框 42">
            <a:extLst>
              <a:ext uri="{FF2B5EF4-FFF2-40B4-BE49-F238E27FC236}">
                <a16:creationId xmlns:a16="http://schemas.microsoft.com/office/drawing/2014/main" id="{32EFF7FA-0F33-437A-8582-70BE4A322A8B}"/>
              </a:ext>
            </a:extLst>
          </p:cNvPr>
          <p:cNvSpPr txBox="1"/>
          <p:nvPr/>
        </p:nvSpPr>
        <p:spPr>
          <a:xfrm>
            <a:off x="4364984" y="31203"/>
            <a:ext cx="3299337" cy="646331"/>
          </a:xfrm>
          <a:prstGeom prst="rect">
            <a:avLst/>
          </a:prstGeom>
          <a:noFill/>
          <a:effectLst>
            <a:outerShdw blurRad="50800" dist="38100" dir="5400000" algn="t" rotWithShape="0">
              <a:prstClr val="black">
                <a:alpha val="40000"/>
              </a:prstClr>
            </a:outerShdw>
          </a:effectLst>
        </p:spPr>
        <p:txBody>
          <a:bodyPr wrap="square" rtlCol="0">
            <a:spAutoFit/>
          </a:bodyPr>
          <a:lstStyle/>
          <a:p>
            <a:pPr algn="dist"/>
            <a:r>
              <a:rPr lang="zh-CN" altLang="en-US" sz="3600" dirty="0">
                <a:solidFill>
                  <a:schemeClr val="bg1"/>
                </a:solidFill>
                <a:effectLst>
                  <a:outerShdw blurRad="50800" dist="38100" dir="2700000" algn="tl" rotWithShape="0">
                    <a:schemeClr val="accent1">
                      <a:lumMod val="75000"/>
                      <a:alpha val="40000"/>
                    </a:schemeClr>
                  </a:outerShdw>
                </a:effectLst>
                <a:latin typeface="优设标题黑" panose="00000500000000000000" pitchFamily="2" charset="-122"/>
                <a:ea typeface="优设标题黑" panose="00000500000000000000" pitchFamily="2" charset="-122"/>
                <a:cs typeface="+mn-ea"/>
                <a:sym typeface="+mn-lt"/>
              </a:rPr>
              <a:t>内部威胁定义</a:t>
            </a:r>
          </a:p>
        </p:txBody>
      </p:sp>
      <p:sp>
        <p:nvSpPr>
          <p:cNvPr id="46" name="PA-五边形 28">
            <a:extLst>
              <a:ext uri="{FF2B5EF4-FFF2-40B4-BE49-F238E27FC236}">
                <a16:creationId xmlns:a16="http://schemas.microsoft.com/office/drawing/2014/main" id="{0F44F843-283A-4A13-875B-D7872C446F7A}"/>
              </a:ext>
            </a:extLst>
          </p:cNvPr>
          <p:cNvSpPr/>
          <p:nvPr>
            <p:custDataLst>
              <p:tags r:id="rId2"/>
            </p:custDataLst>
          </p:nvPr>
        </p:nvSpPr>
        <p:spPr>
          <a:xfrm flipH="1">
            <a:off x="6354825" y="2197961"/>
            <a:ext cx="6621351" cy="2308019"/>
          </a:xfrm>
          <a:prstGeom prst="homePlate">
            <a:avLst>
              <a:gd name="adj" fmla="val 46226"/>
            </a:avLst>
          </a:prstGeom>
          <a:gradFill flip="none" rotWithShape="1">
            <a:gsLst>
              <a:gs pos="0">
                <a:srgbClr val="0F6FC6">
                  <a:alpha val="0"/>
                </a:srgbClr>
              </a:gs>
              <a:gs pos="100000">
                <a:srgbClr val="0F6FC6">
                  <a:alpha val="10000"/>
                </a:srgbClr>
              </a:gs>
            </a:gsLst>
            <a:lin ang="0" scaled="1"/>
            <a:tileRect/>
          </a:gradFill>
          <a:ln w="12700" cap="flat" cmpd="sng" algn="ctr">
            <a:gradFill flip="none" rotWithShape="1">
              <a:gsLst>
                <a:gs pos="25000">
                  <a:schemeClr val="accent5">
                    <a:lumMod val="40000"/>
                    <a:lumOff val="60000"/>
                    <a:alpha val="0"/>
                  </a:schemeClr>
                </a:gs>
                <a:gs pos="100000">
                  <a:schemeClr val="accent5">
                    <a:lumMod val="40000"/>
                    <a:lumOff val="60000"/>
                    <a:alpha val="70000"/>
                  </a:schemeClr>
                </a:gs>
              </a:gsLst>
              <a:lin ang="0" scaled="1"/>
              <a:tileRect/>
            </a:gradFill>
            <a:prstDash val="solid"/>
            <a:miter lim="800000"/>
          </a:ln>
          <a:effectLst/>
        </p:spPr>
        <p:txBody>
          <a:bodyPr rot="0" spcFirstLastPara="0" vertOverflow="overflow" horzOverflow="overflow" vert="horz" wrap="square" lIns="135005" tIns="67502" rIns="135005" bIns="67502" numCol="1" spcCol="0" rtlCol="0" fromWordArt="0" anchor="ctr" anchorCtr="0" forceAA="0" compatLnSpc="1">
            <a:prstTxWarp prst="textNoShape">
              <a:avLst/>
            </a:prstTxWarp>
            <a:noAutofit/>
          </a:bodyPr>
          <a:lstStyle/>
          <a:p>
            <a:pPr marL="0" marR="0" lvl="0" indent="0" algn="ctr" defTabSz="1350020" eaLnBrk="1" fontAlgn="auto" latinLnBrk="0" hangingPunct="1">
              <a:lnSpc>
                <a:spcPct val="100000"/>
              </a:lnSpc>
              <a:spcBef>
                <a:spcPts val="0"/>
              </a:spcBef>
              <a:spcAft>
                <a:spcPts val="0"/>
              </a:spcAft>
              <a:buClrTx/>
              <a:buSzTx/>
              <a:buFontTx/>
              <a:buNone/>
              <a:tabLst/>
              <a:defRPr/>
            </a:pPr>
            <a:endParaRPr kumimoji="0" lang="zh-CN" altLang="en-US" sz="2658" b="0" i="0" u="none" strike="noStrike" kern="0" cap="none" spc="0" normalizeH="0" baseline="0" noProof="0" dirty="0">
              <a:ln>
                <a:noFill/>
              </a:ln>
              <a:solidFill>
                <a:prstClr val="white"/>
              </a:solidFill>
              <a:effectLst/>
              <a:uLnTx/>
              <a:uFillTx/>
              <a:cs typeface="+mn-ea"/>
              <a:sym typeface="+mn-lt"/>
            </a:endParaRPr>
          </a:p>
        </p:txBody>
      </p:sp>
      <p:grpSp>
        <p:nvGrpSpPr>
          <p:cNvPr id="47" name="组合 46">
            <a:extLst>
              <a:ext uri="{FF2B5EF4-FFF2-40B4-BE49-F238E27FC236}">
                <a16:creationId xmlns:a16="http://schemas.microsoft.com/office/drawing/2014/main" id="{B3578163-74DC-4E56-BB73-802A9AA03747}"/>
              </a:ext>
            </a:extLst>
          </p:cNvPr>
          <p:cNvGrpSpPr/>
          <p:nvPr/>
        </p:nvGrpSpPr>
        <p:grpSpPr>
          <a:xfrm>
            <a:off x="-887092" y="2136698"/>
            <a:ext cx="6739672" cy="2503739"/>
            <a:chOff x="-887092" y="2267930"/>
            <a:chExt cx="6739672" cy="2503739"/>
          </a:xfrm>
        </p:grpSpPr>
        <p:sp>
          <p:nvSpPr>
            <p:cNvPr id="49" name="PA-五边形 28">
              <a:extLst>
                <a:ext uri="{FF2B5EF4-FFF2-40B4-BE49-F238E27FC236}">
                  <a16:creationId xmlns:a16="http://schemas.microsoft.com/office/drawing/2014/main" id="{DA51935B-0271-4A7E-BE65-7ABD897CF0F9}"/>
                </a:ext>
              </a:extLst>
            </p:cNvPr>
            <p:cNvSpPr/>
            <p:nvPr>
              <p:custDataLst>
                <p:tags r:id="rId4"/>
              </p:custDataLst>
            </p:nvPr>
          </p:nvSpPr>
          <p:spPr>
            <a:xfrm>
              <a:off x="-887092" y="2267930"/>
              <a:ext cx="6621351" cy="2308019"/>
            </a:xfrm>
            <a:prstGeom prst="homePlate">
              <a:avLst>
                <a:gd name="adj" fmla="val 46226"/>
              </a:avLst>
            </a:prstGeom>
            <a:gradFill flip="none" rotWithShape="1">
              <a:gsLst>
                <a:gs pos="0">
                  <a:srgbClr val="0F6FC6">
                    <a:alpha val="0"/>
                  </a:srgbClr>
                </a:gs>
                <a:gs pos="100000">
                  <a:srgbClr val="0F6FC6">
                    <a:alpha val="10000"/>
                  </a:srgbClr>
                </a:gs>
              </a:gsLst>
              <a:lin ang="0" scaled="1"/>
              <a:tileRect/>
            </a:gradFill>
            <a:ln w="12700" cap="flat" cmpd="sng" algn="ctr">
              <a:gradFill flip="none" rotWithShape="1">
                <a:gsLst>
                  <a:gs pos="25000">
                    <a:schemeClr val="accent5">
                      <a:lumMod val="40000"/>
                      <a:lumOff val="60000"/>
                      <a:alpha val="0"/>
                    </a:schemeClr>
                  </a:gs>
                  <a:gs pos="100000">
                    <a:schemeClr val="accent5">
                      <a:lumMod val="40000"/>
                      <a:lumOff val="60000"/>
                      <a:alpha val="70000"/>
                    </a:schemeClr>
                  </a:gs>
                </a:gsLst>
                <a:lin ang="0" scaled="1"/>
                <a:tileRect/>
              </a:gradFill>
              <a:prstDash val="solid"/>
              <a:miter lim="800000"/>
            </a:ln>
            <a:effectLst/>
          </p:spPr>
          <p:txBody>
            <a:bodyPr rot="0" spcFirstLastPara="0" vertOverflow="overflow" horzOverflow="overflow" vert="horz" wrap="square" lIns="135005" tIns="67502" rIns="135005" bIns="67502" numCol="1" spcCol="0" rtlCol="0" fromWordArt="0" anchor="ctr" anchorCtr="0" forceAA="0" compatLnSpc="1">
              <a:prstTxWarp prst="textNoShape">
                <a:avLst/>
              </a:prstTxWarp>
              <a:noAutofit/>
            </a:bodyPr>
            <a:lstStyle/>
            <a:p>
              <a:pPr marL="0" marR="0" lvl="0" indent="0" algn="ctr" defTabSz="1350020" eaLnBrk="1" fontAlgn="auto" latinLnBrk="0" hangingPunct="1">
                <a:lnSpc>
                  <a:spcPct val="100000"/>
                </a:lnSpc>
                <a:spcBef>
                  <a:spcPts val="0"/>
                </a:spcBef>
                <a:spcAft>
                  <a:spcPts val="0"/>
                </a:spcAft>
                <a:buClrTx/>
                <a:buSzTx/>
                <a:buFontTx/>
                <a:buNone/>
                <a:tabLst/>
                <a:defRPr/>
              </a:pPr>
              <a:endParaRPr kumimoji="0" lang="zh-CN" altLang="en-US" sz="2658" b="0" i="0" u="none" strike="noStrike" kern="0" cap="none" spc="0" normalizeH="0" baseline="0" noProof="0" dirty="0">
                <a:ln>
                  <a:noFill/>
                </a:ln>
                <a:solidFill>
                  <a:prstClr val="white"/>
                </a:solidFill>
                <a:effectLst/>
                <a:uLnTx/>
                <a:uFillTx/>
                <a:cs typeface="+mn-ea"/>
                <a:sym typeface="+mn-lt"/>
              </a:endParaRPr>
            </a:p>
          </p:txBody>
        </p:sp>
        <p:grpSp>
          <p:nvGrpSpPr>
            <p:cNvPr id="50" name="组合 49">
              <a:extLst>
                <a:ext uri="{FF2B5EF4-FFF2-40B4-BE49-F238E27FC236}">
                  <a16:creationId xmlns:a16="http://schemas.microsoft.com/office/drawing/2014/main" id="{0CD99452-F629-431F-B3D7-7E8EA93E8EF1}"/>
                </a:ext>
              </a:extLst>
            </p:cNvPr>
            <p:cNvGrpSpPr/>
            <p:nvPr/>
          </p:nvGrpSpPr>
          <p:grpSpPr>
            <a:xfrm>
              <a:off x="-768771" y="2364863"/>
              <a:ext cx="6621351" cy="2406806"/>
              <a:chOff x="-875496" y="2397545"/>
              <a:chExt cx="6621351" cy="2406806"/>
            </a:xfrm>
          </p:grpSpPr>
          <p:sp>
            <p:nvSpPr>
              <p:cNvPr id="51" name="PA-五边形 21">
                <a:extLst>
                  <a:ext uri="{FF2B5EF4-FFF2-40B4-BE49-F238E27FC236}">
                    <a16:creationId xmlns:a16="http://schemas.microsoft.com/office/drawing/2014/main" id="{FED70468-96FB-42AA-9A4C-304D13737FF8}"/>
                  </a:ext>
                </a:extLst>
              </p:cNvPr>
              <p:cNvSpPr/>
              <p:nvPr>
                <p:custDataLst>
                  <p:tags r:id="rId5"/>
                </p:custDataLst>
              </p:nvPr>
            </p:nvSpPr>
            <p:spPr>
              <a:xfrm>
                <a:off x="-875496" y="2496332"/>
                <a:ext cx="6621351" cy="2308019"/>
              </a:xfrm>
              <a:prstGeom prst="homePlate">
                <a:avLst>
                  <a:gd name="adj" fmla="val 46226"/>
                </a:avLst>
              </a:prstGeom>
              <a:gradFill flip="none" rotWithShape="1">
                <a:gsLst>
                  <a:gs pos="0">
                    <a:schemeClr val="accent5">
                      <a:lumMod val="40000"/>
                      <a:lumOff val="60000"/>
                      <a:alpha val="0"/>
                    </a:schemeClr>
                  </a:gs>
                  <a:gs pos="100000">
                    <a:schemeClr val="accent5">
                      <a:lumMod val="40000"/>
                      <a:lumOff val="60000"/>
                      <a:alpha val="56000"/>
                    </a:schemeClr>
                  </a:gs>
                </a:gsLst>
                <a:lin ang="0" scaled="1"/>
                <a:tileRect/>
              </a:gradFill>
              <a:ln w="12700" cap="flat" cmpd="sng" algn="ctr">
                <a:gradFill flip="none" rotWithShape="1">
                  <a:gsLst>
                    <a:gs pos="0">
                      <a:schemeClr val="accent5">
                        <a:lumMod val="40000"/>
                        <a:lumOff val="60000"/>
                        <a:alpha val="0"/>
                      </a:schemeClr>
                    </a:gs>
                    <a:gs pos="100000">
                      <a:schemeClr val="accent5">
                        <a:lumMod val="60000"/>
                        <a:lumOff val="40000"/>
                      </a:schemeClr>
                    </a:gs>
                  </a:gsLst>
                  <a:lin ang="0" scaled="1"/>
                  <a:tileRect/>
                </a:gradFill>
                <a:prstDash val="solid"/>
                <a:miter lim="800000"/>
              </a:ln>
              <a:effectLst/>
            </p:spPr>
            <p:txBody>
              <a:bodyPr rot="0" spcFirstLastPara="0" vertOverflow="overflow" horzOverflow="overflow" vert="horz" wrap="square" lIns="135005" tIns="67502" rIns="135005" bIns="67502" numCol="1" spcCol="0" rtlCol="0" fromWordArt="0" anchor="ctr" anchorCtr="0" forceAA="0" compatLnSpc="1">
                <a:prstTxWarp prst="textNoShape">
                  <a:avLst/>
                </a:prstTxWarp>
                <a:noAutofit/>
              </a:bodyPr>
              <a:lstStyle/>
              <a:p>
                <a:pPr marL="0" marR="0" lvl="0" indent="0" algn="ctr" defTabSz="1350020" eaLnBrk="1" fontAlgn="auto" latinLnBrk="0" hangingPunct="1">
                  <a:lnSpc>
                    <a:spcPct val="100000"/>
                  </a:lnSpc>
                  <a:spcBef>
                    <a:spcPts val="0"/>
                  </a:spcBef>
                  <a:spcAft>
                    <a:spcPts val="0"/>
                  </a:spcAft>
                  <a:buClrTx/>
                  <a:buSzTx/>
                  <a:buFontTx/>
                  <a:buNone/>
                  <a:tabLst/>
                  <a:defRPr/>
                </a:pPr>
                <a:endParaRPr kumimoji="0" lang="zh-CN" altLang="en-US" sz="2658" b="0" i="0" u="none" strike="noStrike" kern="0" cap="none" spc="0" normalizeH="0" baseline="0" noProof="0" dirty="0">
                  <a:ln>
                    <a:noFill/>
                  </a:ln>
                  <a:solidFill>
                    <a:prstClr val="white"/>
                  </a:solidFill>
                  <a:effectLst/>
                  <a:uLnTx/>
                  <a:uFillTx/>
                  <a:cs typeface="+mn-ea"/>
                  <a:sym typeface="+mn-lt"/>
                </a:endParaRPr>
              </a:p>
            </p:txBody>
          </p:sp>
          <p:pic>
            <p:nvPicPr>
              <p:cNvPr id="52" name="图片 51">
                <a:extLst>
                  <a:ext uri="{FF2B5EF4-FFF2-40B4-BE49-F238E27FC236}">
                    <a16:creationId xmlns:a16="http://schemas.microsoft.com/office/drawing/2014/main" id="{C439E68E-B069-4A7D-BE50-C6B847AF9869}"/>
                  </a:ext>
                </a:extLst>
              </p:cNvPr>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544116" y="4534294"/>
                <a:ext cx="2160450" cy="224959"/>
              </a:xfrm>
              <a:prstGeom prst="rect">
                <a:avLst/>
              </a:prstGeom>
            </p:spPr>
          </p:pic>
          <p:pic>
            <p:nvPicPr>
              <p:cNvPr id="53" name="图片 52">
                <a:extLst>
                  <a:ext uri="{FF2B5EF4-FFF2-40B4-BE49-F238E27FC236}">
                    <a16:creationId xmlns:a16="http://schemas.microsoft.com/office/drawing/2014/main" id="{39342C2A-C9E8-4F40-BF49-6F85C795DBB5}"/>
                  </a:ext>
                </a:extLst>
              </p:cNvPr>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1063416" y="2397545"/>
                <a:ext cx="2160450" cy="224959"/>
              </a:xfrm>
              <a:prstGeom prst="rect">
                <a:avLst/>
              </a:prstGeom>
            </p:spPr>
          </p:pic>
        </p:grpSp>
      </p:grpSp>
      <p:grpSp>
        <p:nvGrpSpPr>
          <p:cNvPr id="54" name="组合 53">
            <a:extLst>
              <a:ext uri="{FF2B5EF4-FFF2-40B4-BE49-F238E27FC236}">
                <a16:creationId xmlns:a16="http://schemas.microsoft.com/office/drawing/2014/main" id="{C9731362-2D0A-499F-AB75-1A6A747FF62B}"/>
              </a:ext>
            </a:extLst>
          </p:cNvPr>
          <p:cNvGrpSpPr/>
          <p:nvPr/>
        </p:nvGrpSpPr>
        <p:grpSpPr>
          <a:xfrm flipH="1">
            <a:off x="6349669" y="2225597"/>
            <a:ext cx="6621351" cy="2406806"/>
            <a:chOff x="-875496" y="2397545"/>
            <a:chExt cx="6621351" cy="2406806"/>
          </a:xfrm>
        </p:grpSpPr>
        <p:sp>
          <p:nvSpPr>
            <p:cNvPr id="55" name="PA-五边形 21">
              <a:extLst>
                <a:ext uri="{FF2B5EF4-FFF2-40B4-BE49-F238E27FC236}">
                  <a16:creationId xmlns:a16="http://schemas.microsoft.com/office/drawing/2014/main" id="{A8290A99-B2D7-4EFD-B89B-6473E1D96618}"/>
                </a:ext>
              </a:extLst>
            </p:cNvPr>
            <p:cNvSpPr/>
            <p:nvPr>
              <p:custDataLst>
                <p:tags r:id="rId3"/>
              </p:custDataLst>
            </p:nvPr>
          </p:nvSpPr>
          <p:spPr>
            <a:xfrm>
              <a:off x="-875496" y="2496332"/>
              <a:ext cx="6621351" cy="2308019"/>
            </a:xfrm>
            <a:prstGeom prst="homePlate">
              <a:avLst>
                <a:gd name="adj" fmla="val 46226"/>
              </a:avLst>
            </a:prstGeom>
            <a:gradFill flip="none" rotWithShape="1">
              <a:gsLst>
                <a:gs pos="0">
                  <a:schemeClr val="accent5">
                    <a:lumMod val="40000"/>
                    <a:lumOff val="60000"/>
                    <a:alpha val="0"/>
                  </a:schemeClr>
                </a:gs>
                <a:gs pos="100000">
                  <a:schemeClr val="accent5">
                    <a:lumMod val="40000"/>
                    <a:lumOff val="60000"/>
                    <a:alpha val="56000"/>
                  </a:schemeClr>
                </a:gs>
              </a:gsLst>
              <a:lin ang="0" scaled="1"/>
              <a:tileRect/>
            </a:gradFill>
            <a:ln w="12700" cap="flat" cmpd="sng" algn="ctr">
              <a:gradFill flip="none" rotWithShape="1">
                <a:gsLst>
                  <a:gs pos="0">
                    <a:schemeClr val="accent5">
                      <a:lumMod val="40000"/>
                      <a:lumOff val="60000"/>
                      <a:alpha val="0"/>
                    </a:schemeClr>
                  </a:gs>
                  <a:gs pos="100000">
                    <a:schemeClr val="accent5">
                      <a:lumMod val="60000"/>
                      <a:lumOff val="40000"/>
                    </a:schemeClr>
                  </a:gs>
                </a:gsLst>
                <a:lin ang="0" scaled="1"/>
                <a:tileRect/>
              </a:gradFill>
              <a:prstDash val="solid"/>
              <a:miter lim="800000"/>
            </a:ln>
            <a:effectLst/>
          </p:spPr>
          <p:txBody>
            <a:bodyPr rot="0" spcFirstLastPara="0" vertOverflow="overflow" horzOverflow="overflow" vert="horz" wrap="square" lIns="135005" tIns="67502" rIns="135005" bIns="67502" numCol="1" spcCol="0" rtlCol="0" fromWordArt="0" anchor="ctr" anchorCtr="0" forceAA="0" compatLnSpc="1">
              <a:prstTxWarp prst="textNoShape">
                <a:avLst/>
              </a:prstTxWarp>
              <a:noAutofit/>
            </a:bodyPr>
            <a:lstStyle/>
            <a:p>
              <a:pPr marL="0" marR="0" lvl="0" indent="0" algn="ctr" defTabSz="1350020" eaLnBrk="1" fontAlgn="auto" latinLnBrk="0" hangingPunct="1">
                <a:lnSpc>
                  <a:spcPct val="100000"/>
                </a:lnSpc>
                <a:spcBef>
                  <a:spcPts val="0"/>
                </a:spcBef>
                <a:spcAft>
                  <a:spcPts val="0"/>
                </a:spcAft>
                <a:buClrTx/>
                <a:buSzTx/>
                <a:buFontTx/>
                <a:buNone/>
                <a:tabLst/>
                <a:defRPr/>
              </a:pPr>
              <a:endParaRPr kumimoji="0" lang="zh-CN" altLang="en-US" sz="2658" b="0" i="0" u="none" strike="noStrike" kern="0" cap="none" spc="0" normalizeH="0" baseline="0" noProof="0" dirty="0">
                <a:ln>
                  <a:noFill/>
                </a:ln>
                <a:solidFill>
                  <a:prstClr val="white"/>
                </a:solidFill>
                <a:effectLst/>
                <a:uLnTx/>
                <a:uFillTx/>
                <a:cs typeface="+mn-ea"/>
                <a:sym typeface="+mn-lt"/>
              </a:endParaRPr>
            </a:p>
          </p:txBody>
        </p:sp>
        <p:pic>
          <p:nvPicPr>
            <p:cNvPr id="56" name="图片 55">
              <a:extLst>
                <a:ext uri="{FF2B5EF4-FFF2-40B4-BE49-F238E27FC236}">
                  <a16:creationId xmlns:a16="http://schemas.microsoft.com/office/drawing/2014/main" id="{FDB14F09-A27F-47D7-8FE9-03C4719E1136}"/>
                </a:ext>
              </a:extLst>
            </p:cNvPr>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544116" y="4534294"/>
              <a:ext cx="2160450" cy="224959"/>
            </a:xfrm>
            <a:prstGeom prst="rect">
              <a:avLst/>
            </a:prstGeom>
          </p:spPr>
        </p:pic>
        <p:pic>
          <p:nvPicPr>
            <p:cNvPr id="57" name="图片 56">
              <a:extLst>
                <a:ext uri="{FF2B5EF4-FFF2-40B4-BE49-F238E27FC236}">
                  <a16:creationId xmlns:a16="http://schemas.microsoft.com/office/drawing/2014/main" id="{7215D623-3CA7-4D60-9326-ACC32DE9EE9E}"/>
                </a:ext>
              </a:extLst>
            </p:cNvPr>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1063416" y="2397545"/>
              <a:ext cx="2160450" cy="224959"/>
            </a:xfrm>
            <a:prstGeom prst="rect">
              <a:avLst/>
            </a:prstGeom>
          </p:spPr>
        </p:pic>
      </p:grpSp>
      <p:sp>
        <p:nvSpPr>
          <p:cNvPr id="59" name="文本框 58">
            <a:extLst>
              <a:ext uri="{FF2B5EF4-FFF2-40B4-BE49-F238E27FC236}">
                <a16:creationId xmlns:a16="http://schemas.microsoft.com/office/drawing/2014/main" id="{23A87EE2-6FA3-4EC0-B74C-73BBD7816F70}"/>
              </a:ext>
            </a:extLst>
          </p:cNvPr>
          <p:cNvSpPr txBox="1"/>
          <p:nvPr/>
        </p:nvSpPr>
        <p:spPr>
          <a:xfrm>
            <a:off x="951297" y="2675821"/>
            <a:ext cx="4404086" cy="1477328"/>
          </a:xfrm>
          <a:prstGeom prst="rect">
            <a:avLst/>
          </a:prstGeom>
          <a:noFill/>
          <a:effectLst>
            <a:outerShdw blurRad="50800" dist="38100" dir="5400000" algn="t" rotWithShape="0">
              <a:prstClr val="black">
                <a:alpha val="20000"/>
              </a:prstClr>
            </a:outerShdw>
          </a:effectLst>
        </p:spPr>
        <p:txBody>
          <a:bodyPr wrap="square" rtlCol="0">
            <a:spAutoFit/>
          </a:bodyPr>
          <a:lstStyle/>
          <a:p>
            <a:pPr lvl="0" defTabSz="457200">
              <a:defRPr/>
            </a:pPr>
            <a:r>
              <a:rPr lang="zh-CN" altLang="en-US" spc="600" dirty="0">
                <a:solidFill>
                  <a:prstClr val="white"/>
                </a:solidFill>
                <a:cs typeface="+mn-ea"/>
                <a:sym typeface="+mn-lt"/>
              </a:rPr>
              <a:t>现任或前任员工、业务合作伙伴、外包服务商或曾访问过系统或网络的任何人，如果滥用其访问权限，都可以被视为内部威胁。 </a:t>
            </a:r>
          </a:p>
        </p:txBody>
      </p:sp>
      <p:grpSp>
        <p:nvGrpSpPr>
          <p:cNvPr id="2" name="组合 1">
            <a:extLst>
              <a:ext uri="{FF2B5EF4-FFF2-40B4-BE49-F238E27FC236}">
                <a16:creationId xmlns:a16="http://schemas.microsoft.com/office/drawing/2014/main" id="{0A73B791-6C7A-46BD-9FD6-CEB0DD77FCA0}"/>
              </a:ext>
            </a:extLst>
          </p:cNvPr>
          <p:cNvGrpSpPr/>
          <p:nvPr/>
        </p:nvGrpSpPr>
        <p:grpSpPr>
          <a:xfrm>
            <a:off x="5434817" y="2837386"/>
            <a:ext cx="1298082" cy="1298082"/>
            <a:chOff x="5434817" y="2837386"/>
            <a:chExt cx="1298082" cy="1298082"/>
          </a:xfrm>
        </p:grpSpPr>
        <p:sp>
          <p:nvSpPr>
            <p:cNvPr id="62" name="椭圆 61">
              <a:extLst>
                <a:ext uri="{FF2B5EF4-FFF2-40B4-BE49-F238E27FC236}">
                  <a16:creationId xmlns:a16="http://schemas.microsoft.com/office/drawing/2014/main" id="{9BB3214D-F83C-4B4E-A055-DE76D4C15578}"/>
                </a:ext>
              </a:extLst>
            </p:cNvPr>
            <p:cNvSpPr/>
            <p:nvPr/>
          </p:nvSpPr>
          <p:spPr>
            <a:xfrm>
              <a:off x="5434817" y="2837386"/>
              <a:ext cx="1298082" cy="1298082"/>
            </a:xfrm>
            <a:prstGeom prst="ellipse">
              <a:avLst/>
            </a:prstGeom>
            <a:gradFill>
              <a:gsLst>
                <a:gs pos="100000">
                  <a:schemeClr val="accent1">
                    <a:lumMod val="40000"/>
                    <a:lumOff val="60000"/>
                  </a:schemeClr>
                </a:gs>
                <a:gs pos="0">
                  <a:schemeClr val="accent5">
                    <a:lumMod val="40000"/>
                    <a:lumOff val="60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63" name="图形 62">
              <a:extLst>
                <a:ext uri="{FF2B5EF4-FFF2-40B4-BE49-F238E27FC236}">
                  <a16:creationId xmlns:a16="http://schemas.microsoft.com/office/drawing/2014/main" id="{680299BC-9F6F-4D18-A49E-6EFB1498A32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593686" y="3018609"/>
              <a:ext cx="1040454" cy="1040454"/>
            </a:xfrm>
            <a:prstGeom prst="rect">
              <a:avLst/>
            </a:prstGeom>
          </p:spPr>
        </p:pic>
      </p:grpSp>
      <p:sp>
        <p:nvSpPr>
          <p:cNvPr id="65" name="文本框 64">
            <a:extLst>
              <a:ext uri="{FF2B5EF4-FFF2-40B4-BE49-F238E27FC236}">
                <a16:creationId xmlns:a16="http://schemas.microsoft.com/office/drawing/2014/main" id="{45BA9B49-2E33-4E12-BD97-DD5D5353944A}"/>
              </a:ext>
            </a:extLst>
          </p:cNvPr>
          <p:cNvSpPr txBox="1"/>
          <p:nvPr/>
        </p:nvSpPr>
        <p:spPr>
          <a:xfrm>
            <a:off x="7075093" y="2760675"/>
            <a:ext cx="3793095" cy="1477328"/>
          </a:xfrm>
          <a:prstGeom prst="rect">
            <a:avLst/>
          </a:prstGeom>
          <a:noFill/>
          <a:effectLst>
            <a:outerShdw blurRad="50800" dist="38100" dir="5400000" algn="t" rotWithShape="0">
              <a:prstClr val="black">
                <a:alpha val="20000"/>
              </a:prstClr>
            </a:outerShdw>
          </a:effectLst>
        </p:spPr>
        <p:txBody>
          <a:bodyPr wrap="square" rtlCol="0">
            <a:spAutoFit/>
          </a:bodyPr>
          <a:lstStyle/>
          <a:p>
            <a:pPr lvl="0" defTabSz="457200">
              <a:defRPr/>
            </a:pPr>
            <a:r>
              <a:rPr lang="zh-CN" altLang="en-US" spc="600" dirty="0">
                <a:solidFill>
                  <a:prstClr val="white"/>
                </a:solidFill>
                <a:cs typeface="+mn-ea"/>
                <a:sym typeface="+mn-lt"/>
              </a:rPr>
              <a:t>内部威胁对专注于外部威胁的传统安全解决方案（如防火墙和入侵检测系统）来说可能是隐形的，但也是最不容忽视的。</a:t>
            </a:r>
          </a:p>
        </p:txBody>
      </p:sp>
    </p:spTree>
    <p:custDataLst>
      <p:tags r:id="rId1"/>
    </p:custDataLst>
    <p:extLst>
      <p:ext uri="{BB962C8B-B14F-4D97-AF65-F5344CB8AC3E}">
        <p14:creationId xmlns:p14="http://schemas.microsoft.com/office/powerpoint/2010/main" val="2502730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right)">
                                      <p:cBhvr>
                                        <p:cTn id="7" dur="500"/>
                                        <p:tgtEl>
                                          <p:spTgt spid="4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wipe(left)">
                                      <p:cBhvr>
                                        <p:cTn id="10" dur="500"/>
                                        <p:tgtEl>
                                          <p:spTgt spid="4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fade">
                                      <p:cBhvr>
                                        <p:cTn id="13" dur="500"/>
                                        <p:tgtEl>
                                          <p:spTgt spid="42"/>
                                        </p:tgtEl>
                                      </p:cBhvr>
                                    </p:animEffect>
                                  </p:childTnLst>
                                </p:cTn>
                              </p:par>
                              <p:par>
                                <p:cTn id="14" presetID="47" presetClass="entr" presetSubtype="0" fill="hold" grpId="0" nodeType="with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fade">
                                      <p:cBhvr>
                                        <p:cTn id="16" dur="500"/>
                                        <p:tgtEl>
                                          <p:spTgt spid="43"/>
                                        </p:tgtEl>
                                      </p:cBhvr>
                                    </p:animEffect>
                                    <p:anim calcmode="lin" valueType="num">
                                      <p:cBhvr>
                                        <p:cTn id="17" dur="500" fill="hold"/>
                                        <p:tgtEl>
                                          <p:spTgt spid="43"/>
                                        </p:tgtEl>
                                        <p:attrNameLst>
                                          <p:attrName>ppt_x</p:attrName>
                                        </p:attrNameLst>
                                      </p:cBhvr>
                                      <p:tavLst>
                                        <p:tav tm="0">
                                          <p:val>
                                            <p:strVal val="#ppt_x"/>
                                          </p:val>
                                        </p:tav>
                                        <p:tav tm="100000">
                                          <p:val>
                                            <p:strVal val="#ppt_x"/>
                                          </p:val>
                                        </p:tav>
                                      </p:tavLst>
                                    </p:anim>
                                    <p:anim calcmode="lin" valueType="num">
                                      <p:cBhvr>
                                        <p:cTn id="18" dur="5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nodeType="click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right)">
                                      <p:cBhvr>
                                        <p:cTn id="28" dur="500"/>
                                        <p:tgtEl>
                                          <p:spTgt spid="47"/>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wipe(left)">
                                      <p:cBhvr>
                                        <p:cTn id="33" dur="500"/>
                                        <p:tgtEl>
                                          <p:spTgt spid="5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fade">
                                      <p:cBhvr>
                                        <p:cTn id="36" dur="500"/>
                                        <p:tgtEl>
                                          <p:spTgt spid="46"/>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59"/>
                                        </p:tgtEl>
                                        <p:attrNameLst>
                                          <p:attrName>style.visibility</p:attrName>
                                        </p:attrNameLst>
                                      </p:cBhvr>
                                      <p:to>
                                        <p:strVal val="visible"/>
                                      </p:to>
                                    </p:set>
                                    <p:animEffect transition="in" filter="fade">
                                      <p:cBhvr>
                                        <p:cTn id="41" dur="500"/>
                                        <p:tgtEl>
                                          <p:spTgt spid="59"/>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65"/>
                                        </p:tgtEl>
                                        <p:attrNameLst>
                                          <p:attrName>style.visibility</p:attrName>
                                        </p:attrNameLst>
                                      </p:cBhvr>
                                      <p:to>
                                        <p:strVal val="visible"/>
                                      </p:to>
                                    </p:set>
                                    <p:animEffect transition="in" filter="fade">
                                      <p:cBhvr>
                                        <p:cTn id="46"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p:bldP spid="46" grpId="0" animBg="1"/>
      <p:bldP spid="59" grpId="0"/>
      <p:bldP spid="6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形 10">
            <a:extLst>
              <a:ext uri="{FF2B5EF4-FFF2-40B4-BE49-F238E27FC236}">
                <a16:creationId xmlns:a16="http://schemas.microsoft.com/office/drawing/2014/main" id="{E6F4DEB8-F437-4482-8746-6DC85B301B7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55814" y="772293"/>
            <a:ext cx="5313413" cy="5313413"/>
          </a:xfrm>
          <a:prstGeom prst="rect">
            <a:avLst/>
          </a:prstGeom>
        </p:spPr>
      </p:pic>
      <p:pic>
        <p:nvPicPr>
          <p:cNvPr id="12" name="图形 11">
            <a:extLst>
              <a:ext uri="{FF2B5EF4-FFF2-40B4-BE49-F238E27FC236}">
                <a16:creationId xmlns:a16="http://schemas.microsoft.com/office/drawing/2014/main" id="{B6ED7964-C7A8-4CEE-B157-68435A3C5AD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692639" y="772293"/>
            <a:ext cx="5313413" cy="5313413"/>
          </a:xfrm>
          <a:prstGeom prst="rect">
            <a:avLst/>
          </a:prstGeom>
        </p:spPr>
      </p:pic>
      <p:sp>
        <p:nvSpPr>
          <p:cNvPr id="20" name="任意多边形: 形状 19">
            <a:extLst>
              <a:ext uri="{FF2B5EF4-FFF2-40B4-BE49-F238E27FC236}">
                <a16:creationId xmlns:a16="http://schemas.microsoft.com/office/drawing/2014/main" id="{BF8FE82F-59C1-4BEC-8D8B-11FB00590B38}"/>
              </a:ext>
            </a:extLst>
          </p:cNvPr>
          <p:cNvSpPr/>
          <p:nvPr/>
        </p:nvSpPr>
        <p:spPr>
          <a:xfrm>
            <a:off x="4484407" y="937795"/>
            <a:ext cx="3223186" cy="4438198"/>
          </a:xfrm>
          <a:custGeom>
            <a:avLst/>
            <a:gdLst>
              <a:gd name="connsiteX0" fmla="*/ 1435196 w 2846372"/>
              <a:gd name="connsiteY0" fmla="*/ 3597165 h 3597164"/>
              <a:gd name="connsiteX1" fmla="*/ 1396334 w 2846372"/>
              <a:gd name="connsiteY1" fmla="*/ 3582592 h 3597164"/>
              <a:gd name="connsiteX2" fmla="*/ 11875 w 2846372"/>
              <a:gd name="connsiteY2" fmla="*/ 1998965 h 3597164"/>
              <a:gd name="connsiteX3" fmla="*/ 11875 w 2846372"/>
              <a:gd name="connsiteY3" fmla="*/ 689801 h 3597164"/>
              <a:gd name="connsiteX4" fmla="*/ 11875 w 2846372"/>
              <a:gd name="connsiteY4" fmla="*/ 548926 h 3597164"/>
              <a:gd name="connsiteX5" fmla="*/ 152749 w 2846372"/>
              <a:gd name="connsiteY5" fmla="*/ 578072 h 3597164"/>
              <a:gd name="connsiteX6" fmla="*/ 1313752 w 2846372"/>
              <a:gd name="connsiteY6" fmla="*/ 165164 h 3597164"/>
              <a:gd name="connsiteX7" fmla="*/ 1435196 w 2846372"/>
              <a:gd name="connsiteY7" fmla="*/ 0 h 3597164"/>
              <a:gd name="connsiteX8" fmla="*/ 1537208 w 2846372"/>
              <a:gd name="connsiteY8" fmla="*/ 165164 h 3597164"/>
              <a:gd name="connsiteX9" fmla="*/ 2700640 w 2846372"/>
              <a:gd name="connsiteY9" fmla="*/ 578072 h 3597164"/>
              <a:gd name="connsiteX10" fmla="*/ 2846373 w 2846372"/>
              <a:gd name="connsiteY10" fmla="*/ 546497 h 3597164"/>
              <a:gd name="connsiteX11" fmla="*/ 2846373 w 2846372"/>
              <a:gd name="connsiteY11" fmla="*/ 1994107 h 3597164"/>
              <a:gd name="connsiteX12" fmla="*/ 1461913 w 2846372"/>
              <a:gd name="connsiteY12" fmla="*/ 3582592 h 3597164"/>
              <a:gd name="connsiteX13" fmla="*/ 264478 w 2846372"/>
              <a:gd name="connsiteY13" fmla="*/ 835533 h 3597164"/>
              <a:gd name="connsiteX14" fmla="*/ 264478 w 2846372"/>
              <a:gd name="connsiteY14" fmla="*/ 1986820 h 3597164"/>
              <a:gd name="connsiteX15" fmla="*/ 1444911 w 2846372"/>
              <a:gd name="connsiteY15" fmla="*/ 3337275 h 3597164"/>
              <a:gd name="connsiteX16" fmla="*/ 2625345 w 2846372"/>
              <a:gd name="connsiteY16" fmla="*/ 1994107 h 3597164"/>
              <a:gd name="connsiteX17" fmla="*/ 2625345 w 2846372"/>
              <a:gd name="connsiteY17" fmla="*/ 835533 h 3597164"/>
              <a:gd name="connsiteX18" fmla="*/ 1435196 w 2846372"/>
              <a:gd name="connsiteY18" fmla="*/ 434769 h 3597164"/>
              <a:gd name="connsiteX19" fmla="*/ 264478 w 2846372"/>
              <a:gd name="connsiteY19" fmla="*/ 835533 h 359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46372" h="3597164">
                <a:moveTo>
                  <a:pt x="1435196" y="3597165"/>
                </a:moveTo>
                <a:lnTo>
                  <a:pt x="1396334" y="3582592"/>
                </a:lnTo>
                <a:cubicBezTo>
                  <a:pt x="1340470" y="3563161"/>
                  <a:pt x="60452" y="3096817"/>
                  <a:pt x="11875" y="1998965"/>
                </a:cubicBezTo>
                <a:cubicBezTo>
                  <a:pt x="-14843" y="1406319"/>
                  <a:pt x="11875" y="697087"/>
                  <a:pt x="11875" y="689801"/>
                </a:cubicBezTo>
                <a:lnTo>
                  <a:pt x="11875" y="548926"/>
                </a:lnTo>
                <a:lnTo>
                  <a:pt x="152749" y="578072"/>
                </a:lnTo>
                <a:cubicBezTo>
                  <a:pt x="184325" y="578072"/>
                  <a:pt x="959136" y="738378"/>
                  <a:pt x="1313752" y="165164"/>
                </a:cubicBezTo>
                <a:lnTo>
                  <a:pt x="1435196" y="0"/>
                </a:lnTo>
                <a:lnTo>
                  <a:pt x="1537208" y="165164"/>
                </a:lnTo>
                <a:cubicBezTo>
                  <a:pt x="1896682" y="740807"/>
                  <a:pt x="2693353" y="578072"/>
                  <a:pt x="2700640" y="578072"/>
                </a:cubicBezTo>
                <a:lnTo>
                  <a:pt x="2846373" y="546497"/>
                </a:lnTo>
                <a:lnTo>
                  <a:pt x="2846373" y="1994107"/>
                </a:lnTo>
                <a:cubicBezTo>
                  <a:pt x="2846373" y="3094388"/>
                  <a:pt x="1517777" y="3563161"/>
                  <a:pt x="1461913" y="3582592"/>
                </a:cubicBezTo>
                <a:close/>
                <a:moveTo>
                  <a:pt x="264478" y="835533"/>
                </a:moveTo>
                <a:cubicBezTo>
                  <a:pt x="264478" y="1078421"/>
                  <a:pt x="240189" y="1564196"/>
                  <a:pt x="264478" y="1986820"/>
                </a:cubicBezTo>
                <a:cubicBezTo>
                  <a:pt x="300911" y="2832069"/>
                  <a:pt x="1236028" y="3254693"/>
                  <a:pt x="1444911" y="3337275"/>
                </a:cubicBezTo>
                <a:cubicBezTo>
                  <a:pt x="1656223" y="3254693"/>
                  <a:pt x="2625345" y="2824783"/>
                  <a:pt x="2625345" y="1994107"/>
                </a:cubicBezTo>
                <a:lnTo>
                  <a:pt x="2625345" y="835533"/>
                </a:lnTo>
                <a:cubicBezTo>
                  <a:pt x="2187047" y="903618"/>
                  <a:pt x="1743037" y="754105"/>
                  <a:pt x="1435196" y="434769"/>
                </a:cubicBezTo>
                <a:cubicBezTo>
                  <a:pt x="1130535" y="746363"/>
                  <a:pt x="696180" y="895052"/>
                  <a:pt x="264478" y="835533"/>
                </a:cubicBezTo>
                <a:close/>
              </a:path>
            </a:pathLst>
          </a:custGeom>
          <a:gradFill>
            <a:gsLst>
              <a:gs pos="100000">
                <a:schemeClr val="accent5">
                  <a:lumMod val="20000"/>
                  <a:lumOff val="80000"/>
                </a:schemeClr>
              </a:gs>
              <a:gs pos="29000">
                <a:srgbClr val="DEEBF7">
                  <a:alpha val="90000"/>
                </a:srgbClr>
              </a:gs>
              <a:gs pos="0">
                <a:schemeClr val="accent5">
                  <a:lumMod val="20000"/>
                  <a:lumOff val="80000"/>
                  <a:alpha val="70000"/>
                </a:schemeClr>
              </a:gs>
            </a:gsLst>
            <a:lin ang="16200000" scaled="0"/>
          </a:gradFill>
          <a:ln w="3795" cap="flat">
            <a:noFill/>
            <a:prstDash val="solid"/>
            <a:miter/>
          </a:ln>
          <a:effectLst>
            <a:reflection blurRad="6350" stA="18000" endPos="55000" dir="5400000" sy="-100000" algn="bl" rotWithShape="0"/>
          </a:effectLst>
        </p:spPr>
        <p:txBody>
          <a:bodyPr rtlCol="0" anchor="ctr"/>
          <a:lstStyle/>
          <a:p>
            <a:endParaRPr lang="zh-CN" altLang="en-US">
              <a:cs typeface="+mn-ea"/>
              <a:sym typeface="+mn-lt"/>
            </a:endParaRPr>
          </a:p>
        </p:txBody>
      </p:sp>
      <p:sp>
        <p:nvSpPr>
          <p:cNvPr id="27" name="任意多边形: 形状 26">
            <a:extLst>
              <a:ext uri="{FF2B5EF4-FFF2-40B4-BE49-F238E27FC236}">
                <a16:creationId xmlns:a16="http://schemas.microsoft.com/office/drawing/2014/main" id="{D8A08084-CAE5-4A26-AA2F-E150DF0091EE}"/>
              </a:ext>
            </a:extLst>
          </p:cNvPr>
          <p:cNvSpPr/>
          <p:nvPr/>
        </p:nvSpPr>
        <p:spPr>
          <a:xfrm>
            <a:off x="5798684" y="2045791"/>
            <a:ext cx="594631" cy="595849"/>
          </a:xfrm>
          <a:custGeom>
            <a:avLst/>
            <a:gdLst>
              <a:gd name="connsiteX0" fmla="*/ 954314 w 1229400"/>
              <a:gd name="connsiteY0" fmla="*/ 574163 h 1231917"/>
              <a:gd name="connsiteX1" fmla="*/ 954314 w 1229400"/>
              <a:gd name="connsiteY1" fmla="*/ 568789 h 1231917"/>
              <a:gd name="connsiteX2" fmla="*/ 931016 w 1229400"/>
              <a:gd name="connsiteY2" fmla="*/ 378826 h 1231917"/>
              <a:gd name="connsiteX3" fmla="*/ 935496 w 1229400"/>
              <a:gd name="connsiteY3" fmla="*/ 378826 h 1231917"/>
              <a:gd name="connsiteX4" fmla="*/ 1060047 w 1229400"/>
              <a:gd name="connsiteY4" fmla="*/ 333129 h 1231917"/>
              <a:gd name="connsiteX5" fmla="*/ 1064526 w 1229400"/>
              <a:gd name="connsiteY5" fmla="*/ 333129 h 1231917"/>
              <a:gd name="connsiteX6" fmla="*/ 1143377 w 1229400"/>
              <a:gd name="connsiteY6" fmla="*/ 568789 h 1231917"/>
              <a:gd name="connsiteX7" fmla="*/ 1143377 w 1229400"/>
              <a:gd name="connsiteY7" fmla="*/ 575060 h 1231917"/>
              <a:gd name="connsiteX8" fmla="*/ 1145171 w 1229400"/>
              <a:gd name="connsiteY8" fmla="*/ 663769 h 1231917"/>
              <a:gd name="connsiteX9" fmla="*/ 1069006 w 1229400"/>
              <a:gd name="connsiteY9" fmla="*/ 894053 h 1231917"/>
              <a:gd name="connsiteX10" fmla="*/ 1063630 w 1229400"/>
              <a:gd name="connsiteY10" fmla="*/ 894053 h 1231917"/>
              <a:gd name="connsiteX11" fmla="*/ 938184 w 1229400"/>
              <a:gd name="connsiteY11" fmla="*/ 847458 h 1231917"/>
              <a:gd name="connsiteX12" fmla="*/ 932808 w 1229400"/>
              <a:gd name="connsiteY12" fmla="*/ 847458 h 1231917"/>
              <a:gd name="connsiteX13" fmla="*/ 932808 w 1229400"/>
              <a:gd name="connsiteY13" fmla="*/ 842082 h 1231917"/>
              <a:gd name="connsiteX14" fmla="*/ 955209 w 1229400"/>
              <a:gd name="connsiteY14" fmla="*/ 662872 h 1231917"/>
              <a:gd name="connsiteX15" fmla="*/ 955209 w 1229400"/>
              <a:gd name="connsiteY15" fmla="*/ 658393 h 1231917"/>
              <a:gd name="connsiteX16" fmla="*/ 1146066 w 1229400"/>
              <a:gd name="connsiteY16" fmla="*/ 658393 h 1231917"/>
              <a:gd name="connsiteX17" fmla="*/ 1012556 w 1229400"/>
              <a:gd name="connsiteY17" fmla="*/ 971112 h 1231917"/>
              <a:gd name="connsiteX18" fmla="*/ 991050 w 1229400"/>
              <a:gd name="connsiteY18" fmla="*/ 994409 h 1231917"/>
              <a:gd name="connsiteX19" fmla="*/ 839619 w 1229400"/>
              <a:gd name="connsiteY19" fmla="*/ 1095663 h 1231917"/>
              <a:gd name="connsiteX20" fmla="*/ 821699 w 1229400"/>
              <a:gd name="connsiteY20" fmla="*/ 1104622 h 1231917"/>
              <a:gd name="connsiteX21" fmla="*/ 832451 w 1229400"/>
              <a:gd name="connsiteY21" fmla="*/ 1087598 h 1231917"/>
              <a:gd name="connsiteX22" fmla="*/ 862916 w 1229400"/>
              <a:gd name="connsiteY22" fmla="*/ 1037419 h 1231917"/>
              <a:gd name="connsiteX23" fmla="*/ 908614 w 1229400"/>
              <a:gd name="connsiteY23" fmla="*/ 928101 h 1231917"/>
              <a:gd name="connsiteX24" fmla="*/ 908614 w 1229400"/>
              <a:gd name="connsiteY24" fmla="*/ 922726 h 1231917"/>
              <a:gd name="connsiteX25" fmla="*/ 913991 w 1229400"/>
              <a:gd name="connsiteY25" fmla="*/ 922726 h 1231917"/>
              <a:gd name="connsiteX26" fmla="*/ 1009867 w 1229400"/>
              <a:gd name="connsiteY26" fmla="*/ 956774 h 1231917"/>
              <a:gd name="connsiteX27" fmla="*/ 1017035 w 1229400"/>
              <a:gd name="connsiteY27" fmla="*/ 956774 h 1231917"/>
              <a:gd name="connsiteX28" fmla="*/ 705213 w 1229400"/>
              <a:gd name="connsiteY28" fmla="*/ 1114478 h 1231917"/>
              <a:gd name="connsiteX29" fmla="*/ 662203 w 1229400"/>
              <a:gd name="connsiteY29" fmla="*/ 1140464 h 1231917"/>
              <a:gd name="connsiteX30" fmla="*/ 655035 w 1229400"/>
              <a:gd name="connsiteY30" fmla="*/ 1140464 h 1231917"/>
              <a:gd name="connsiteX31" fmla="*/ 655035 w 1229400"/>
              <a:gd name="connsiteY31" fmla="*/ 887779 h 1231917"/>
              <a:gd name="connsiteX32" fmla="*/ 660410 w 1229400"/>
              <a:gd name="connsiteY32" fmla="*/ 887779 h 1231917"/>
              <a:gd name="connsiteX33" fmla="*/ 824387 w 1229400"/>
              <a:gd name="connsiteY33" fmla="*/ 904803 h 1231917"/>
              <a:gd name="connsiteX34" fmla="*/ 830658 w 1229400"/>
              <a:gd name="connsiteY34" fmla="*/ 904803 h 1231917"/>
              <a:gd name="connsiteX35" fmla="*/ 830658 w 1229400"/>
              <a:gd name="connsiteY35" fmla="*/ 911077 h 1231917"/>
              <a:gd name="connsiteX36" fmla="*/ 793025 w 1229400"/>
              <a:gd name="connsiteY36" fmla="*/ 1000680 h 1231917"/>
              <a:gd name="connsiteX37" fmla="*/ 707901 w 1229400"/>
              <a:gd name="connsiteY37" fmla="*/ 1110895 h 1231917"/>
              <a:gd name="connsiteX38" fmla="*/ 657722 w 1229400"/>
              <a:gd name="connsiteY38" fmla="*/ 654808 h 1231917"/>
              <a:gd name="connsiteX39" fmla="*/ 875461 w 1229400"/>
              <a:gd name="connsiteY39" fmla="*/ 654808 h 1231917"/>
              <a:gd name="connsiteX40" fmla="*/ 875461 w 1229400"/>
              <a:gd name="connsiteY40" fmla="*/ 660184 h 1231917"/>
              <a:gd name="connsiteX41" fmla="*/ 853955 w 1229400"/>
              <a:gd name="connsiteY41" fmla="*/ 826849 h 1231917"/>
              <a:gd name="connsiteX42" fmla="*/ 848581 w 1229400"/>
              <a:gd name="connsiteY42" fmla="*/ 826849 h 1231917"/>
              <a:gd name="connsiteX43" fmla="*/ 663098 w 1229400"/>
              <a:gd name="connsiteY43" fmla="*/ 807135 h 1231917"/>
              <a:gd name="connsiteX44" fmla="*/ 655035 w 1229400"/>
              <a:gd name="connsiteY44" fmla="*/ 807135 h 1231917"/>
              <a:gd name="connsiteX45" fmla="*/ 657722 w 1229400"/>
              <a:gd name="connsiteY45" fmla="*/ 415565 h 1231917"/>
              <a:gd name="connsiteX46" fmla="*/ 663098 w 1229400"/>
              <a:gd name="connsiteY46" fmla="*/ 415565 h 1231917"/>
              <a:gd name="connsiteX47" fmla="*/ 844996 w 1229400"/>
              <a:gd name="connsiteY47" fmla="*/ 396747 h 1231917"/>
              <a:gd name="connsiteX48" fmla="*/ 853955 w 1229400"/>
              <a:gd name="connsiteY48" fmla="*/ 396747 h 1231917"/>
              <a:gd name="connsiteX49" fmla="*/ 853955 w 1229400"/>
              <a:gd name="connsiteY49" fmla="*/ 402124 h 1231917"/>
              <a:gd name="connsiteX50" fmla="*/ 875461 w 1229400"/>
              <a:gd name="connsiteY50" fmla="*/ 568789 h 1231917"/>
              <a:gd name="connsiteX51" fmla="*/ 875461 w 1229400"/>
              <a:gd name="connsiteY51" fmla="*/ 575060 h 1231917"/>
              <a:gd name="connsiteX52" fmla="*/ 655035 w 1229400"/>
              <a:gd name="connsiteY52" fmla="*/ 575060 h 1231917"/>
              <a:gd name="connsiteX53" fmla="*/ 657722 w 1229400"/>
              <a:gd name="connsiteY53" fmla="*/ 87612 h 1231917"/>
              <a:gd name="connsiteX54" fmla="*/ 664891 w 1229400"/>
              <a:gd name="connsiteY54" fmla="*/ 87612 h 1231917"/>
              <a:gd name="connsiteX55" fmla="*/ 707901 w 1229400"/>
              <a:gd name="connsiteY55" fmla="*/ 113598 h 1231917"/>
              <a:gd name="connsiteX56" fmla="*/ 793025 w 1229400"/>
              <a:gd name="connsiteY56" fmla="*/ 223811 h 1231917"/>
              <a:gd name="connsiteX57" fmla="*/ 828866 w 1229400"/>
              <a:gd name="connsiteY57" fmla="*/ 307143 h 1231917"/>
              <a:gd name="connsiteX58" fmla="*/ 828866 w 1229400"/>
              <a:gd name="connsiteY58" fmla="*/ 313414 h 1231917"/>
              <a:gd name="connsiteX59" fmla="*/ 822595 w 1229400"/>
              <a:gd name="connsiteY59" fmla="*/ 313414 h 1231917"/>
              <a:gd name="connsiteX60" fmla="*/ 661306 w 1229400"/>
              <a:gd name="connsiteY60" fmla="*/ 329544 h 1231917"/>
              <a:gd name="connsiteX61" fmla="*/ 655035 w 1229400"/>
              <a:gd name="connsiteY61" fmla="*/ 329544 h 1231917"/>
              <a:gd name="connsiteX62" fmla="*/ 843204 w 1229400"/>
              <a:gd name="connsiteY62" fmla="*/ 130622 h 1231917"/>
              <a:gd name="connsiteX63" fmla="*/ 993738 w 1229400"/>
              <a:gd name="connsiteY63" fmla="*/ 236355 h 1231917"/>
              <a:gd name="connsiteX64" fmla="*/ 1010764 w 1229400"/>
              <a:gd name="connsiteY64" fmla="*/ 255172 h 1231917"/>
              <a:gd name="connsiteX65" fmla="*/ 1016141 w 1229400"/>
              <a:gd name="connsiteY65" fmla="*/ 260549 h 1231917"/>
              <a:gd name="connsiteX66" fmla="*/ 1008971 w 1229400"/>
              <a:gd name="connsiteY66" fmla="*/ 260549 h 1231917"/>
              <a:gd name="connsiteX67" fmla="*/ 919367 w 1229400"/>
              <a:gd name="connsiteY67" fmla="*/ 292805 h 1231917"/>
              <a:gd name="connsiteX68" fmla="*/ 914887 w 1229400"/>
              <a:gd name="connsiteY68" fmla="*/ 292805 h 1231917"/>
              <a:gd name="connsiteX69" fmla="*/ 914887 w 1229400"/>
              <a:gd name="connsiteY69" fmla="*/ 287431 h 1231917"/>
              <a:gd name="connsiteX70" fmla="*/ 870981 w 1229400"/>
              <a:gd name="connsiteY70" fmla="*/ 183489 h 1231917"/>
              <a:gd name="connsiteX71" fmla="*/ 841411 w 1229400"/>
              <a:gd name="connsiteY71" fmla="*/ 133310 h 1231917"/>
              <a:gd name="connsiteX72" fmla="*/ 829763 w 1229400"/>
              <a:gd name="connsiteY72" fmla="*/ 117181 h 1231917"/>
              <a:gd name="connsiteX73" fmla="*/ 574391 w 1229400"/>
              <a:gd name="connsiteY73" fmla="*/ 334025 h 1231917"/>
              <a:gd name="connsiteX74" fmla="*/ 567223 w 1229400"/>
              <a:gd name="connsiteY74" fmla="*/ 334025 h 1231917"/>
              <a:gd name="connsiteX75" fmla="*/ 405934 w 1229400"/>
              <a:gd name="connsiteY75" fmla="*/ 317896 h 1231917"/>
              <a:gd name="connsiteX76" fmla="*/ 399661 w 1229400"/>
              <a:gd name="connsiteY76" fmla="*/ 317896 h 1231917"/>
              <a:gd name="connsiteX77" fmla="*/ 399661 w 1229400"/>
              <a:gd name="connsiteY77" fmla="*/ 311623 h 1231917"/>
              <a:gd name="connsiteX78" fmla="*/ 434608 w 1229400"/>
              <a:gd name="connsiteY78" fmla="*/ 229187 h 1231917"/>
              <a:gd name="connsiteX79" fmla="*/ 524212 w 1229400"/>
              <a:gd name="connsiteY79" fmla="*/ 118974 h 1231917"/>
              <a:gd name="connsiteX80" fmla="*/ 567223 w 1229400"/>
              <a:gd name="connsiteY80" fmla="*/ 92989 h 1231917"/>
              <a:gd name="connsiteX81" fmla="*/ 575286 w 1229400"/>
              <a:gd name="connsiteY81" fmla="*/ 92989 h 1231917"/>
              <a:gd name="connsiteX82" fmla="*/ 574391 w 1229400"/>
              <a:gd name="connsiteY82" fmla="*/ 573268 h 1231917"/>
              <a:gd name="connsiteX83" fmla="*/ 354860 w 1229400"/>
              <a:gd name="connsiteY83" fmla="*/ 573268 h 1231917"/>
              <a:gd name="connsiteX84" fmla="*/ 354860 w 1229400"/>
              <a:gd name="connsiteY84" fmla="*/ 566995 h 1231917"/>
              <a:gd name="connsiteX85" fmla="*/ 376364 w 1229400"/>
              <a:gd name="connsiteY85" fmla="*/ 400332 h 1231917"/>
              <a:gd name="connsiteX86" fmla="*/ 376364 w 1229400"/>
              <a:gd name="connsiteY86" fmla="*/ 395852 h 1231917"/>
              <a:gd name="connsiteX87" fmla="*/ 381740 w 1229400"/>
              <a:gd name="connsiteY87" fmla="*/ 395852 h 1231917"/>
              <a:gd name="connsiteX88" fmla="*/ 567223 w 1229400"/>
              <a:gd name="connsiteY88" fmla="*/ 415565 h 1231917"/>
              <a:gd name="connsiteX89" fmla="*/ 572597 w 1229400"/>
              <a:gd name="connsiteY89" fmla="*/ 415565 h 1231917"/>
              <a:gd name="connsiteX90" fmla="*/ 574391 w 1229400"/>
              <a:gd name="connsiteY90" fmla="*/ 805343 h 1231917"/>
              <a:gd name="connsiteX91" fmla="*/ 568118 w 1229400"/>
              <a:gd name="connsiteY91" fmla="*/ 805343 h 1231917"/>
              <a:gd name="connsiteX92" fmla="*/ 380845 w 1229400"/>
              <a:gd name="connsiteY92" fmla="*/ 826849 h 1231917"/>
              <a:gd name="connsiteX93" fmla="*/ 380845 w 1229400"/>
              <a:gd name="connsiteY93" fmla="*/ 821473 h 1231917"/>
              <a:gd name="connsiteX94" fmla="*/ 361131 w 1229400"/>
              <a:gd name="connsiteY94" fmla="*/ 660184 h 1231917"/>
              <a:gd name="connsiteX95" fmla="*/ 361131 w 1229400"/>
              <a:gd name="connsiteY95" fmla="*/ 653913 h 1231917"/>
              <a:gd name="connsiteX96" fmla="*/ 573494 w 1229400"/>
              <a:gd name="connsiteY96" fmla="*/ 653913 h 1231917"/>
              <a:gd name="connsiteX97" fmla="*/ 574391 w 1229400"/>
              <a:gd name="connsiteY97" fmla="*/ 1139569 h 1231917"/>
              <a:gd name="connsiteX98" fmla="*/ 566326 w 1229400"/>
              <a:gd name="connsiteY98" fmla="*/ 1139569 h 1231917"/>
              <a:gd name="connsiteX99" fmla="*/ 523315 w 1229400"/>
              <a:gd name="connsiteY99" fmla="*/ 1113583 h 1231917"/>
              <a:gd name="connsiteX100" fmla="*/ 433711 w 1229400"/>
              <a:gd name="connsiteY100" fmla="*/ 1003369 h 1231917"/>
              <a:gd name="connsiteX101" fmla="*/ 396078 w 1229400"/>
              <a:gd name="connsiteY101" fmla="*/ 913765 h 1231917"/>
              <a:gd name="connsiteX102" fmla="*/ 396078 w 1229400"/>
              <a:gd name="connsiteY102" fmla="*/ 907492 h 1231917"/>
              <a:gd name="connsiteX103" fmla="*/ 402349 w 1229400"/>
              <a:gd name="connsiteY103" fmla="*/ 907492 h 1231917"/>
              <a:gd name="connsiteX104" fmla="*/ 565429 w 1229400"/>
              <a:gd name="connsiteY104" fmla="*/ 891364 h 1231917"/>
              <a:gd name="connsiteX105" fmla="*/ 571703 w 1229400"/>
              <a:gd name="connsiteY105" fmla="*/ 891364 h 1231917"/>
              <a:gd name="connsiteX106" fmla="*/ 388013 w 1229400"/>
              <a:gd name="connsiteY106" fmla="*/ 1095663 h 1231917"/>
              <a:gd name="connsiteX107" fmla="*/ 237477 w 1229400"/>
              <a:gd name="connsiteY107" fmla="*/ 989928 h 1231917"/>
              <a:gd name="connsiteX108" fmla="*/ 215077 w 1229400"/>
              <a:gd name="connsiteY108" fmla="*/ 966632 h 1231917"/>
              <a:gd name="connsiteX109" fmla="*/ 215077 w 1229400"/>
              <a:gd name="connsiteY109" fmla="*/ 961256 h 1231917"/>
              <a:gd name="connsiteX110" fmla="*/ 221348 w 1229400"/>
              <a:gd name="connsiteY110" fmla="*/ 961256 h 1231917"/>
              <a:gd name="connsiteX111" fmla="*/ 316330 w 1229400"/>
              <a:gd name="connsiteY111" fmla="*/ 926309 h 1231917"/>
              <a:gd name="connsiteX112" fmla="*/ 321707 w 1229400"/>
              <a:gd name="connsiteY112" fmla="*/ 926309 h 1231917"/>
              <a:gd name="connsiteX113" fmla="*/ 321707 w 1229400"/>
              <a:gd name="connsiteY113" fmla="*/ 931686 h 1231917"/>
              <a:gd name="connsiteX114" fmla="*/ 367404 w 1229400"/>
              <a:gd name="connsiteY114" fmla="*/ 1041004 h 1231917"/>
              <a:gd name="connsiteX115" fmla="*/ 396973 w 1229400"/>
              <a:gd name="connsiteY115" fmla="*/ 1091181 h 1231917"/>
              <a:gd name="connsiteX116" fmla="*/ 407726 w 1229400"/>
              <a:gd name="connsiteY116" fmla="*/ 1108207 h 1231917"/>
              <a:gd name="connsiteX117" fmla="*/ 165794 w 1229400"/>
              <a:gd name="connsiteY117" fmla="*/ 894053 h 1231917"/>
              <a:gd name="connsiteX118" fmla="*/ 161315 w 1229400"/>
              <a:gd name="connsiteY118" fmla="*/ 894053 h 1231917"/>
              <a:gd name="connsiteX119" fmla="*/ 86047 w 1229400"/>
              <a:gd name="connsiteY119" fmla="*/ 663769 h 1231917"/>
              <a:gd name="connsiteX120" fmla="*/ 86047 w 1229400"/>
              <a:gd name="connsiteY120" fmla="*/ 658393 h 1231917"/>
              <a:gd name="connsiteX121" fmla="*/ 273319 w 1229400"/>
              <a:gd name="connsiteY121" fmla="*/ 658393 h 1231917"/>
              <a:gd name="connsiteX122" fmla="*/ 273319 w 1229400"/>
              <a:gd name="connsiteY122" fmla="*/ 662872 h 1231917"/>
              <a:gd name="connsiteX123" fmla="*/ 295721 w 1229400"/>
              <a:gd name="connsiteY123" fmla="*/ 842082 h 1231917"/>
              <a:gd name="connsiteX124" fmla="*/ 295721 w 1229400"/>
              <a:gd name="connsiteY124" fmla="*/ 847458 h 1231917"/>
              <a:gd name="connsiteX125" fmla="*/ 169379 w 1229400"/>
              <a:gd name="connsiteY125" fmla="*/ 894053 h 1231917"/>
              <a:gd name="connsiteX126" fmla="*/ 83358 w 1229400"/>
              <a:gd name="connsiteY126" fmla="*/ 567892 h 1231917"/>
              <a:gd name="connsiteX127" fmla="*/ 161315 w 1229400"/>
              <a:gd name="connsiteY127" fmla="*/ 332232 h 1231917"/>
              <a:gd name="connsiteX128" fmla="*/ 161315 w 1229400"/>
              <a:gd name="connsiteY128" fmla="*/ 327752 h 1231917"/>
              <a:gd name="connsiteX129" fmla="*/ 293033 w 1229400"/>
              <a:gd name="connsiteY129" fmla="*/ 378826 h 1231917"/>
              <a:gd name="connsiteX130" fmla="*/ 298409 w 1229400"/>
              <a:gd name="connsiteY130" fmla="*/ 378826 h 1231917"/>
              <a:gd name="connsiteX131" fmla="*/ 274216 w 1229400"/>
              <a:gd name="connsiteY131" fmla="*/ 565204 h 1231917"/>
              <a:gd name="connsiteX132" fmla="*/ 274216 w 1229400"/>
              <a:gd name="connsiteY132" fmla="*/ 570580 h 1231917"/>
              <a:gd name="connsiteX133" fmla="*/ 82462 w 1229400"/>
              <a:gd name="connsiteY133" fmla="*/ 570580 h 1231917"/>
              <a:gd name="connsiteX134" fmla="*/ 219557 w 1229400"/>
              <a:gd name="connsiteY134" fmla="*/ 256069 h 1231917"/>
              <a:gd name="connsiteX135" fmla="*/ 237477 w 1229400"/>
              <a:gd name="connsiteY135" fmla="*/ 238148 h 1231917"/>
              <a:gd name="connsiteX136" fmla="*/ 388013 w 1229400"/>
              <a:gd name="connsiteY136" fmla="*/ 131519 h 1231917"/>
              <a:gd name="connsiteX137" fmla="*/ 405934 w 1229400"/>
              <a:gd name="connsiteY137" fmla="*/ 123454 h 1231917"/>
              <a:gd name="connsiteX138" fmla="*/ 395181 w 1229400"/>
              <a:gd name="connsiteY138" fmla="*/ 139583 h 1231917"/>
              <a:gd name="connsiteX139" fmla="*/ 364716 w 1229400"/>
              <a:gd name="connsiteY139" fmla="*/ 189761 h 1231917"/>
              <a:gd name="connsiteX140" fmla="*/ 321707 w 1229400"/>
              <a:gd name="connsiteY140" fmla="*/ 293702 h 1231917"/>
              <a:gd name="connsiteX141" fmla="*/ 321707 w 1229400"/>
              <a:gd name="connsiteY141" fmla="*/ 299079 h 1231917"/>
              <a:gd name="connsiteX142" fmla="*/ 316330 w 1229400"/>
              <a:gd name="connsiteY142" fmla="*/ 297287 h 1231917"/>
              <a:gd name="connsiteX143" fmla="*/ 226725 w 1229400"/>
              <a:gd name="connsiteY143" fmla="*/ 265029 h 1231917"/>
              <a:gd name="connsiteX144" fmla="*/ 219557 w 1229400"/>
              <a:gd name="connsiteY144" fmla="*/ 265029 h 1231917"/>
              <a:gd name="connsiteX145" fmla="*/ 1180116 w 1229400"/>
              <a:gd name="connsiteY145" fmla="*/ 378826 h 1231917"/>
              <a:gd name="connsiteX146" fmla="*/ 379517 w 1229400"/>
              <a:gd name="connsiteY146" fmla="*/ 46683 h 1231917"/>
              <a:gd name="connsiteX147" fmla="*/ 180130 w 1229400"/>
              <a:gd name="connsiteY147" fmla="*/ 179904 h 1231917"/>
              <a:gd name="connsiteX148" fmla="*/ 120991 w 1229400"/>
              <a:gd name="connsiteY148" fmla="*/ 248004 h 1231917"/>
              <a:gd name="connsiteX149" fmla="*/ 47517 w 1229400"/>
              <a:gd name="connsiteY149" fmla="*/ 378826 h 1231917"/>
              <a:gd name="connsiteX150" fmla="*/ 26 w 1229400"/>
              <a:gd name="connsiteY150" fmla="*/ 618069 h 1231917"/>
              <a:gd name="connsiteX151" fmla="*/ 179235 w 1229400"/>
              <a:gd name="connsiteY151" fmla="*/ 1052651 h 1231917"/>
              <a:gd name="connsiteX152" fmla="*/ 612921 w 1229400"/>
              <a:gd name="connsiteY152" fmla="*/ 1231861 h 1231917"/>
              <a:gd name="connsiteX153" fmla="*/ 853955 w 1229400"/>
              <a:gd name="connsiteY153" fmla="*/ 1185266 h 1231917"/>
              <a:gd name="connsiteX154" fmla="*/ 1181012 w 1229400"/>
              <a:gd name="connsiteY154" fmla="*/ 858209 h 1231917"/>
              <a:gd name="connsiteX155" fmla="*/ 1229398 w 1229400"/>
              <a:gd name="connsiteY155" fmla="*/ 618966 h 1231917"/>
              <a:gd name="connsiteX156" fmla="*/ 1181012 w 1229400"/>
              <a:gd name="connsiteY156" fmla="*/ 378826 h 1231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1229400" h="1231917">
                <a:moveTo>
                  <a:pt x="954314" y="574163"/>
                </a:moveTo>
                <a:lnTo>
                  <a:pt x="954314" y="568789"/>
                </a:lnTo>
                <a:cubicBezTo>
                  <a:pt x="951945" y="504921"/>
                  <a:pt x="944152" y="441371"/>
                  <a:pt x="931016" y="378826"/>
                </a:cubicBezTo>
                <a:lnTo>
                  <a:pt x="935496" y="378826"/>
                </a:lnTo>
                <a:cubicBezTo>
                  <a:pt x="978281" y="367298"/>
                  <a:pt x="1019960" y="352006"/>
                  <a:pt x="1060047" y="333129"/>
                </a:cubicBezTo>
                <a:lnTo>
                  <a:pt x="1064526" y="333129"/>
                </a:lnTo>
                <a:cubicBezTo>
                  <a:pt x="1108853" y="404445"/>
                  <a:pt x="1135858" y="485155"/>
                  <a:pt x="1143377" y="568789"/>
                </a:cubicBezTo>
                <a:lnTo>
                  <a:pt x="1143377" y="575060"/>
                </a:lnTo>
                <a:close/>
                <a:moveTo>
                  <a:pt x="1145171" y="663769"/>
                </a:moveTo>
                <a:cubicBezTo>
                  <a:pt x="1138169" y="745435"/>
                  <a:pt x="1112079" y="824315"/>
                  <a:pt x="1069006" y="894053"/>
                </a:cubicBezTo>
                <a:lnTo>
                  <a:pt x="1063630" y="894053"/>
                </a:lnTo>
                <a:cubicBezTo>
                  <a:pt x="1023325" y="874723"/>
                  <a:pt x="981333" y="859126"/>
                  <a:pt x="938184" y="847458"/>
                </a:cubicBezTo>
                <a:lnTo>
                  <a:pt x="932808" y="847458"/>
                </a:lnTo>
                <a:lnTo>
                  <a:pt x="932808" y="842082"/>
                </a:lnTo>
                <a:cubicBezTo>
                  <a:pt x="945393" y="783097"/>
                  <a:pt x="952889" y="723140"/>
                  <a:pt x="955209" y="662872"/>
                </a:cubicBezTo>
                <a:lnTo>
                  <a:pt x="955209" y="658393"/>
                </a:lnTo>
                <a:lnTo>
                  <a:pt x="1146066" y="658393"/>
                </a:lnTo>
                <a:close/>
                <a:moveTo>
                  <a:pt x="1012556" y="971112"/>
                </a:moveTo>
                <a:lnTo>
                  <a:pt x="991050" y="994409"/>
                </a:lnTo>
                <a:cubicBezTo>
                  <a:pt x="946790" y="1036639"/>
                  <a:pt x="895558" y="1070896"/>
                  <a:pt x="839619" y="1095663"/>
                </a:cubicBezTo>
                <a:lnTo>
                  <a:pt x="821699" y="1104622"/>
                </a:lnTo>
                <a:lnTo>
                  <a:pt x="832451" y="1087598"/>
                </a:lnTo>
                <a:cubicBezTo>
                  <a:pt x="843649" y="1071526"/>
                  <a:pt x="853825" y="1054768"/>
                  <a:pt x="862916" y="1037419"/>
                </a:cubicBezTo>
                <a:cubicBezTo>
                  <a:pt x="880616" y="1002061"/>
                  <a:pt x="895884" y="965537"/>
                  <a:pt x="908614" y="928101"/>
                </a:cubicBezTo>
                <a:lnTo>
                  <a:pt x="908614" y="922726"/>
                </a:lnTo>
                <a:lnTo>
                  <a:pt x="913991" y="922726"/>
                </a:lnTo>
                <a:cubicBezTo>
                  <a:pt x="946688" y="931875"/>
                  <a:pt x="978721" y="943253"/>
                  <a:pt x="1009867" y="956774"/>
                </a:cubicBezTo>
                <a:lnTo>
                  <a:pt x="1017035" y="956774"/>
                </a:lnTo>
                <a:close/>
                <a:moveTo>
                  <a:pt x="705213" y="1114478"/>
                </a:moveTo>
                <a:cubicBezTo>
                  <a:pt x="692168" y="1125118"/>
                  <a:pt x="677689" y="1133865"/>
                  <a:pt x="662203" y="1140464"/>
                </a:cubicBezTo>
                <a:lnTo>
                  <a:pt x="655035" y="1140464"/>
                </a:lnTo>
                <a:lnTo>
                  <a:pt x="655035" y="887779"/>
                </a:lnTo>
                <a:lnTo>
                  <a:pt x="660410" y="887779"/>
                </a:lnTo>
                <a:cubicBezTo>
                  <a:pt x="715426" y="889225"/>
                  <a:pt x="770247" y="894918"/>
                  <a:pt x="824387" y="904803"/>
                </a:cubicBezTo>
                <a:lnTo>
                  <a:pt x="830658" y="904803"/>
                </a:lnTo>
                <a:lnTo>
                  <a:pt x="830658" y="911077"/>
                </a:lnTo>
                <a:cubicBezTo>
                  <a:pt x="820335" y="941830"/>
                  <a:pt x="807757" y="971780"/>
                  <a:pt x="793025" y="1000680"/>
                </a:cubicBezTo>
                <a:cubicBezTo>
                  <a:pt x="772373" y="1042784"/>
                  <a:pt x="743419" y="1080274"/>
                  <a:pt x="707901" y="1110895"/>
                </a:cubicBezTo>
                <a:moveTo>
                  <a:pt x="657722" y="654808"/>
                </a:moveTo>
                <a:lnTo>
                  <a:pt x="875461" y="654808"/>
                </a:lnTo>
                <a:lnTo>
                  <a:pt x="875461" y="660184"/>
                </a:lnTo>
                <a:cubicBezTo>
                  <a:pt x="872841" y="716233"/>
                  <a:pt x="865649" y="771973"/>
                  <a:pt x="853955" y="826849"/>
                </a:cubicBezTo>
                <a:lnTo>
                  <a:pt x="848581" y="826849"/>
                </a:lnTo>
                <a:cubicBezTo>
                  <a:pt x="787395" y="815226"/>
                  <a:pt x="725360" y="808633"/>
                  <a:pt x="663098" y="807135"/>
                </a:cubicBezTo>
                <a:lnTo>
                  <a:pt x="655035" y="807135"/>
                </a:lnTo>
                <a:close/>
                <a:moveTo>
                  <a:pt x="657722" y="415565"/>
                </a:moveTo>
                <a:lnTo>
                  <a:pt x="663098" y="415565"/>
                </a:lnTo>
                <a:cubicBezTo>
                  <a:pt x="724086" y="413399"/>
                  <a:pt x="784856" y="407111"/>
                  <a:pt x="844996" y="396747"/>
                </a:cubicBezTo>
                <a:lnTo>
                  <a:pt x="853955" y="396747"/>
                </a:lnTo>
                <a:lnTo>
                  <a:pt x="853955" y="402124"/>
                </a:lnTo>
                <a:cubicBezTo>
                  <a:pt x="865804" y="456974"/>
                  <a:pt x="872998" y="512727"/>
                  <a:pt x="875461" y="568789"/>
                </a:cubicBezTo>
                <a:lnTo>
                  <a:pt x="875461" y="575060"/>
                </a:lnTo>
                <a:lnTo>
                  <a:pt x="655035" y="575060"/>
                </a:lnTo>
                <a:close/>
                <a:moveTo>
                  <a:pt x="657722" y="87612"/>
                </a:moveTo>
                <a:lnTo>
                  <a:pt x="664891" y="87612"/>
                </a:lnTo>
                <a:cubicBezTo>
                  <a:pt x="680282" y="94395"/>
                  <a:pt x="694737" y="103128"/>
                  <a:pt x="707901" y="113598"/>
                </a:cubicBezTo>
                <a:cubicBezTo>
                  <a:pt x="743208" y="144416"/>
                  <a:pt x="772129" y="181862"/>
                  <a:pt x="793025" y="223811"/>
                </a:cubicBezTo>
                <a:cubicBezTo>
                  <a:pt x="806747" y="250791"/>
                  <a:pt x="818718" y="278626"/>
                  <a:pt x="828866" y="307143"/>
                </a:cubicBezTo>
                <a:lnTo>
                  <a:pt x="828866" y="313414"/>
                </a:lnTo>
                <a:lnTo>
                  <a:pt x="822595" y="313414"/>
                </a:lnTo>
                <a:cubicBezTo>
                  <a:pt x="769263" y="322469"/>
                  <a:pt x="715374" y="327856"/>
                  <a:pt x="661306" y="329544"/>
                </a:cubicBezTo>
                <a:lnTo>
                  <a:pt x="655035" y="329544"/>
                </a:lnTo>
                <a:close/>
                <a:moveTo>
                  <a:pt x="843204" y="130622"/>
                </a:moveTo>
                <a:cubicBezTo>
                  <a:pt x="899013" y="157080"/>
                  <a:pt x="949916" y="192834"/>
                  <a:pt x="993738" y="236355"/>
                </a:cubicBezTo>
                <a:lnTo>
                  <a:pt x="1010764" y="255172"/>
                </a:lnTo>
                <a:lnTo>
                  <a:pt x="1016141" y="260549"/>
                </a:lnTo>
                <a:lnTo>
                  <a:pt x="1008971" y="260549"/>
                </a:lnTo>
                <a:cubicBezTo>
                  <a:pt x="979864" y="273305"/>
                  <a:pt x="949927" y="284082"/>
                  <a:pt x="919367" y="292805"/>
                </a:cubicBezTo>
                <a:lnTo>
                  <a:pt x="914887" y="292805"/>
                </a:lnTo>
                <a:lnTo>
                  <a:pt x="914887" y="287431"/>
                </a:lnTo>
                <a:cubicBezTo>
                  <a:pt x="902921" y="251716"/>
                  <a:pt x="888243" y="216966"/>
                  <a:pt x="870981" y="183489"/>
                </a:cubicBezTo>
                <a:cubicBezTo>
                  <a:pt x="862191" y="166156"/>
                  <a:pt x="852314" y="149397"/>
                  <a:pt x="841411" y="133310"/>
                </a:cubicBezTo>
                <a:lnTo>
                  <a:pt x="829763" y="117181"/>
                </a:lnTo>
                <a:close/>
                <a:moveTo>
                  <a:pt x="574391" y="334025"/>
                </a:moveTo>
                <a:lnTo>
                  <a:pt x="567223" y="334025"/>
                </a:lnTo>
                <a:cubicBezTo>
                  <a:pt x="513178" y="331979"/>
                  <a:pt x="459313" y="326591"/>
                  <a:pt x="405934" y="317896"/>
                </a:cubicBezTo>
                <a:lnTo>
                  <a:pt x="399661" y="317896"/>
                </a:lnTo>
                <a:lnTo>
                  <a:pt x="399661" y="311623"/>
                </a:lnTo>
                <a:cubicBezTo>
                  <a:pt x="409352" y="283355"/>
                  <a:pt x="421029" y="255807"/>
                  <a:pt x="434608" y="229187"/>
                </a:cubicBezTo>
                <a:cubicBezTo>
                  <a:pt x="456327" y="186514"/>
                  <a:pt x="486871" y="148946"/>
                  <a:pt x="524212" y="118974"/>
                </a:cubicBezTo>
                <a:cubicBezTo>
                  <a:pt x="537068" y="108069"/>
                  <a:pt x="551588" y="99295"/>
                  <a:pt x="567223" y="92989"/>
                </a:cubicBezTo>
                <a:lnTo>
                  <a:pt x="575286" y="92989"/>
                </a:lnTo>
                <a:close/>
                <a:moveTo>
                  <a:pt x="574391" y="573268"/>
                </a:moveTo>
                <a:lnTo>
                  <a:pt x="354860" y="573268"/>
                </a:lnTo>
                <a:lnTo>
                  <a:pt x="354860" y="566995"/>
                </a:lnTo>
                <a:cubicBezTo>
                  <a:pt x="357321" y="510935"/>
                  <a:pt x="364515" y="455183"/>
                  <a:pt x="376364" y="400332"/>
                </a:cubicBezTo>
                <a:lnTo>
                  <a:pt x="376364" y="395852"/>
                </a:lnTo>
                <a:lnTo>
                  <a:pt x="381740" y="395852"/>
                </a:lnTo>
                <a:cubicBezTo>
                  <a:pt x="443041" y="406687"/>
                  <a:pt x="505015" y="413274"/>
                  <a:pt x="567223" y="415565"/>
                </a:cubicBezTo>
                <a:lnTo>
                  <a:pt x="572597" y="415565"/>
                </a:lnTo>
                <a:close/>
                <a:moveTo>
                  <a:pt x="574391" y="805343"/>
                </a:moveTo>
                <a:lnTo>
                  <a:pt x="568118" y="805343"/>
                </a:lnTo>
                <a:cubicBezTo>
                  <a:pt x="505245" y="807835"/>
                  <a:pt x="442646" y="815023"/>
                  <a:pt x="380845" y="826849"/>
                </a:cubicBezTo>
                <a:lnTo>
                  <a:pt x="380845" y="821473"/>
                </a:lnTo>
                <a:cubicBezTo>
                  <a:pt x="370039" y="768313"/>
                  <a:pt x="363447" y="714382"/>
                  <a:pt x="361131" y="660184"/>
                </a:cubicBezTo>
                <a:lnTo>
                  <a:pt x="361131" y="653913"/>
                </a:lnTo>
                <a:lnTo>
                  <a:pt x="573494" y="653913"/>
                </a:lnTo>
                <a:close/>
                <a:moveTo>
                  <a:pt x="574391" y="1139569"/>
                </a:moveTo>
                <a:lnTo>
                  <a:pt x="566326" y="1139569"/>
                </a:lnTo>
                <a:cubicBezTo>
                  <a:pt x="551042" y="1132581"/>
                  <a:pt x="536611" y="1123862"/>
                  <a:pt x="523315" y="1113583"/>
                </a:cubicBezTo>
                <a:cubicBezTo>
                  <a:pt x="486394" y="1083191"/>
                  <a:pt x="455927" y="1045716"/>
                  <a:pt x="433711" y="1003369"/>
                </a:cubicBezTo>
                <a:cubicBezTo>
                  <a:pt x="418981" y="974468"/>
                  <a:pt x="406401" y="944518"/>
                  <a:pt x="396078" y="913765"/>
                </a:cubicBezTo>
                <a:lnTo>
                  <a:pt x="396078" y="907492"/>
                </a:lnTo>
                <a:lnTo>
                  <a:pt x="402349" y="907492"/>
                </a:lnTo>
                <a:cubicBezTo>
                  <a:pt x="456277" y="898398"/>
                  <a:pt x="510765" y="893009"/>
                  <a:pt x="565429" y="891364"/>
                </a:cubicBezTo>
                <a:lnTo>
                  <a:pt x="571703" y="891364"/>
                </a:lnTo>
                <a:close/>
                <a:moveTo>
                  <a:pt x="388013" y="1095663"/>
                </a:moveTo>
                <a:cubicBezTo>
                  <a:pt x="331888" y="1069750"/>
                  <a:pt x="280894" y="1033932"/>
                  <a:pt x="237477" y="989928"/>
                </a:cubicBezTo>
                <a:cubicBezTo>
                  <a:pt x="229560" y="982609"/>
                  <a:pt x="222081" y="974829"/>
                  <a:pt x="215077" y="966632"/>
                </a:cubicBezTo>
                <a:lnTo>
                  <a:pt x="215077" y="961256"/>
                </a:lnTo>
                <a:lnTo>
                  <a:pt x="221348" y="961256"/>
                </a:lnTo>
                <a:cubicBezTo>
                  <a:pt x="252016" y="947067"/>
                  <a:pt x="283780" y="935380"/>
                  <a:pt x="316330" y="926309"/>
                </a:cubicBezTo>
                <a:lnTo>
                  <a:pt x="321707" y="926309"/>
                </a:lnTo>
                <a:lnTo>
                  <a:pt x="321707" y="931686"/>
                </a:lnTo>
                <a:cubicBezTo>
                  <a:pt x="333563" y="969445"/>
                  <a:pt x="348860" y="1006038"/>
                  <a:pt x="367404" y="1041004"/>
                </a:cubicBezTo>
                <a:cubicBezTo>
                  <a:pt x="376332" y="1058258"/>
                  <a:pt x="386203" y="1075011"/>
                  <a:pt x="396973" y="1091181"/>
                </a:cubicBezTo>
                <a:lnTo>
                  <a:pt x="407726" y="1108207"/>
                </a:lnTo>
                <a:close/>
                <a:moveTo>
                  <a:pt x="165794" y="894053"/>
                </a:moveTo>
                <a:lnTo>
                  <a:pt x="161315" y="894053"/>
                </a:lnTo>
                <a:cubicBezTo>
                  <a:pt x="119031" y="824018"/>
                  <a:pt x="93289" y="745256"/>
                  <a:pt x="86047" y="663769"/>
                </a:cubicBezTo>
                <a:lnTo>
                  <a:pt x="86047" y="658393"/>
                </a:lnTo>
                <a:lnTo>
                  <a:pt x="273319" y="658393"/>
                </a:lnTo>
                <a:lnTo>
                  <a:pt x="273319" y="662872"/>
                </a:lnTo>
                <a:cubicBezTo>
                  <a:pt x="275587" y="723144"/>
                  <a:pt x="283082" y="783107"/>
                  <a:pt x="295721" y="842082"/>
                </a:cubicBezTo>
                <a:lnTo>
                  <a:pt x="295721" y="847458"/>
                </a:lnTo>
                <a:cubicBezTo>
                  <a:pt x="252237" y="858991"/>
                  <a:pt x="209937" y="874590"/>
                  <a:pt x="169379" y="894053"/>
                </a:cubicBezTo>
                <a:moveTo>
                  <a:pt x="83358" y="567892"/>
                </a:moveTo>
                <a:cubicBezTo>
                  <a:pt x="90606" y="484332"/>
                  <a:pt x="117302" y="403629"/>
                  <a:pt x="161315" y="332232"/>
                </a:cubicBezTo>
                <a:lnTo>
                  <a:pt x="161315" y="327752"/>
                </a:lnTo>
                <a:cubicBezTo>
                  <a:pt x="203446" y="349040"/>
                  <a:pt x="247562" y="366148"/>
                  <a:pt x="293033" y="378826"/>
                </a:cubicBezTo>
                <a:lnTo>
                  <a:pt x="298409" y="378826"/>
                </a:lnTo>
                <a:cubicBezTo>
                  <a:pt x="284786" y="440104"/>
                  <a:pt x="276688" y="502480"/>
                  <a:pt x="274216" y="565204"/>
                </a:cubicBezTo>
                <a:lnTo>
                  <a:pt x="274216" y="570580"/>
                </a:lnTo>
                <a:lnTo>
                  <a:pt x="82462" y="570580"/>
                </a:lnTo>
                <a:close/>
                <a:moveTo>
                  <a:pt x="219557" y="256069"/>
                </a:moveTo>
                <a:lnTo>
                  <a:pt x="237477" y="238148"/>
                </a:lnTo>
                <a:cubicBezTo>
                  <a:pt x="280870" y="193883"/>
                  <a:pt x="331859" y="157766"/>
                  <a:pt x="388013" y="131519"/>
                </a:cubicBezTo>
                <a:lnTo>
                  <a:pt x="405934" y="123454"/>
                </a:lnTo>
                <a:lnTo>
                  <a:pt x="395181" y="139583"/>
                </a:lnTo>
                <a:cubicBezTo>
                  <a:pt x="384428" y="155712"/>
                  <a:pt x="374572" y="172737"/>
                  <a:pt x="364716" y="189761"/>
                </a:cubicBezTo>
                <a:cubicBezTo>
                  <a:pt x="348073" y="223409"/>
                  <a:pt x="333706" y="258134"/>
                  <a:pt x="321707" y="293702"/>
                </a:cubicBezTo>
                <a:lnTo>
                  <a:pt x="321707" y="299079"/>
                </a:lnTo>
                <a:lnTo>
                  <a:pt x="316330" y="297287"/>
                </a:lnTo>
                <a:cubicBezTo>
                  <a:pt x="285733" y="288677"/>
                  <a:pt x="255789" y="277898"/>
                  <a:pt x="226725" y="265029"/>
                </a:cubicBezTo>
                <a:lnTo>
                  <a:pt x="219557" y="265029"/>
                </a:lnTo>
                <a:close/>
                <a:moveTo>
                  <a:pt x="1180116" y="378826"/>
                </a:moveTo>
                <a:cubicBezTo>
                  <a:pt x="1050756" y="66029"/>
                  <a:pt x="692315" y="-82677"/>
                  <a:pt x="379517" y="46683"/>
                </a:cubicBezTo>
                <a:cubicBezTo>
                  <a:pt x="304932" y="77527"/>
                  <a:pt x="237172" y="122803"/>
                  <a:pt x="180130" y="179904"/>
                </a:cubicBezTo>
                <a:cubicBezTo>
                  <a:pt x="158479" y="200845"/>
                  <a:pt x="138691" y="223630"/>
                  <a:pt x="120991" y="248004"/>
                </a:cubicBezTo>
                <a:cubicBezTo>
                  <a:pt x="91656" y="288707"/>
                  <a:pt x="67008" y="332593"/>
                  <a:pt x="47517" y="378826"/>
                </a:cubicBezTo>
                <a:cubicBezTo>
                  <a:pt x="16183" y="454699"/>
                  <a:pt x="48" y="535983"/>
                  <a:pt x="26" y="618069"/>
                </a:cubicBezTo>
                <a:cubicBezTo>
                  <a:pt x="-1483" y="781207"/>
                  <a:pt x="63172" y="937996"/>
                  <a:pt x="179235" y="1052651"/>
                </a:cubicBezTo>
                <a:cubicBezTo>
                  <a:pt x="294075" y="1167891"/>
                  <a:pt x="450231" y="1232419"/>
                  <a:pt x="612921" y="1231861"/>
                </a:cubicBezTo>
                <a:cubicBezTo>
                  <a:pt x="695608" y="1232996"/>
                  <a:pt x="777647" y="1217136"/>
                  <a:pt x="853955" y="1185266"/>
                </a:cubicBezTo>
                <a:cubicBezTo>
                  <a:pt x="1001235" y="1122746"/>
                  <a:pt x="1118493" y="1005489"/>
                  <a:pt x="1181012" y="858209"/>
                </a:cubicBezTo>
                <a:cubicBezTo>
                  <a:pt x="1213159" y="782556"/>
                  <a:pt x="1229622" y="701166"/>
                  <a:pt x="1229398" y="618966"/>
                </a:cubicBezTo>
                <a:cubicBezTo>
                  <a:pt x="1229569" y="536482"/>
                  <a:pt x="1213113" y="454809"/>
                  <a:pt x="1181012" y="378826"/>
                </a:cubicBezTo>
                <a:close/>
              </a:path>
            </a:pathLst>
          </a:custGeom>
          <a:gradFill>
            <a:gsLst>
              <a:gs pos="100000">
                <a:schemeClr val="accent5">
                  <a:lumMod val="20000"/>
                  <a:lumOff val="80000"/>
                </a:schemeClr>
              </a:gs>
              <a:gs pos="29000">
                <a:srgbClr val="DEEBF7">
                  <a:alpha val="90000"/>
                </a:srgbClr>
              </a:gs>
              <a:gs pos="0">
                <a:schemeClr val="accent5">
                  <a:lumMod val="20000"/>
                  <a:lumOff val="80000"/>
                  <a:alpha val="70000"/>
                </a:schemeClr>
              </a:gs>
            </a:gsLst>
            <a:lin ang="16200000" scaled="0"/>
          </a:gradFill>
          <a:ln w="3795" cap="flat">
            <a:noFill/>
            <a:prstDash val="solid"/>
            <a:miter/>
          </a:ln>
          <a:effectLst>
            <a:reflection blurRad="6350" stA="18000" endPos="55000" dir="5400000" sy="-100000" algn="bl" rotWithShape="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CN" altLang="en-US">
              <a:cs typeface="+mn-ea"/>
              <a:sym typeface="+mn-lt"/>
            </a:endParaRPr>
          </a:p>
        </p:txBody>
      </p:sp>
      <p:grpSp>
        <p:nvGrpSpPr>
          <p:cNvPr id="2" name="组合 1">
            <a:extLst>
              <a:ext uri="{FF2B5EF4-FFF2-40B4-BE49-F238E27FC236}">
                <a16:creationId xmlns:a16="http://schemas.microsoft.com/office/drawing/2014/main" id="{D061C293-9437-49CD-AE30-02FEFE6581BF}"/>
              </a:ext>
            </a:extLst>
          </p:cNvPr>
          <p:cNvGrpSpPr/>
          <p:nvPr/>
        </p:nvGrpSpPr>
        <p:grpSpPr>
          <a:xfrm>
            <a:off x="3112370" y="2641640"/>
            <a:ext cx="6125497" cy="1122284"/>
            <a:chOff x="3112370" y="2641640"/>
            <a:chExt cx="6125497" cy="1122284"/>
          </a:xfrm>
        </p:grpSpPr>
        <p:grpSp>
          <p:nvGrpSpPr>
            <p:cNvPr id="37" name="组合 36">
              <a:extLst>
                <a:ext uri="{FF2B5EF4-FFF2-40B4-BE49-F238E27FC236}">
                  <a16:creationId xmlns:a16="http://schemas.microsoft.com/office/drawing/2014/main" id="{1DDB21AE-4DFA-4B68-9308-133010FAA975}"/>
                </a:ext>
              </a:extLst>
            </p:cNvPr>
            <p:cNvGrpSpPr/>
            <p:nvPr/>
          </p:nvGrpSpPr>
          <p:grpSpPr>
            <a:xfrm>
              <a:off x="3112370" y="2665452"/>
              <a:ext cx="6125497" cy="1098472"/>
              <a:chOff x="2901438" y="2692514"/>
              <a:chExt cx="6125497" cy="1098472"/>
            </a:xfrm>
          </p:grpSpPr>
          <p:sp>
            <p:nvSpPr>
              <p:cNvPr id="36" name="任意多边形: 形状 35">
                <a:extLst>
                  <a:ext uri="{FF2B5EF4-FFF2-40B4-BE49-F238E27FC236}">
                    <a16:creationId xmlns:a16="http://schemas.microsoft.com/office/drawing/2014/main" id="{E5AF24E6-9547-4B19-ABC2-63D309318977}"/>
                  </a:ext>
                </a:extLst>
              </p:cNvPr>
              <p:cNvSpPr/>
              <p:nvPr/>
            </p:nvSpPr>
            <p:spPr>
              <a:xfrm>
                <a:off x="2901438" y="2692514"/>
                <a:ext cx="6125497" cy="999379"/>
              </a:xfrm>
              <a:custGeom>
                <a:avLst/>
                <a:gdLst>
                  <a:gd name="connsiteX0" fmla="*/ 0 w 6125497"/>
                  <a:gd name="connsiteY0" fmla="*/ 0 h 999379"/>
                  <a:gd name="connsiteX1" fmla="*/ 6125497 w 6125497"/>
                  <a:gd name="connsiteY1" fmla="*/ 0 h 999379"/>
                  <a:gd name="connsiteX2" fmla="*/ 6125497 w 6125497"/>
                  <a:gd name="connsiteY2" fmla="*/ 999379 h 999379"/>
                  <a:gd name="connsiteX3" fmla="*/ 0 w 6125497"/>
                  <a:gd name="connsiteY3" fmla="*/ 999379 h 999379"/>
                  <a:gd name="connsiteX4" fmla="*/ 0 w 6125497"/>
                  <a:gd name="connsiteY4" fmla="*/ 0 h 999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5497" h="999379">
                    <a:moveTo>
                      <a:pt x="0" y="0"/>
                    </a:moveTo>
                    <a:lnTo>
                      <a:pt x="6125497" y="0"/>
                    </a:lnTo>
                    <a:lnTo>
                      <a:pt x="6125497" y="999379"/>
                    </a:lnTo>
                    <a:lnTo>
                      <a:pt x="0" y="999379"/>
                    </a:lnTo>
                    <a:lnTo>
                      <a:pt x="0" y="0"/>
                    </a:lnTo>
                    <a:close/>
                  </a:path>
                </a:pathLst>
              </a:cu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34" name="任意多边形: 形状 33">
                <a:extLst>
                  <a:ext uri="{FF2B5EF4-FFF2-40B4-BE49-F238E27FC236}">
                    <a16:creationId xmlns:a16="http://schemas.microsoft.com/office/drawing/2014/main" id="{44C264CD-86BA-443F-88B6-6FB1BA94C7E5}"/>
                  </a:ext>
                </a:extLst>
              </p:cNvPr>
              <p:cNvSpPr/>
              <p:nvPr/>
            </p:nvSpPr>
            <p:spPr>
              <a:xfrm>
                <a:off x="2901438" y="3730761"/>
                <a:ext cx="6125497" cy="60225"/>
              </a:xfrm>
              <a:custGeom>
                <a:avLst/>
                <a:gdLst>
                  <a:gd name="connsiteX0" fmla="*/ 0 w 6125497"/>
                  <a:gd name="connsiteY0" fmla="*/ 0 h 60225"/>
                  <a:gd name="connsiteX1" fmla="*/ 6125497 w 6125497"/>
                  <a:gd name="connsiteY1" fmla="*/ 0 h 60225"/>
                  <a:gd name="connsiteX2" fmla="*/ 6125497 w 6125497"/>
                  <a:gd name="connsiteY2" fmla="*/ 60225 h 60225"/>
                  <a:gd name="connsiteX3" fmla="*/ 0 w 6125497"/>
                  <a:gd name="connsiteY3" fmla="*/ 60225 h 60225"/>
                  <a:gd name="connsiteX4" fmla="*/ 0 w 6125497"/>
                  <a:gd name="connsiteY4" fmla="*/ 0 h 60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5497" h="60225">
                    <a:moveTo>
                      <a:pt x="0" y="0"/>
                    </a:moveTo>
                    <a:lnTo>
                      <a:pt x="6125497" y="0"/>
                    </a:lnTo>
                    <a:lnTo>
                      <a:pt x="6125497" y="60225"/>
                    </a:lnTo>
                    <a:lnTo>
                      <a:pt x="0" y="60225"/>
                    </a:lnTo>
                    <a:lnTo>
                      <a:pt x="0" y="0"/>
                    </a:lnTo>
                    <a:close/>
                  </a:path>
                </a:pathLst>
              </a:cu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grpSp>
        <p:sp>
          <p:nvSpPr>
            <p:cNvPr id="22" name="文本框 21">
              <a:extLst>
                <a:ext uri="{FF2B5EF4-FFF2-40B4-BE49-F238E27FC236}">
                  <a16:creationId xmlns:a16="http://schemas.microsoft.com/office/drawing/2014/main" id="{B1927B2E-A696-4AB1-8BC0-39A407DE27BB}"/>
                </a:ext>
              </a:extLst>
            </p:cNvPr>
            <p:cNvSpPr txBox="1"/>
            <p:nvPr/>
          </p:nvSpPr>
          <p:spPr>
            <a:xfrm>
              <a:off x="3293346" y="2641640"/>
              <a:ext cx="5763547" cy="1107996"/>
            </a:xfrm>
            <a:prstGeom prst="rect">
              <a:avLst/>
            </a:prstGeom>
            <a:noFill/>
          </p:spPr>
          <p:txBody>
            <a:bodyPr wrap="square" rtlCol="0">
              <a:spAutoFit/>
            </a:bodyPr>
            <a:lstStyle/>
            <a:p>
              <a:pPr algn="dist"/>
              <a:r>
                <a:rPr lang="zh-CN" altLang="en-US" sz="6600" dirty="0">
                  <a:solidFill>
                    <a:schemeClr val="bg1"/>
                  </a:solidFill>
                  <a:effectLst>
                    <a:outerShdw blurRad="50800" dist="38100" dir="2700000" algn="tl" rotWithShape="0">
                      <a:schemeClr val="accent1">
                        <a:lumMod val="75000"/>
                        <a:alpha val="68000"/>
                      </a:schemeClr>
                    </a:outerShdw>
                  </a:effectLst>
                  <a:latin typeface="优设标题黑" panose="00000500000000000000" pitchFamily="2" charset="-122"/>
                  <a:ea typeface="优设标题黑" panose="00000500000000000000" pitchFamily="2" charset="-122"/>
                  <a:cs typeface="+mn-ea"/>
                  <a:sym typeface="+mn-lt"/>
                </a:rPr>
                <a:t>组合攻击</a:t>
              </a:r>
            </a:p>
          </p:txBody>
        </p:sp>
      </p:grpSp>
    </p:spTree>
    <p:extLst>
      <p:ext uri="{BB962C8B-B14F-4D97-AF65-F5344CB8AC3E}">
        <p14:creationId xmlns:p14="http://schemas.microsoft.com/office/powerpoint/2010/main" val="878559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outHorizontal)">
                                      <p:cBhvr>
                                        <p:cTn id="7" dur="500"/>
                                        <p:tgtEl>
                                          <p:spTgt spid="20"/>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 calcmode="lin" valueType="num">
                                      <p:cBhvr>
                                        <p:cTn id="10" dur="500" fill="hold"/>
                                        <p:tgtEl>
                                          <p:spTgt spid="27"/>
                                        </p:tgtEl>
                                        <p:attrNameLst>
                                          <p:attrName>ppt_w</p:attrName>
                                        </p:attrNameLst>
                                      </p:cBhvr>
                                      <p:tavLst>
                                        <p:tav tm="0">
                                          <p:val>
                                            <p:fltVal val="0"/>
                                          </p:val>
                                        </p:tav>
                                        <p:tav tm="100000">
                                          <p:val>
                                            <p:strVal val="#ppt_w"/>
                                          </p:val>
                                        </p:tav>
                                      </p:tavLst>
                                    </p:anim>
                                    <p:anim calcmode="lin" valueType="num">
                                      <p:cBhvr>
                                        <p:cTn id="11" dur="500" fill="hold"/>
                                        <p:tgtEl>
                                          <p:spTgt spid="27"/>
                                        </p:tgtEl>
                                        <p:attrNameLst>
                                          <p:attrName>ppt_h</p:attrName>
                                        </p:attrNameLst>
                                      </p:cBhvr>
                                      <p:tavLst>
                                        <p:tav tm="0">
                                          <p:val>
                                            <p:fltVal val="0"/>
                                          </p:val>
                                        </p:tav>
                                        <p:tav tm="100000">
                                          <p:val>
                                            <p:strVal val="#ppt_h"/>
                                          </p:val>
                                        </p:tav>
                                      </p:tavLst>
                                    </p:anim>
                                    <p:animEffect transition="in" filter="fade">
                                      <p:cBhvr>
                                        <p:cTn id="12" dur="500"/>
                                        <p:tgtEl>
                                          <p:spTgt spid="27"/>
                                        </p:tgtEl>
                                      </p:cBhvr>
                                    </p:animEffect>
                                  </p:childTnLst>
                                </p:cTn>
                              </p:par>
                            </p:childTnLst>
                          </p:cTn>
                        </p:par>
                        <p:par>
                          <p:cTn id="13" fill="hold">
                            <p:stCondLst>
                              <p:cond delay="500"/>
                            </p:stCondLst>
                            <p:childTnLst>
                              <p:par>
                                <p:cTn id="14" presetID="16" presetClass="entr" presetSubtype="37"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arn(outVertical)">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平行四边形 39">
            <a:extLst>
              <a:ext uri="{FF2B5EF4-FFF2-40B4-BE49-F238E27FC236}">
                <a16:creationId xmlns:a16="http://schemas.microsoft.com/office/drawing/2014/main" id="{F03730E5-FA30-418E-ACCB-F4284BC82F96}"/>
              </a:ext>
            </a:extLst>
          </p:cNvPr>
          <p:cNvSpPr/>
          <p:nvPr/>
        </p:nvSpPr>
        <p:spPr>
          <a:xfrm flipV="1">
            <a:off x="371167" y="172473"/>
            <a:ext cx="3920920" cy="363794"/>
          </a:xfrm>
          <a:prstGeom prst="parallelogram">
            <a:avLst>
              <a:gd name="adj" fmla="val 52027"/>
            </a:avLst>
          </a:prstGeom>
          <a:gradFill>
            <a:gsLst>
              <a:gs pos="95000">
                <a:schemeClr val="accent5">
                  <a:lumMod val="40000"/>
                  <a:lumOff val="60000"/>
                  <a:alpha val="0"/>
                </a:schemeClr>
              </a:gs>
              <a:gs pos="0">
                <a:schemeClr val="accent5">
                  <a:lumMod val="20000"/>
                  <a:lumOff val="80000"/>
                </a:schemeClr>
              </a:gs>
            </a:gsLst>
            <a:lin ang="10800000" scaled="0"/>
          </a:gradFill>
          <a:ln>
            <a:gradFill>
              <a:gsLst>
                <a:gs pos="0">
                  <a:schemeClr val="accent1">
                    <a:lumMod val="5000"/>
                    <a:lumOff val="95000"/>
                    <a:alpha val="0"/>
                  </a:schemeClr>
                </a:gs>
                <a:gs pos="100000">
                  <a:schemeClr val="accent5">
                    <a:lumMod val="20000"/>
                    <a:lumOff val="80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平行四边形 40">
            <a:extLst>
              <a:ext uri="{FF2B5EF4-FFF2-40B4-BE49-F238E27FC236}">
                <a16:creationId xmlns:a16="http://schemas.microsoft.com/office/drawing/2014/main" id="{580AACCD-C0DE-4F51-AF7F-CBEA1EE02439}"/>
              </a:ext>
            </a:extLst>
          </p:cNvPr>
          <p:cNvSpPr/>
          <p:nvPr/>
        </p:nvSpPr>
        <p:spPr>
          <a:xfrm flipH="1" flipV="1">
            <a:off x="7791450" y="172472"/>
            <a:ext cx="4029382" cy="363794"/>
          </a:xfrm>
          <a:prstGeom prst="parallelogram">
            <a:avLst>
              <a:gd name="adj" fmla="val 52027"/>
            </a:avLst>
          </a:prstGeom>
          <a:gradFill>
            <a:gsLst>
              <a:gs pos="95000">
                <a:schemeClr val="accent5">
                  <a:lumMod val="40000"/>
                  <a:lumOff val="60000"/>
                  <a:alpha val="0"/>
                </a:schemeClr>
              </a:gs>
              <a:gs pos="0">
                <a:schemeClr val="accent5">
                  <a:lumMod val="20000"/>
                  <a:lumOff val="80000"/>
                </a:schemeClr>
              </a:gs>
            </a:gsLst>
            <a:lin ang="10800000" scaled="0"/>
          </a:gradFill>
          <a:ln>
            <a:gradFill>
              <a:gsLst>
                <a:gs pos="0">
                  <a:schemeClr val="accent1">
                    <a:lumMod val="5000"/>
                    <a:lumOff val="95000"/>
                    <a:alpha val="0"/>
                  </a:schemeClr>
                </a:gs>
                <a:gs pos="100000">
                  <a:schemeClr val="accent5">
                    <a:lumMod val="20000"/>
                    <a:lumOff val="80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2" name="梯形 41">
            <a:extLst>
              <a:ext uri="{FF2B5EF4-FFF2-40B4-BE49-F238E27FC236}">
                <a16:creationId xmlns:a16="http://schemas.microsoft.com/office/drawing/2014/main" id="{2DBE661A-19EB-4222-A434-8553559B18D6}"/>
              </a:ext>
            </a:extLst>
          </p:cNvPr>
          <p:cNvSpPr/>
          <p:nvPr/>
        </p:nvSpPr>
        <p:spPr>
          <a:xfrm flipV="1">
            <a:off x="4237855" y="172472"/>
            <a:ext cx="3607828" cy="363794"/>
          </a:xfrm>
          <a:prstGeom prst="trapezoid">
            <a:avLst>
              <a:gd name="adj" fmla="val 56644"/>
            </a:avLst>
          </a:prstGeom>
          <a:gradFill>
            <a:gsLst>
              <a:gs pos="100000">
                <a:schemeClr val="accent5">
                  <a:lumMod val="40000"/>
                  <a:lumOff val="60000"/>
                  <a:alpha val="42000"/>
                </a:schemeClr>
              </a:gs>
              <a:gs pos="0">
                <a:schemeClr val="accent5">
                  <a:lumMod val="40000"/>
                  <a:lumOff val="60000"/>
                </a:schemeClr>
              </a:gs>
            </a:gsLst>
            <a:lin ang="5400000" scaled="0"/>
          </a:gradFill>
          <a:ln>
            <a:gradFill>
              <a:gsLst>
                <a:gs pos="0">
                  <a:schemeClr val="accent5">
                    <a:lumMod val="20000"/>
                    <a:lumOff val="80000"/>
                  </a:schemeClr>
                </a:gs>
                <a:gs pos="100000">
                  <a:schemeClr val="accent5">
                    <a:lumMod val="20000"/>
                    <a:lumOff val="8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文本框 42">
            <a:extLst>
              <a:ext uri="{FF2B5EF4-FFF2-40B4-BE49-F238E27FC236}">
                <a16:creationId xmlns:a16="http://schemas.microsoft.com/office/drawing/2014/main" id="{32EFF7FA-0F33-437A-8582-70BE4A322A8B}"/>
              </a:ext>
            </a:extLst>
          </p:cNvPr>
          <p:cNvSpPr txBox="1"/>
          <p:nvPr/>
        </p:nvSpPr>
        <p:spPr>
          <a:xfrm>
            <a:off x="4364984" y="31203"/>
            <a:ext cx="3299337" cy="646331"/>
          </a:xfrm>
          <a:prstGeom prst="rect">
            <a:avLst/>
          </a:prstGeom>
          <a:noFill/>
          <a:effectLst>
            <a:outerShdw blurRad="50800" dist="38100" dir="5400000" algn="t" rotWithShape="0">
              <a:prstClr val="black">
                <a:alpha val="40000"/>
              </a:prstClr>
            </a:outerShdw>
          </a:effectLst>
        </p:spPr>
        <p:txBody>
          <a:bodyPr wrap="square" rtlCol="0">
            <a:spAutoFit/>
          </a:bodyPr>
          <a:lstStyle/>
          <a:p>
            <a:pPr algn="dist"/>
            <a:r>
              <a:rPr lang="zh-CN" altLang="en-US" sz="3600" dirty="0">
                <a:solidFill>
                  <a:schemeClr val="bg1"/>
                </a:solidFill>
                <a:effectLst>
                  <a:outerShdw blurRad="50800" dist="38100" dir="2700000" algn="tl" rotWithShape="0">
                    <a:schemeClr val="accent1">
                      <a:lumMod val="75000"/>
                      <a:alpha val="40000"/>
                    </a:schemeClr>
                  </a:outerShdw>
                </a:effectLst>
                <a:latin typeface="优设标题黑" panose="00000500000000000000" pitchFamily="2" charset="-122"/>
                <a:ea typeface="优设标题黑" panose="00000500000000000000" pitchFamily="2" charset="-122"/>
                <a:cs typeface="+mn-ea"/>
                <a:sym typeface="+mn-lt"/>
              </a:rPr>
              <a:t>攻击的原理</a:t>
            </a:r>
          </a:p>
        </p:txBody>
      </p:sp>
      <p:pic>
        <p:nvPicPr>
          <p:cNvPr id="2" name="图片 1">
            <a:extLst>
              <a:ext uri="{FF2B5EF4-FFF2-40B4-BE49-F238E27FC236}">
                <a16:creationId xmlns:a16="http://schemas.microsoft.com/office/drawing/2014/main" id="{65800F59-4487-45DF-A647-66CEBDBED52B}"/>
              </a:ext>
            </a:extLst>
          </p:cNvPr>
          <p:cNvPicPr>
            <a:picLocks noChangeAspect="1"/>
          </p:cNvPicPr>
          <p:nvPr/>
        </p:nvPicPr>
        <p:blipFill>
          <a:blip r:embed="rId4">
            <a:biLevel thresh="25000"/>
          </a:blip>
          <a:stretch>
            <a:fillRect/>
          </a:stretch>
        </p:blipFill>
        <p:spPr>
          <a:xfrm>
            <a:off x="637867" y="2825665"/>
            <a:ext cx="3121333" cy="2164125"/>
          </a:xfrm>
          <a:prstGeom prst="rect">
            <a:avLst/>
          </a:prstGeom>
        </p:spPr>
      </p:pic>
      <p:sp>
        <p:nvSpPr>
          <p:cNvPr id="39" name="文本框 38">
            <a:extLst>
              <a:ext uri="{FF2B5EF4-FFF2-40B4-BE49-F238E27FC236}">
                <a16:creationId xmlns:a16="http://schemas.microsoft.com/office/drawing/2014/main" id="{15D62FBE-9554-4858-AF98-BCB916C9DAE0}"/>
              </a:ext>
            </a:extLst>
          </p:cNvPr>
          <p:cNvSpPr txBox="1"/>
          <p:nvPr/>
        </p:nvSpPr>
        <p:spPr>
          <a:xfrm>
            <a:off x="830515" y="2551380"/>
            <a:ext cx="2799023" cy="1323439"/>
          </a:xfrm>
          <a:prstGeom prst="rect">
            <a:avLst/>
          </a:prstGeom>
          <a:noFill/>
          <a:effectLst>
            <a:outerShdw blurRad="50800" dist="38100" dir="5400000" algn="t" rotWithShape="0">
              <a:prstClr val="black">
                <a:alpha val="20000"/>
              </a:prstClr>
            </a:outerShdw>
          </a:effectLst>
        </p:spPr>
        <p:txBody>
          <a:bodyPr wrap="square" rtlCol="0">
            <a:spAutoFit/>
          </a:bodyPr>
          <a:lstStyle/>
          <a:p>
            <a:pPr lvl="0" algn="ctr" defTabSz="457200">
              <a:defRPr/>
            </a:pPr>
            <a:r>
              <a:rPr lang="zh-CN" altLang="en-US" sz="4000" b="1" spc="600" dirty="0">
                <a:gradFill>
                  <a:gsLst>
                    <a:gs pos="100000">
                      <a:schemeClr val="bg1">
                        <a:alpha val="45000"/>
                      </a:schemeClr>
                    </a:gs>
                    <a:gs pos="0">
                      <a:schemeClr val="bg1"/>
                    </a:gs>
                  </a:gsLst>
                  <a:lin ang="5400000" scaled="0"/>
                </a:gradFill>
                <a:cs typeface="+mn-ea"/>
                <a:sym typeface="+mn-lt"/>
              </a:rPr>
              <a:t>利用系统</a:t>
            </a:r>
            <a:endParaRPr lang="en-US" altLang="zh-CN" sz="4000" b="1" spc="600" dirty="0">
              <a:gradFill>
                <a:gsLst>
                  <a:gs pos="100000">
                    <a:schemeClr val="bg1">
                      <a:alpha val="45000"/>
                    </a:schemeClr>
                  </a:gs>
                  <a:gs pos="0">
                    <a:schemeClr val="bg1"/>
                  </a:gs>
                </a:gsLst>
                <a:lin ang="5400000" scaled="0"/>
              </a:gradFill>
              <a:cs typeface="+mn-ea"/>
              <a:sym typeface="+mn-lt"/>
            </a:endParaRPr>
          </a:p>
          <a:p>
            <a:pPr lvl="0" algn="ctr" defTabSz="457200">
              <a:defRPr/>
            </a:pPr>
            <a:r>
              <a:rPr lang="zh-CN" altLang="en-US" sz="4000" b="1" spc="600" dirty="0">
                <a:gradFill>
                  <a:gsLst>
                    <a:gs pos="100000">
                      <a:schemeClr val="bg1">
                        <a:alpha val="45000"/>
                      </a:schemeClr>
                    </a:gs>
                    <a:gs pos="0">
                      <a:schemeClr val="bg1"/>
                    </a:gs>
                  </a:gsLst>
                  <a:lin ang="5400000" scaled="0"/>
                </a:gradFill>
                <a:cs typeface="+mn-ea"/>
                <a:sym typeface="+mn-lt"/>
              </a:rPr>
              <a:t>漏洞</a:t>
            </a:r>
          </a:p>
        </p:txBody>
      </p:sp>
      <p:pic>
        <p:nvPicPr>
          <p:cNvPr id="44" name="图片 43">
            <a:extLst>
              <a:ext uri="{FF2B5EF4-FFF2-40B4-BE49-F238E27FC236}">
                <a16:creationId xmlns:a16="http://schemas.microsoft.com/office/drawing/2014/main" id="{280A6FA3-36CB-4AB4-B742-7E676DE0587D}"/>
              </a:ext>
            </a:extLst>
          </p:cNvPr>
          <p:cNvPicPr>
            <a:picLocks noChangeAspect="1"/>
          </p:cNvPicPr>
          <p:nvPr/>
        </p:nvPicPr>
        <p:blipFill>
          <a:blip r:embed="rId4">
            <a:biLevel thresh="25000"/>
          </a:blip>
          <a:stretch>
            <a:fillRect/>
          </a:stretch>
        </p:blipFill>
        <p:spPr>
          <a:xfrm>
            <a:off x="4421033" y="2825665"/>
            <a:ext cx="3121333" cy="2164125"/>
          </a:xfrm>
          <a:prstGeom prst="rect">
            <a:avLst/>
          </a:prstGeom>
        </p:spPr>
      </p:pic>
      <p:sp>
        <p:nvSpPr>
          <p:cNvPr id="45" name="文本框 44">
            <a:extLst>
              <a:ext uri="{FF2B5EF4-FFF2-40B4-BE49-F238E27FC236}">
                <a16:creationId xmlns:a16="http://schemas.microsoft.com/office/drawing/2014/main" id="{83F2C127-E210-403B-8A58-F5B38D3BF55D}"/>
              </a:ext>
            </a:extLst>
          </p:cNvPr>
          <p:cNvSpPr txBox="1"/>
          <p:nvPr/>
        </p:nvSpPr>
        <p:spPr>
          <a:xfrm>
            <a:off x="4613681" y="2551380"/>
            <a:ext cx="2799023" cy="1323439"/>
          </a:xfrm>
          <a:prstGeom prst="rect">
            <a:avLst/>
          </a:prstGeom>
          <a:noFill/>
          <a:effectLst>
            <a:outerShdw blurRad="50800" dist="38100" dir="5400000" algn="t" rotWithShape="0">
              <a:prstClr val="black">
                <a:alpha val="20000"/>
              </a:prstClr>
            </a:outerShdw>
          </a:effectLst>
        </p:spPr>
        <p:txBody>
          <a:bodyPr wrap="square" rtlCol="0">
            <a:spAutoFit/>
          </a:bodyPr>
          <a:lstStyle/>
          <a:p>
            <a:pPr lvl="0" algn="ctr" defTabSz="457200">
              <a:defRPr/>
            </a:pPr>
            <a:r>
              <a:rPr lang="zh-CN" altLang="en-US" sz="4000" b="1" spc="600" dirty="0">
                <a:gradFill>
                  <a:gsLst>
                    <a:gs pos="100000">
                      <a:schemeClr val="bg1">
                        <a:alpha val="45000"/>
                      </a:schemeClr>
                    </a:gs>
                    <a:gs pos="0">
                      <a:schemeClr val="bg1"/>
                    </a:gs>
                  </a:gsLst>
                  <a:lin ang="5400000" scaled="0"/>
                </a:gradFill>
                <a:cs typeface="+mn-ea"/>
                <a:sym typeface="+mn-lt"/>
              </a:rPr>
              <a:t>利用逻辑漏洞</a:t>
            </a:r>
          </a:p>
        </p:txBody>
      </p:sp>
      <p:pic>
        <p:nvPicPr>
          <p:cNvPr id="48" name="图片 47">
            <a:extLst>
              <a:ext uri="{FF2B5EF4-FFF2-40B4-BE49-F238E27FC236}">
                <a16:creationId xmlns:a16="http://schemas.microsoft.com/office/drawing/2014/main" id="{98429A44-083B-4CCE-B0BD-2F425DF10103}"/>
              </a:ext>
            </a:extLst>
          </p:cNvPr>
          <p:cNvPicPr>
            <a:picLocks noChangeAspect="1"/>
          </p:cNvPicPr>
          <p:nvPr/>
        </p:nvPicPr>
        <p:blipFill>
          <a:blip r:embed="rId4">
            <a:biLevel thresh="25000"/>
          </a:blip>
          <a:stretch>
            <a:fillRect/>
          </a:stretch>
        </p:blipFill>
        <p:spPr>
          <a:xfrm>
            <a:off x="8204199" y="2825665"/>
            <a:ext cx="3121333" cy="2164125"/>
          </a:xfrm>
          <a:prstGeom prst="rect">
            <a:avLst/>
          </a:prstGeom>
        </p:spPr>
      </p:pic>
      <p:sp>
        <p:nvSpPr>
          <p:cNvPr id="60" name="文本框 59">
            <a:extLst>
              <a:ext uri="{FF2B5EF4-FFF2-40B4-BE49-F238E27FC236}">
                <a16:creationId xmlns:a16="http://schemas.microsoft.com/office/drawing/2014/main" id="{D3952F3C-7EF1-4278-8ED4-6A08DAF4FFB8}"/>
              </a:ext>
            </a:extLst>
          </p:cNvPr>
          <p:cNvSpPr txBox="1"/>
          <p:nvPr/>
        </p:nvSpPr>
        <p:spPr>
          <a:xfrm>
            <a:off x="8396847" y="2551380"/>
            <a:ext cx="2799023" cy="1323439"/>
          </a:xfrm>
          <a:prstGeom prst="rect">
            <a:avLst/>
          </a:prstGeom>
          <a:noFill/>
          <a:effectLst>
            <a:outerShdw blurRad="50800" dist="38100" dir="5400000" algn="t" rotWithShape="0">
              <a:prstClr val="black">
                <a:alpha val="20000"/>
              </a:prstClr>
            </a:outerShdw>
          </a:effectLst>
        </p:spPr>
        <p:txBody>
          <a:bodyPr wrap="square" rtlCol="0">
            <a:spAutoFit/>
          </a:bodyPr>
          <a:lstStyle/>
          <a:p>
            <a:pPr lvl="0" algn="ctr" defTabSz="457200">
              <a:defRPr/>
            </a:pPr>
            <a:r>
              <a:rPr lang="zh-CN" altLang="en-US" sz="4000" b="1" spc="600" dirty="0">
                <a:gradFill>
                  <a:gsLst>
                    <a:gs pos="100000">
                      <a:schemeClr val="bg1">
                        <a:alpha val="45000"/>
                      </a:schemeClr>
                    </a:gs>
                    <a:gs pos="0">
                      <a:schemeClr val="bg1"/>
                    </a:gs>
                  </a:gsLst>
                  <a:lin ang="5400000" scaled="0"/>
                </a:gradFill>
                <a:cs typeface="+mn-ea"/>
                <a:sym typeface="+mn-lt"/>
              </a:rPr>
              <a:t>社交工程学</a:t>
            </a:r>
          </a:p>
        </p:txBody>
      </p:sp>
    </p:spTree>
    <p:custDataLst>
      <p:tags r:id="rId1"/>
    </p:custDataLst>
    <p:extLst>
      <p:ext uri="{BB962C8B-B14F-4D97-AF65-F5344CB8AC3E}">
        <p14:creationId xmlns:p14="http://schemas.microsoft.com/office/powerpoint/2010/main" val="422674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right)">
                                      <p:cBhvr>
                                        <p:cTn id="7" dur="500"/>
                                        <p:tgtEl>
                                          <p:spTgt spid="4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wipe(left)">
                                      <p:cBhvr>
                                        <p:cTn id="10" dur="500"/>
                                        <p:tgtEl>
                                          <p:spTgt spid="4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fade">
                                      <p:cBhvr>
                                        <p:cTn id="13" dur="500"/>
                                        <p:tgtEl>
                                          <p:spTgt spid="42"/>
                                        </p:tgtEl>
                                      </p:cBhvr>
                                    </p:animEffect>
                                  </p:childTnLst>
                                </p:cTn>
                              </p:par>
                              <p:par>
                                <p:cTn id="14" presetID="47" presetClass="entr" presetSubtype="0" fill="hold" grpId="0" nodeType="with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fade">
                                      <p:cBhvr>
                                        <p:cTn id="16" dur="500"/>
                                        <p:tgtEl>
                                          <p:spTgt spid="43"/>
                                        </p:tgtEl>
                                      </p:cBhvr>
                                    </p:animEffect>
                                    <p:anim calcmode="lin" valueType="num">
                                      <p:cBhvr>
                                        <p:cTn id="17" dur="500" fill="hold"/>
                                        <p:tgtEl>
                                          <p:spTgt spid="43"/>
                                        </p:tgtEl>
                                        <p:attrNameLst>
                                          <p:attrName>ppt_x</p:attrName>
                                        </p:attrNameLst>
                                      </p:cBhvr>
                                      <p:tavLst>
                                        <p:tav tm="0">
                                          <p:val>
                                            <p:strVal val="#ppt_x"/>
                                          </p:val>
                                        </p:tav>
                                        <p:tav tm="100000">
                                          <p:val>
                                            <p:strVal val="#ppt_x"/>
                                          </p:val>
                                        </p:tav>
                                      </p:tavLst>
                                    </p:anim>
                                    <p:anim calcmode="lin" valueType="num">
                                      <p:cBhvr>
                                        <p:cTn id="18" dur="5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down)">
                                      <p:cBhvr>
                                        <p:cTn id="23" dur="500"/>
                                        <p:tgtEl>
                                          <p:spTgt spid="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500"/>
                                        <p:tgtEl>
                                          <p:spTgt spid="39"/>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down)">
                                      <p:cBhvr>
                                        <p:cTn id="31" dur="500"/>
                                        <p:tgtEl>
                                          <p:spTgt spid="4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wipe(down)">
                                      <p:cBhvr>
                                        <p:cTn id="39" dur="500"/>
                                        <p:tgtEl>
                                          <p:spTgt spid="4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fade">
                                      <p:cBhvr>
                                        <p:cTn id="4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p:bldP spid="39" grpId="0"/>
      <p:bldP spid="45" grpId="0"/>
      <p:bldP spid="6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平行四边形 39">
            <a:extLst>
              <a:ext uri="{FF2B5EF4-FFF2-40B4-BE49-F238E27FC236}">
                <a16:creationId xmlns:a16="http://schemas.microsoft.com/office/drawing/2014/main" id="{F03730E5-FA30-418E-ACCB-F4284BC82F96}"/>
              </a:ext>
            </a:extLst>
          </p:cNvPr>
          <p:cNvSpPr/>
          <p:nvPr/>
        </p:nvSpPr>
        <p:spPr>
          <a:xfrm flipV="1">
            <a:off x="371167" y="172473"/>
            <a:ext cx="3920920" cy="363794"/>
          </a:xfrm>
          <a:prstGeom prst="parallelogram">
            <a:avLst>
              <a:gd name="adj" fmla="val 52027"/>
            </a:avLst>
          </a:prstGeom>
          <a:gradFill>
            <a:gsLst>
              <a:gs pos="95000">
                <a:schemeClr val="accent5">
                  <a:lumMod val="40000"/>
                  <a:lumOff val="60000"/>
                  <a:alpha val="0"/>
                </a:schemeClr>
              </a:gs>
              <a:gs pos="0">
                <a:schemeClr val="accent5">
                  <a:lumMod val="20000"/>
                  <a:lumOff val="80000"/>
                </a:schemeClr>
              </a:gs>
            </a:gsLst>
            <a:lin ang="10800000" scaled="0"/>
          </a:gradFill>
          <a:ln>
            <a:gradFill>
              <a:gsLst>
                <a:gs pos="0">
                  <a:schemeClr val="accent1">
                    <a:lumMod val="5000"/>
                    <a:lumOff val="95000"/>
                    <a:alpha val="0"/>
                  </a:schemeClr>
                </a:gs>
                <a:gs pos="100000">
                  <a:schemeClr val="accent5">
                    <a:lumMod val="20000"/>
                    <a:lumOff val="80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平行四边形 40">
            <a:extLst>
              <a:ext uri="{FF2B5EF4-FFF2-40B4-BE49-F238E27FC236}">
                <a16:creationId xmlns:a16="http://schemas.microsoft.com/office/drawing/2014/main" id="{580AACCD-C0DE-4F51-AF7F-CBEA1EE02439}"/>
              </a:ext>
            </a:extLst>
          </p:cNvPr>
          <p:cNvSpPr/>
          <p:nvPr/>
        </p:nvSpPr>
        <p:spPr>
          <a:xfrm flipH="1" flipV="1">
            <a:off x="7791450" y="172472"/>
            <a:ext cx="4029382" cy="363794"/>
          </a:xfrm>
          <a:prstGeom prst="parallelogram">
            <a:avLst>
              <a:gd name="adj" fmla="val 52027"/>
            </a:avLst>
          </a:prstGeom>
          <a:gradFill>
            <a:gsLst>
              <a:gs pos="95000">
                <a:schemeClr val="accent5">
                  <a:lumMod val="40000"/>
                  <a:lumOff val="60000"/>
                  <a:alpha val="0"/>
                </a:schemeClr>
              </a:gs>
              <a:gs pos="0">
                <a:schemeClr val="accent5">
                  <a:lumMod val="20000"/>
                  <a:lumOff val="80000"/>
                </a:schemeClr>
              </a:gs>
            </a:gsLst>
            <a:lin ang="10800000" scaled="0"/>
          </a:gradFill>
          <a:ln>
            <a:gradFill>
              <a:gsLst>
                <a:gs pos="0">
                  <a:schemeClr val="accent1">
                    <a:lumMod val="5000"/>
                    <a:lumOff val="95000"/>
                    <a:alpha val="0"/>
                  </a:schemeClr>
                </a:gs>
                <a:gs pos="100000">
                  <a:schemeClr val="accent5">
                    <a:lumMod val="20000"/>
                    <a:lumOff val="80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2" name="梯形 41">
            <a:extLst>
              <a:ext uri="{FF2B5EF4-FFF2-40B4-BE49-F238E27FC236}">
                <a16:creationId xmlns:a16="http://schemas.microsoft.com/office/drawing/2014/main" id="{2DBE661A-19EB-4222-A434-8553559B18D6}"/>
              </a:ext>
            </a:extLst>
          </p:cNvPr>
          <p:cNvSpPr/>
          <p:nvPr/>
        </p:nvSpPr>
        <p:spPr>
          <a:xfrm flipV="1">
            <a:off x="4237855" y="172472"/>
            <a:ext cx="3607828" cy="363794"/>
          </a:xfrm>
          <a:prstGeom prst="trapezoid">
            <a:avLst>
              <a:gd name="adj" fmla="val 56644"/>
            </a:avLst>
          </a:prstGeom>
          <a:gradFill>
            <a:gsLst>
              <a:gs pos="100000">
                <a:schemeClr val="accent5">
                  <a:lumMod val="40000"/>
                  <a:lumOff val="60000"/>
                  <a:alpha val="42000"/>
                </a:schemeClr>
              </a:gs>
              <a:gs pos="0">
                <a:schemeClr val="accent5">
                  <a:lumMod val="40000"/>
                  <a:lumOff val="60000"/>
                </a:schemeClr>
              </a:gs>
            </a:gsLst>
            <a:lin ang="5400000" scaled="0"/>
          </a:gradFill>
          <a:ln>
            <a:gradFill>
              <a:gsLst>
                <a:gs pos="0">
                  <a:schemeClr val="accent5">
                    <a:lumMod val="20000"/>
                    <a:lumOff val="80000"/>
                  </a:schemeClr>
                </a:gs>
                <a:gs pos="100000">
                  <a:schemeClr val="accent5">
                    <a:lumMod val="20000"/>
                    <a:lumOff val="8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文本框 42">
            <a:extLst>
              <a:ext uri="{FF2B5EF4-FFF2-40B4-BE49-F238E27FC236}">
                <a16:creationId xmlns:a16="http://schemas.microsoft.com/office/drawing/2014/main" id="{32EFF7FA-0F33-437A-8582-70BE4A322A8B}"/>
              </a:ext>
            </a:extLst>
          </p:cNvPr>
          <p:cNvSpPr txBox="1"/>
          <p:nvPr/>
        </p:nvSpPr>
        <p:spPr>
          <a:xfrm>
            <a:off x="4364984" y="31203"/>
            <a:ext cx="3299337" cy="646331"/>
          </a:xfrm>
          <a:prstGeom prst="rect">
            <a:avLst/>
          </a:prstGeom>
          <a:noFill/>
          <a:effectLst>
            <a:outerShdw blurRad="50800" dist="38100" dir="5400000" algn="t" rotWithShape="0">
              <a:prstClr val="black">
                <a:alpha val="40000"/>
              </a:prstClr>
            </a:outerShdw>
          </a:effectLst>
        </p:spPr>
        <p:txBody>
          <a:bodyPr wrap="square" rtlCol="0">
            <a:spAutoFit/>
          </a:bodyPr>
          <a:lstStyle/>
          <a:p>
            <a:pPr algn="dist"/>
            <a:r>
              <a:rPr lang="zh-CN" altLang="en-US" sz="3600" dirty="0">
                <a:solidFill>
                  <a:schemeClr val="bg1"/>
                </a:solidFill>
                <a:effectLst>
                  <a:outerShdw blurRad="50800" dist="38100" dir="2700000" algn="tl" rotWithShape="0">
                    <a:schemeClr val="accent1">
                      <a:lumMod val="75000"/>
                      <a:alpha val="40000"/>
                    </a:schemeClr>
                  </a:outerShdw>
                </a:effectLst>
                <a:latin typeface="优设标题黑" panose="00000500000000000000" pitchFamily="2" charset="-122"/>
                <a:ea typeface="优设标题黑" panose="00000500000000000000" pitchFamily="2" charset="-122"/>
                <a:cs typeface="+mn-ea"/>
                <a:sym typeface="+mn-lt"/>
              </a:rPr>
              <a:t>社交工程学</a:t>
            </a:r>
          </a:p>
        </p:txBody>
      </p:sp>
      <p:grpSp>
        <p:nvGrpSpPr>
          <p:cNvPr id="12" name="组合 11">
            <a:extLst>
              <a:ext uri="{FF2B5EF4-FFF2-40B4-BE49-F238E27FC236}">
                <a16:creationId xmlns:a16="http://schemas.microsoft.com/office/drawing/2014/main" id="{17D97D92-93C1-405E-9B92-FACF26A31D86}"/>
              </a:ext>
            </a:extLst>
          </p:cNvPr>
          <p:cNvGrpSpPr/>
          <p:nvPr/>
        </p:nvGrpSpPr>
        <p:grpSpPr>
          <a:xfrm>
            <a:off x="3955456" y="769506"/>
            <a:ext cx="4339101" cy="5742077"/>
            <a:chOff x="3926861" y="675827"/>
            <a:chExt cx="4339101" cy="5742077"/>
          </a:xfrm>
        </p:grpSpPr>
        <p:sp>
          <p:nvSpPr>
            <p:cNvPr id="13" name="任意多边形: 形状 12">
              <a:extLst>
                <a:ext uri="{FF2B5EF4-FFF2-40B4-BE49-F238E27FC236}">
                  <a16:creationId xmlns:a16="http://schemas.microsoft.com/office/drawing/2014/main" id="{0379A373-4F2B-4B69-98EF-E7A8EA96CEC7}"/>
                </a:ext>
              </a:extLst>
            </p:cNvPr>
            <p:cNvSpPr/>
            <p:nvPr/>
          </p:nvSpPr>
          <p:spPr>
            <a:xfrm>
              <a:off x="3926861" y="675827"/>
              <a:ext cx="4339101" cy="5742077"/>
            </a:xfrm>
            <a:custGeom>
              <a:avLst/>
              <a:gdLst>
                <a:gd name="connsiteX0" fmla="*/ 3977509 w 4339101"/>
                <a:gd name="connsiteY0" fmla="*/ 3456817 h 5742077"/>
                <a:gd name="connsiteX1" fmla="*/ 2169551 w 4339101"/>
                <a:gd name="connsiteY1" fmla="*/ 5322631 h 5742077"/>
                <a:gd name="connsiteX2" fmla="*/ 361592 w 4339101"/>
                <a:gd name="connsiteY2" fmla="*/ 3456817 h 5742077"/>
                <a:gd name="connsiteX3" fmla="*/ 361592 w 4339101"/>
                <a:gd name="connsiteY3" fmla="*/ 1186021 h 5742077"/>
                <a:gd name="connsiteX4" fmla="*/ 2155087 w 4339101"/>
                <a:gd name="connsiteY4" fmla="*/ 491765 h 5742077"/>
                <a:gd name="connsiteX5" fmla="*/ 3963046 w 4339101"/>
                <a:gd name="connsiteY5" fmla="*/ 1171557 h 5742077"/>
                <a:gd name="connsiteX6" fmla="*/ 3963046 w 4339101"/>
                <a:gd name="connsiteY6" fmla="*/ 3456817 h 5742077"/>
                <a:gd name="connsiteX7" fmla="*/ 4180001 w 4339101"/>
                <a:gd name="connsiteY7" fmla="*/ 809966 h 5742077"/>
                <a:gd name="connsiteX8" fmla="*/ 2285260 w 4339101"/>
                <a:gd name="connsiteY8" fmla="*/ 101246 h 5742077"/>
                <a:gd name="connsiteX9" fmla="*/ 2184014 w 4339101"/>
                <a:gd name="connsiteY9" fmla="*/ 0 h 5742077"/>
                <a:gd name="connsiteX10" fmla="*/ 2068305 w 4339101"/>
                <a:gd name="connsiteY10" fmla="*/ 86782 h 5742077"/>
                <a:gd name="connsiteX11" fmla="*/ 188028 w 4339101"/>
                <a:gd name="connsiteY11" fmla="*/ 809966 h 5742077"/>
                <a:gd name="connsiteX12" fmla="*/ 0 w 4339101"/>
                <a:gd name="connsiteY12" fmla="*/ 809966 h 5742077"/>
                <a:gd name="connsiteX13" fmla="*/ 0 w 4339101"/>
                <a:gd name="connsiteY13" fmla="*/ 3456817 h 5742077"/>
                <a:gd name="connsiteX14" fmla="*/ 2082769 w 4339101"/>
                <a:gd name="connsiteY14" fmla="*/ 5698686 h 5742077"/>
                <a:gd name="connsiteX15" fmla="*/ 2155087 w 4339101"/>
                <a:gd name="connsiteY15" fmla="*/ 5742077 h 5742077"/>
                <a:gd name="connsiteX16" fmla="*/ 2227405 w 4339101"/>
                <a:gd name="connsiteY16" fmla="*/ 5713150 h 5742077"/>
                <a:gd name="connsiteX17" fmla="*/ 4339101 w 4339101"/>
                <a:gd name="connsiteY17" fmla="*/ 3456817 h 5742077"/>
                <a:gd name="connsiteX18" fmla="*/ 4339101 w 4339101"/>
                <a:gd name="connsiteY18" fmla="*/ 824429 h 5742077"/>
                <a:gd name="connsiteX19" fmla="*/ 4180001 w 4339101"/>
                <a:gd name="connsiteY19" fmla="*/ 809966 h 574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39101" h="5742077">
                  <a:moveTo>
                    <a:pt x="3977509" y="3456817"/>
                  </a:moveTo>
                  <a:cubicBezTo>
                    <a:pt x="3977509" y="4151073"/>
                    <a:pt x="3370035" y="4773011"/>
                    <a:pt x="2169551" y="5322631"/>
                  </a:cubicBezTo>
                  <a:cubicBezTo>
                    <a:pt x="969066" y="4700693"/>
                    <a:pt x="361592" y="4078755"/>
                    <a:pt x="361592" y="3456817"/>
                  </a:cubicBezTo>
                  <a:lnTo>
                    <a:pt x="361592" y="1186021"/>
                  </a:lnTo>
                  <a:cubicBezTo>
                    <a:pt x="954602" y="1142630"/>
                    <a:pt x="1562076" y="911211"/>
                    <a:pt x="2155087" y="491765"/>
                  </a:cubicBezTo>
                  <a:cubicBezTo>
                    <a:pt x="2588997" y="838893"/>
                    <a:pt x="3196471" y="1070312"/>
                    <a:pt x="3963046" y="1171557"/>
                  </a:cubicBezTo>
                  <a:lnTo>
                    <a:pt x="3963046" y="3456817"/>
                  </a:lnTo>
                  <a:close/>
                  <a:moveTo>
                    <a:pt x="4180001" y="809966"/>
                  </a:moveTo>
                  <a:cubicBezTo>
                    <a:pt x="3326644" y="708720"/>
                    <a:pt x="2690243" y="477301"/>
                    <a:pt x="2285260" y="101246"/>
                  </a:cubicBezTo>
                  <a:lnTo>
                    <a:pt x="2184014" y="0"/>
                  </a:lnTo>
                  <a:lnTo>
                    <a:pt x="2068305" y="86782"/>
                  </a:lnTo>
                  <a:cubicBezTo>
                    <a:pt x="1431903" y="564083"/>
                    <a:pt x="795502" y="809966"/>
                    <a:pt x="188028" y="809966"/>
                  </a:cubicBezTo>
                  <a:lnTo>
                    <a:pt x="0" y="809966"/>
                  </a:lnTo>
                  <a:lnTo>
                    <a:pt x="0" y="3456817"/>
                  </a:lnTo>
                  <a:cubicBezTo>
                    <a:pt x="0" y="4266783"/>
                    <a:pt x="679793" y="5004430"/>
                    <a:pt x="2082769" y="5698686"/>
                  </a:cubicBezTo>
                  <a:lnTo>
                    <a:pt x="2155087" y="5742077"/>
                  </a:lnTo>
                  <a:lnTo>
                    <a:pt x="2227405" y="5713150"/>
                  </a:lnTo>
                  <a:cubicBezTo>
                    <a:pt x="3630381" y="5076748"/>
                    <a:pt x="4339101" y="4324638"/>
                    <a:pt x="4339101" y="3456817"/>
                  </a:cubicBezTo>
                  <a:lnTo>
                    <a:pt x="4339101" y="824429"/>
                  </a:lnTo>
                  <a:lnTo>
                    <a:pt x="4180001" y="809966"/>
                  </a:lnTo>
                  <a:close/>
                </a:path>
              </a:pathLst>
            </a:custGeom>
            <a:noFill/>
            <a:ln w="5645" cap="flat">
              <a:solidFill>
                <a:schemeClr val="bg1">
                  <a:alpha val="35000"/>
                </a:schemeClr>
              </a:solidFill>
              <a:prstDash val="solid"/>
              <a:miter/>
            </a:ln>
          </p:spPr>
          <p:txBody>
            <a:bodyPr rtlCol="0" anchor="ctr"/>
            <a:lstStyle/>
            <a:p>
              <a:endParaRPr lang="zh-CN" altLang="en-US" dirty="0">
                <a:cs typeface="+mn-ea"/>
                <a:sym typeface="+mn-lt"/>
              </a:endParaRPr>
            </a:p>
          </p:txBody>
        </p:sp>
        <p:sp>
          <p:nvSpPr>
            <p:cNvPr id="14" name="任意多边形: 形状 13">
              <a:extLst>
                <a:ext uri="{FF2B5EF4-FFF2-40B4-BE49-F238E27FC236}">
                  <a16:creationId xmlns:a16="http://schemas.microsoft.com/office/drawing/2014/main" id="{2B22A4BA-8398-4BE9-BC6C-10EE79247B6E}"/>
                </a:ext>
              </a:extLst>
            </p:cNvPr>
            <p:cNvSpPr/>
            <p:nvPr/>
          </p:nvSpPr>
          <p:spPr>
            <a:xfrm>
              <a:off x="4304733" y="1249670"/>
              <a:ext cx="3604191" cy="4744337"/>
            </a:xfrm>
            <a:custGeom>
              <a:avLst/>
              <a:gdLst>
                <a:gd name="connsiteX0" fmla="*/ 1373531 w 2728870"/>
                <a:gd name="connsiteY0" fmla="*/ 0 h 3611204"/>
                <a:gd name="connsiteX1" fmla="*/ 1437205 w 2728870"/>
                <a:gd name="connsiteY1" fmla="*/ 63674 h 3611204"/>
                <a:gd name="connsiteX2" fmla="*/ 2628812 w 2728870"/>
                <a:gd name="connsiteY2" fmla="*/ 509389 h 3611204"/>
                <a:gd name="connsiteX3" fmla="*/ 2728870 w 2728870"/>
                <a:gd name="connsiteY3" fmla="*/ 518485 h 3611204"/>
                <a:gd name="connsiteX4" fmla="*/ 2728870 w 2728870"/>
                <a:gd name="connsiteY4" fmla="*/ 2173999 h 3611204"/>
                <a:gd name="connsiteX5" fmla="*/ 1400820 w 2728870"/>
                <a:gd name="connsiteY5" fmla="*/ 3593012 h 3611204"/>
                <a:gd name="connsiteX6" fmla="*/ 1355339 w 2728870"/>
                <a:gd name="connsiteY6" fmla="*/ 3611204 h 3611204"/>
                <a:gd name="connsiteX7" fmla="*/ 1309858 w 2728870"/>
                <a:gd name="connsiteY7" fmla="*/ 3583915 h 3611204"/>
                <a:gd name="connsiteX8" fmla="*/ 0 w 2728870"/>
                <a:gd name="connsiteY8" fmla="*/ 2173999 h 3611204"/>
                <a:gd name="connsiteX9" fmla="*/ 0 w 2728870"/>
                <a:gd name="connsiteY9" fmla="*/ 509389 h 3611204"/>
                <a:gd name="connsiteX10" fmla="*/ 118251 w 2728870"/>
                <a:gd name="connsiteY10" fmla="*/ 509389 h 3611204"/>
                <a:gd name="connsiteX11" fmla="*/ 1300762 w 2728870"/>
                <a:gd name="connsiteY11" fmla="*/ 54578 h 361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28870" h="3611204">
                  <a:moveTo>
                    <a:pt x="1373531" y="0"/>
                  </a:moveTo>
                  <a:lnTo>
                    <a:pt x="1437205" y="63674"/>
                  </a:lnTo>
                  <a:cubicBezTo>
                    <a:pt x="1691900" y="300176"/>
                    <a:pt x="2092134" y="445716"/>
                    <a:pt x="2628812" y="509389"/>
                  </a:cubicBezTo>
                  <a:lnTo>
                    <a:pt x="2728870" y="518485"/>
                  </a:lnTo>
                  <a:lnTo>
                    <a:pt x="2728870" y="2173999"/>
                  </a:lnTo>
                  <a:cubicBezTo>
                    <a:pt x="2728870" y="2719774"/>
                    <a:pt x="2283155" y="3192777"/>
                    <a:pt x="1400820" y="3593012"/>
                  </a:cubicBezTo>
                  <a:lnTo>
                    <a:pt x="1355339" y="3611204"/>
                  </a:lnTo>
                  <a:lnTo>
                    <a:pt x="1309858" y="3583915"/>
                  </a:lnTo>
                  <a:cubicBezTo>
                    <a:pt x="427523" y="3147296"/>
                    <a:pt x="0" y="2683389"/>
                    <a:pt x="0" y="2173999"/>
                  </a:cubicBezTo>
                  <a:lnTo>
                    <a:pt x="0" y="509389"/>
                  </a:lnTo>
                  <a:lnTo>
                    <a:pt x="118251" y="509389"/>
                  </a:lnTo>
                  <a:cubicBezTo>
                    <a:pt x="500293" y="509389"/>
                    <a:pt x="900527" y="354753"/>
                    <a:pt x="1300762" y="54578"/>
                  </a:cubicBezTo>
                  <a:close/>
                </a:path>
              </a:pathLst>
            </a:custGeom>
            <a:gradFill>
              <a:gsLst>
                <a:gs pos="100000">
                  <a:schemeClr val="accent5">
                    <a:lumMod val="60000"/>
                    <a:lumOff val="40000"/>
                    <a:alpha val="0"/>
                  </a:schemeClr>
                </a:gs>
                <a:gs pos="35000">
                  <a:srgbClr val="B7D3ED">
                    <a:alpha val="32000"/>
                  </a:srgbClr>
                </a:gs>
                <a:gs pos="0">
                  <a:schemeClr val="accent5">
                    <a:lumMod val="40000"/>
                    <a:lumOff val="60000"/>
                    <a:alpha val="36000"/>
                  </a:schemeClr>
                </a:gs>
              </a:gsLst>
              <a:lin ang="16200000" scaled="0"/>
            </a:gradFill>
            <a:ln w="5645" cap="flat">
              <a:noFill/>
              <a:prstDash val="solid"/>
              <a:miter/>
            </a:ln>
          </p:spPr>
          <p:txBody>
            <a:bodyPr rtlCol="0" anchor="ctr"/>
            <a:lstStyle/>
            <a:p>
              <a:endParaRPr lang="zh-CN" altLang="en-US" dirty="0">
                <a:cs typeface="+mn-ea"/>
                <a:sym typeface="+mn-lt"/>
              </a:endParaRPr>
            </a:p>
          </p:txBody>
        </p:sp>
        <p:pic>
          <p:nvPicPr>
            <p:cNvPr id="15" name="图片 14" descr="黑暗中的蓝色星球&#10;&#10;低可信度描述已自动生成">
              <a:extLst>
                <a:ext uri="{FF2B5EF4-FFF2-40B4-BE49-F238E27FC236}">
                  <a16:creationId xmlns:a16="http://schemas.microsoft.com/office/drawing/2014/main" id="{1B0776B1-9A3A-4829-8147-75C36B2844B0}"/>
                </a:ext>
              </a:extLst>
            </p:cNvPr>
            <p:cNvPicPr>
              <a:picLocks noChangeAspect="1"/>
            </p:cNvPicPr>
            <p:nvPr/>
          </p:nvPicPr>
          <p:blipFill>
            <a:blip r:embed="rId4">
              <a:biLevel thresh="25000"/>
              <a:alphaModFix amt="58000"/>
              <a:extLst>
                <a:ext uri="{28A0092B-C50C-407E-A947-70E740481C1C}">
                  <a14:useLocalDpi xmlns:a14="http://schemas.microsoft.com/office/drawing/2010/main" val="0"/>
                </a:ext>
              </a:extLst>
            </a:blip>
            <a:stretch>
              <a:fillRect/>
            </a:stretch>
          </p:blipFill>
          <p:spPr>
            <a:xfrm>
              <a:off x="4381911" y="1856538"/>
              <a:ext cx="3429000" cy="3429000"/>
            </a:xfrm>
            <a:prstGeom prst="rect">
              <a:avLst/>
            </a:prstGeom>
          </p:spPr>
        </p:pic>
      </p:grpSp>
      <p:grpSp>
        <p:nvGrpSpPr>
          <p:cNvPr id="16" name="组合 15">
            <a:extLst>
              <a:ext uri="{FF2B5EF4-FFF2-40B4-BE49-F238E27FC236}">
                <a16:creationId xmlns:a16="http://schemas.microsoft.com/office/drawing/2014/main" id="{9C301F79-C042-4A8F-B051-24ED69A28F40}"/>
              </a:ext>
            </a:extLst>
          </p:cNvPr>
          <p:cNvGrpSpPr/>
          <p:nvPr/>
        </p:nvGrpSpPr>
        <p:grpSpPr>
          <a:xfrm>
            <a:off x="1294134" y="706138"/>
            <a:ext cx="1987093" cy="1204440"/>
            <a:chOff x="1294134" y="706138"/>
            <a:chExt cx="1987093" cy="1204440"/>
          </a:xfrm>
        </p:grpSpPr>
        <p:sp>
          <p:nvSpPr>
            <p:cNvPr id="17" name="任意多边形: 形状 16">
              <a:extLst>
                <a:ext uri="{FF2B5EF4-FFF2-40B4-BE49-F238E27FC236}">
                  <a16:creationId xmlns:a16="http://schemas.microsoft.com/office/drawing/2014/main" id="{F19BF2A8-3B4A-4A7A-A30D-88F05684DF52}"/>
                </a:ext>
              </a:extLst>
            </p:cNvPr>
            <p:cNvSpPr/>
            <p:nvPr/>
          </p:nvSpPr>
          <p:spPr>
            <a:xfrm rot="1506201">
              <a:off x="1294134" y="706138"/>
              <a:ext cx="1983644" cy="1204440"/>
            </a:xfrm>
            <a:custGeom>
              <a:avLst/>
              <a:gdLst>
                <a:gd name="connsiteX0" fmla="*/ 40729 w 1983644"/>
                <a:gd name="connsiteY0" fmla="*/ 813550 h 1204440"/>
                <a:gd name="connsiteX1" fmla="*/ 1762918 w 1983644"/>
                <a:gd name="connsiteY1" fmla="*/ 6695 h 1204440"/>
                <a:gd name="connsiteX2" fmla="*/ 1856952 w 1983644"/>
                <a:gd name="connsiteY2" fmla="*/ 40729 h 1204440"/>
                <a:gd name="connsiteX3" fmla="*/ 1976949 w 1983644"/>
                <a:gd name="connsiteY3" fmla="*/ 296855 h 1204440"/>
                <a:gd name="connsiteX4" fmla="*/ 1942915 w 1983644"/>
                <a:gd name="connsiteY4" fmla="*/ 390889 h 1204440"/>
                <a:gd name="connsiteX5" fmla="*/ 1885273 w 1983644"/>
                <a:gd name="connsiteY5" fmla="*/ 417894 h 1204440"/>
                <a:gd name="connsiteX6" fmla="*/ 1962511 w 1983644"/>
                <a:gd name="connsiteY6" fmla="*/ 486456 h 1204440"/>
                <a:gd name="connsiteX7" fmla="*/ 1738932 w 1983644"/>
                <a:gd name="connsiteY7" fmla="*/ 486456 h 1204440"/>
                <a:gd name="connsiteX8" fmla="*/ 220726 w 1983644"/>
                <a:gd name="connsiteY8" fmla="*/ 1197744 h 1204440"/>
                <a:gd name="connsiteX9" fmla="*/ 126692 w 1983644"/>
                <a:gd name="connsiteY9" fmla="*/ 1163710 h 1204440"/>
                <a:gd name="connsiteX10" fmla="*/ 6696 w 1983644"/>
                <a:gd name="connsiteY10" fmla="*/ 907584 h 1204440"/>
                <a:gd name="connsiteX11" fmla="*/ 40729 w 1983644"/>
                <a:gd name="connsiteY11" fmla="*/ 813550 h 1204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3644" h="1204440">
                  <a:moveTo>
                    <a:pt x="40729" y="813550"/>
                  </a:moveTo>
                  <a:lnTo>
                    <a:pt x="1762918" y="6695"/>
                  </a:lnTo>
                  <a:cubicBezTo>
                    <a:pt x="1798283" y="-9873"/>
                    <a:pt x="1840383" y="5364"/>
                    <a:pt x="1856952" y="40729"/>
                  </a:cubicBezTo>
                  <a:lnTo>
                    <a:pt x="1976949" y="296855"/>
                  </a:lnTo>
                  <a:cubicBezTo>
                    <a:pt x="1993517" y="332220"/>
                    <a:pt x="1978280" y="374320"/>
                    <a:pt x="1942915" y="390889"/>
                  </a:cubicBezTo>
                  <a:lnTo>
                    <a:pt x="1885273" y="417894"/>
                  </a:lnTo>
                  <a:lnTo>
                    <a:pt x="1962511" y="486456"/>
                  </a:lnTo>
                  <a:lnTo>
                    <a:pt x="1738932" y="486456"/>
                  </a:lnTo>
                  <a:lnTo>
                    <a:pt x="220726" y="1197744"/>
                  </a:lnTo>
                  <a:cubicBezTo>
                    <a:pt x="185361" y="1214313"/>
                    <a:pt x="143261" y="1199075"/>
                    <a:pt x="126692" y="1163710"/>
                  </a:cubicBezTo>
                  <a:lnTo>
                    <a:pt x="6696" y="907584"/>
                  </a:lnTo>
                  <a:cubicBezTo>
                    <a:pt x="-9873" y="872219"/>
                    <a:pt x="5364" y="830119"/>
                    <a:pt x="40729" y="813550"/>
                  </a:cubicBezTo>
                  <a:close/>
                </a:path>
              </a:pathLst>
            </a:custGeom>
            <a:gradFill>
              <a:gsLst>
                <a:gs pos="0">
                  <a:schemeClr val="accent1">
                    <a:lumMod val="40000"/>
                    <a:lumOff val="60000"/>
                    <a:alpha val="53000"/>
                  </a:schemeClr>
                </a:gs>
                <a:gs pos="100000">
                  <a:schemeClr val="accent1">
                    <a:lumMod val="40000"/>
                    <a:lumOff val="60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18" name="文本框 17">
              <a:extLst>
                <a:ext uri="{FF2B5EF4-FFF2-40B4-BE49-F238E27FC236}">
                  <a16:creationId xmlns:a16="http://schemas.microsoft.com/office/drawing/2014/main" id="{84B3B681-9252-4D13-A671-7D6FB7996168}"/>
                </a:ext>
              </a:extLst>
            </p:cNvPr>
            <p:cNvSpPr txBox="1"/>
            <p:nvPr/>
          </p:nvSpPr>
          <p:spPr>
            <a:xfrm>
              <a:off x="1507520" y="995422"/>
              <a:ext cx="1773707" cy="504305"/>
            </a:xfrm>
            <a:prstGeom prst="rect">
              <a:avLst/>
            </a:prstGeom>
            <a:noFill/>
          </p:spPr>
          <p:txBody>
            <a:bodyPr wrap="square" rtlCol="0">
              <a:spAutoFit/>
            </a:bodyPr>
            <a:lstStyle/>
            <a:p>
              <a:pPr algn="dist">
                <a:lnSpc>
                  <a:spcPct val="150000"/>
                </a:lnSpc>
              </a:pPr>
              <a:r>
                <a:rPr lang="zh-CN" altLang="en-US" sz="2000" b="1" dirty="0">
                  <a:solidFill>
                    <a:schemeClr val="bg1">
                      <a:lumMod val="95000"/>
                    </a:schemeClr>
                  </a:solidFill>
                  <a:effectLst>
                    <a:outerShdw blurRad="50800" dist="38100" dir="2700000" algn="tl" rotWithShape="0">
                      <a:prstClr val="black">
                        <a:alpha val="40000"/>
                      </a:prstClr>
                    </a:outerShdw>
                  </a:effectLst>
                  <a:cs typeface="+mn-ea"/>
                </a:rPr>
                <a:t>熟人好说话</a:t>
              </a:r>
              <a:endParaRPr lang="zh-CN" altLang="en-US" sz="2000" b="1" dirty="0">
                <a:solidFill>
                  <a:schemeClr val="bg1">
                    <a:lumMod val="95000"/>
                  </a:schemeClr>
                </a:solidFill>
                <a:effectLst>
                  <a:outerShdw blurRad="50800" dist="38100" dir="2700000" algn="tl" rotWithShape="0">
                    <a:prstClr val="black">
                      <a:alpha val="40000"/>
                    </a:prstClr>
                  </a:outerShdw>
                </a:effectLst>
                <a:cs typeface="+mn-ea"/>
                <a:sym typeface="+mn-lt"/>
              </a:endParaRPr>
            </a:p>
          </p:txBody>
        </p:sp>
      </p:grpSp>
      <p:grpSp>
        <p:nvGrpSpPr>
          <p:cNvPr id="19" name="组合 18">
            <a:extLst>
              <a:ext uri="{FF2B5EF4-FFF2-40B4-BE49-F238E27FC236}">
                <a16:creationId xmlns:a16="http://schemas.microsoft.com/office/drawing/2014/main" id="{EFFEB5BF-37A6-489B-962F-39CB1EA86F90}"/>
              </a:ext>
            </a:extLst>
          </p:cNvPr>
          <p:cNvGrpSpPr/>
          <p:nvPr/>
        </p:nvGrpSpPr>
        <p:grpSpPr>
          <a:xfrm>
            <a:off x="8455672" y="960288"/>
            <a:ext cx="3129971" cy="678723"/>
            <a:chOff x="1377703" y="1576197"/>
            <a:chExt cx="2076907" cy="678723"/>
          </a:xfrm>
        </p:grpSpPr>
        <p:grpSp>
          <p:nvGrpSpPr>
            <p:cNvPr id="20" name="组合 19">
              <a:extLst>
                <a:ext uri="{FF2B5EF4-FFF2-40B4-BE49-F238E27FC236}">
                  <a16:creationId xmlns:a16="http://schemas.microsoft.com/office/drawing/2014/main" id="{1CDD0717-B2B7-4DC0-B605-38EE0FFCE8A9}"/>
                </a:ext>
              </a:extLst>
            </p:cNvPr>
            <p:cNvGrpSpPr/>
            <p:nvPr/>
          </p:nvGrpSpPr>
          <p:grpSpPr>
            <a:xfrm>
              <a:off x="1377703" y="1666875"/>
              <a:ext cx="2043254" cy="588045"/>
              <a:chOff x="1732331" y="1955006"/>
              <a:chExt cx="1272947" cy="366352"/>
            </a:xfrm>
          </p:grpSpPr>
          <p:sp>
            <p:nvSpPr>
              <p:cNvPr id="22" name="矩形: 圆角 21">
                <a:extLst>
                  <a:ext uri="{FF2B5EF4-FFF2-40B4-BE49-F238E27FC236}">
                    <a16:creationId xmlns:a16="http://schemas.microsoft.com/office/drawing/2014/main" id="{4EFB3B3A-4B0B-4C5C-9C39-1753A499EBB9}"/>
                  </a:ext>
                </a:extLst>
              </p:cNvPr>
              <p:cNvSpPr/>
              <p:nvPr/>
            </p:nvSpPr>
            <p:spPr>
              <a:xfrm>
                <a:off x="1732331" y="1955006"/>
                <a:ext cx="1272947" cy="264319"/>
              </a:xfrm>
              <a:prstGeom prst="roundRect">
                <a:avLst/>
              </a:prstGeom>
              <a:gradFill>
                <a:gsLst>
                  <a:gs pos="100000">
                    <a:schemeClr val="accent5">
                      <a:lumMod val="60000"/>
                      <a:lumOff val="40000"/>
                    </a:schemeClr>
                  </a:gs>
                  <a:gs pos="0">
                    <a:schemeClr val="accent1">
                      <a:lumMod val="40000"/>
                      <a:lumOff val="60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等腰三角形 22">
                <a:extLst>
                  <a:ext uri="{FF2B5EF4-FFF2-40B4-BE49-F238E27FC236}">
                    <a16:creationId xmlns:a16="http://schemas.microsoft.com/office/drawing/2014/main" id="{60AE32C6-F013-454E-A0CC-C418F52E73F1}"/>
                  </a:ext>
                </a:extLst>
              </p:cNvPr>
              <p:cNvSpPr/>
              <p:nvPr/>
            </p:nvSpPr>
            <p:spPr>
              <a:xfrm rot="6491166">
                <a:off x="1780532" y="2125385"/>
                <a:ext cx="271462" cy="120484"/>
              </a:xfrm>
              <a:prstGeom prst="triangle">
                <a:avLst/>
              </a:prstGeom>
              <a:solidFill>
                <a:srgbClr val="A3C4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1" name="文本框 20">
              <a:extLst>
                <a:ext uri="{FF2B5EF4-FFF2-40B4-BE49-F238E27FC236}">
                  <a16:creationId xmlns:a16="http://schemas.microsoft.com/office/drawing/2014/main" id="{0A6135E3-DE56-4ACF-BF05-195DB32740A2}"/>
                </a:ext>
              </a:extLst>
            </p:cNvPr>
            <p:cNvSpPr txBox="1"/>
            <p:nvPr/>
          </p:nvSpPr>
          <p:spPr>
            <a:xfrm>
              <a:off x="1411356" y="1576197"/>
              <a:ext cx="2043254" cy="504882"/>
            </a:xfrm>
            <a:prstGeom prst="rect">
              <a:avLst/>
            </a:prstGeom>
            <a:noFill/>
          </p:spPr>
          <p:txBody>
            <a:bodyPr wrap="square" rtlCol="0">
              <a:spAutoFit/>
            </a:bodyPr>
            <a:lstStyle/>
            <a:p>
              <a:pPr algn="dist">
                <a:lnSpc>
                  <a:spcPct val="150000"/>
                </a:lnSpc>
              </a:pPr>
              <a:r>
                <a:rPr lang="zh-CN" altLang="en-US" sz="2000" b="1" dirty="0">
                  <a:solidFill>
                    <a:schemeClr val="bg1">
                      <a:lumMod val="95000"/>
                    </a:schemeClr>
                  </a:solidFill>
                  <a:effectLst>
                    <a:outerShdw blurRad="50800" dist="38100" dir="2700000" algn="tl" rotWithShape="0">
                      <a:prstClr val="black">
                        <a:alpha val="40000"/>
                      </a:prstClr>
                    </a:outerShdw>
                  </a:effectLst>
                  <a:cs typeface="+mn-ea"/>
                </a:rPr>
                <a:t>他懂我就像我肚里的蛔虫</a:t>
              </a:r>
              <a:endParaRPr lang="zh-CN" altLang="en-US" sz="2000" b="1" dirty="0">
                <a:solidFill>
                  <a:schemeClr val="bg1">
                    <a:lumMod val="95000"/>
                  </a:schemeClr>
                </a:solidFill>
                <a:effectLst>
                  <a:outerShdw blurRad="50800" dist="38100" dir="2700000" algn="tl" rotWithShape="0">
                    <a:prstClr val="black">
                      <a:alpha val="40000"/>
                    </a:prstClr>
                  </a:outerShdw>
                </a:effectLst>
                <a:cs typeface="+mn-ea"/>
                <a:sym typeface="+mn-lt"/>
              </a:endParaRPr>
            </a:p>
          </p:txBody>
        </p:sp>
      </p:grpSp>
      <p:grpSp>
        <p:nvGrpSpPr>
          <p:cNvPr id="24" name="组合 23">
            <a:extLst>
              <a:ext uri="{FF2B5EF4-FFF2-40B4-BE49-F238E27FC236}">
                <a16:creationId xmlns:a16="http://schemas.microsoft.com/office/drawing/2014/main" id="{DC602AFE-3B57-4ACA-B0B5-229080E40E96}"/>
              </a:ext>
            </a:extLst>
          </p:cNvPr>
          <p:cNvGrpSpPr/>
          <p:nvPr/>
        </p:nvGrpSpPr>
        <p:grpSpPr>
          <a:xfrm>
            <a:off x="8910772" y="1807368"/>
            <a:ext cx="2043254" cy="681276"/>
            <a:chOff x="1377703" y="1573644"/>
            <a:chExt cx="2043254" cy="681276"/>
          </a:xfrm>
        </p:grpSpPr>
        <p:grpSp>
          <p:nvGrpSpPr>
            <p:cNvPr id="25" name="组合 24">
              <a:extLst>
                <a:ext uri="{FF2B5EF4-FFF2-40B4-BE49-F238E27FC236}">
                  <a16:creationId xmlns:a16="http://schemas.microsoft.com/office/drawing/2014/main" id="{A9226A00-82EB-4090-BF1A-841594B10777}"/>
                </a:ext>
              </a:extLst>
            </p:cNvPr>
            <p:cNvGrpSpPr/>
            <p:nvPr/>
          </p:nvGrpSpPr>
          <p:grpSpPr>
            <a:xfrm>
              <a:off x="1377703" y="1666875"/>
              <a:ext cx="2043254" cy="588045"/>
              <a:chOff x="1732331" y="1955006"/>
              <a:chExt cx="1272947" cy="366352"/>
            </a:xfrm>
          </p:grpSpPr>
          <p:sp>
            <p:nvSpPr>
              <p:cNvPr id="27" name="矩形: 圆角 26">
                <a:extLst>
                  <a:ext uri="{FF2B5EF4-FFF2-40B4-BE49-F238E27FC236}">
                    <a16:creationId xmlns:a16="http://schemas.microsoft.com/office/drawing/2014/main" id="{5A3B4665-1624-43C7-804C-69DCF113E6FD}"/>
                  </a:ext>
                </a:extLst>
              </p:cNvPr>
              <p:cNvSpPr/>
              <p:nvPr/>
            </p:nvSpPr>
            <p:spPr>
              <a:xfrm>
                <a:off x="1732331" y="1955006"/>
                <a:ext cx="1272947" cy="264319"/>
              </a:xfrm>
              <a:prstGeom prst="roundRect">
                <a:avLst/>
              </a:prstGeom>
              <a:gradFill>
                <a:gsLst>
                  <a:gs pos="100000">
                    <a:schemeClr val="accent5">
                      <a:lumMod val="60000"/>
                      <a:lumOff val="40000"/>
                    </a:schemeClr>
                  </a:gs>
                  <a:gs pos="0">
                    <a:schemeClr val="accent1">
                      <a:lumMod val="40000"/>
                      <a:lumOff val="60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等腰三角形 27">
                <a:extLst>
                  <a:ext uri="{FF2B5EF4-FFF2-40B4-BE49-F238E27FC236}">
                    <a16:creationId xmlns:a16="http://schemas.microsoft.com/office/drawing/2014/main" id="{2AD6C185-C697-4249-A5B6-63D38D0BE92F}"/>
                  </a:ext>
                </a:extLst>
              </p:cNvPr>
              <p:cNvSpPr/>
              <p:nvPr/>
            </p:nvSpPr>
            <p:spPr>
              <a:xfrm rot="6491166">
                <a:off x="1780532" y="2125385"/>
                <a:ext cx="271462" cy="120484"/>
              </a:xfrm>
              <a:prstGeom prst="triangle">
                <a:avLst/>
              </a:prstGeom>
              <a:solidFill>
                <a:srgbClr val="A3C4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6" name="文本框 25">
              <a:extLst>
                <a:ext uri="{FF2B5EF4-FFF2-40B4-BE49-F238E27FC236}">
                  <a16:creationId xmlns:a16="http://schemas.microsoft.com/office/drawing/2014/main" id="{A853C6A4-7C4C-4A86-9014-15D68827837B}"/>
                </a:ext>
              </a:extLst>
            </p:cNvPr>
            <p:cNvSpPr txBox="1"/>
            <p:nvPr/>
          </p:nvSpPr>
          <p:spPr>
            <a:xfrm>
              <a:off x="1636376" y="1573644"/>
              <a:ext cx="1559774" cy="504882"/>
            </a:xfrm>
            <a:prstGeom prst="rect">
              <a:avLst/>
            </a:prstGeom>
            <a:noFill/>
          </p:spPr>
          <p:txBody>
            <a:bodyPr wrap="square" rtlCol="0">
              <a:spAutoFit/>
            </a:bodyPr>
            <a:lstStyle/>
            <a:p>
              <a:pPr algn="dist">
                <a:lnSpc>
                  <a:spcPct val="150000"/>
                </a:lnSpc>
              </a:pPr>
              <a:r>
                <a:rPr lang="zh-CN" altLang="en-US" sz="2000" b="1" dirty="0">
                  <a:solidFill>
                    <a:schemeClr val="bg1">
                      <a:lumMod val="95000"/>
                    </a:schemeClr>
                  </a:solidFill>
                  <a:effectLst>
                    <a:outerShdw blurRad="50800" dist="38100" dir="2700000" algn="tl" rotWithShape="0">
                      <a:prstClr val="black">
                        <a:alpha val="40000"/>
                      </a:prstClr>
                    </a:outerShdw>
                  </a:effectLst>
                  <a:cs typeface="+mn-ea"/>
                  <a:sym typeface="+mn-lt"/>
                </a:rPr>
                <a:t>美人计</a:t>
              </a:r>
            </a:p>
          </p:txBody>
        </p:sp>
      </p:grpSp>
      <p:grpSp>
        <p:nvGrpSpPr>
          <p:cNvPr id="29" name="组合 28">
            <a:extLst>
              <a:ext uri="{FF2B5EF4-FFF2-40B4-BE49-F238E27FC236}">
                <a16:creationId xmlns:a16="http://schemas.microsoft.com/office/drawing/2014/main" id="{71E40E1A-75B9-4CDD-B426-A0D825E204DE}"/>
              </a:ext>
            </a:extLst>
          </p:cNvPr>
          <p:cNvGrpSpPr/>
          <p:nvPr/>
        </p:nvGrpSpPr>
        <p:grpSpPr>
          <a:xfrm>
            <a:off x="8525013" y="2962762"/>
            <a:ext cx="2853114" cy="677783"/>
            <a:chOff x="1377703" y="1608431"/>
            <a:chExt cx="2043255" cy="646489"/>
          </a:xfrm>
        </p:grpSpPr>
        <p:grpSp>
          <p:nvGrpSpPr>
            <p:cNvPr id="30" name="组合 29">
              <a:extLst>
                <a:ext uri="{FF2B5EF4-FFF2-40B4-BE49-F238E27FC236}">
                  <a16:creationId xmlns:a16="http://schemas.microsoft.com/office/drawing/2014/main" id="{F57F2F40-8EAD-4AF1-9774-672DAB46C3CA}"/>
                </a:ext>
              </a:extLst>
            </p:cNvPr>
            <p:cNvGrpSpPr/>
            <p:nvPr/>
          </p:nvGrpSpPr>
          <p:grpSpPr>
            <a:xfrm>
              <a:off x="1377703" y="1666875"/>
              <a:ext cx="2043254" cy="588045"/>
              <a:chOff x="1732331" y="1955006"/>
              <a:chExt cx="1272947" cy="366352"/>
            </a:xfrm>
          </p:grpSpPr>
          <p:sp>
            <p:nvSpPr>
              <p:cNvPr id="32" name="矩形: 圆角 31">
                <a:extLst>
                  <a:ext uri="{FF2B5EF4-FFF2-40B4-BE49-F238E27FC236}">
                    <a16:creationId xmlns:a16="http://schemas.microsoft.com/office/drawing/2014/main" id="{9BDFFE5A-B8E3-498A-8601-42096F5DA930}"/>
                  </a:ext>
                </a:extLst>
              </p:cNvPr>
              <p:cNvSpPr/>
              <p:nvPr/>
            </p:nvSpPr>
            <p:spPr>
              <a:xfrm>
                <a:off x="1732331" y="1955006"/>
                <a:ext cx="1272947" cy="264319"/>
              </a:xfrm>
              <a:prstGeom prst="roundRect">
                <a:avLst/>
              </a:prstGeom>
              <a:gradFill>
                <a:gsLst>
                  <a:gs pos="100000">
                    <a:schemeClr val="accent5">
                      <a:lumMod val="60000"/>
                      <a:lumOff val="40000"/>
                    </a:schemeClr>
                  </a:gs>
                  <a:gs pos="0">
                    <a:schemeClr val="accent1">
                      <a:lumMod val="40000"/>
                      <a:lumOff val="60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3" name="等腰三角形 32">
                <a:extLst>
                  <a:ext uri="{FF2B5EF4-FFF2-40B4-BE49-F238E27FC236}">
                    <a16:creationId xmlns:a16="http://schemas.microsoft.com/office/drawing/2014/main" id="{CDB3606E-7B28-4C5A-B8BF-E4D7DBD26B7D}"/>
                  </a:ext>
                </a:extLst>
              </p:cNvPr>
              <p:cNvSpPr/>
              <p:nvPr/>
            </p:nvSpPr>
            <p:spPr>
              <a:xfrm rot="6491166">
                <a:off x="1780532" y="2125385"/>
                <a:ext cx="271462" cy="120484"/>
              </a:xfrm>
              <a:prstGeom prst="triangle">
                <a:avLst/>
              </a:prstGeom>
              <a:solidFill>
                <a:srgbClr val="A3C4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1" name="文本框 30">
              <a:extLst>
                <a:ext uri="{FF2B5EF4-FFF2-40B4-BE49-F238E27FC236}">
                  <a16:creationId xmlns:a16="http://schemas.microsoft.com/office/drawing/2014/main" id="{0D603EF8-ABDC-4FAA-8D76-F80735639015}"/>
                </a:ext>
              </a:extLst>
            </p:cNvPr>
            <p:cNvSpPr txBox="1"/>
            <p:nvPr/>
          </p:nvSpPr>
          <p:spPr>
            <a:xfrm>
              <a:off x="1578093" y="1608431"/>
              <a:ext cx="1842865" cy="481571"/>
            </a:xfrm>
            <a:prstGeom prst="rect">
              <a:avLst/>
            </a:prstGeom>
            <a:noFill/>
          </p:spPr>
          <p:txBody>
            <a:bodyPr wrap="square" rtlCol="0">
              <a:spAutoFit/>
            </a:bodyPr>
            <a:lstStyle/>
            <a:p>
              <a:pPr algn="dist">
                <a:lnSpc>
                  <a:spcPct val="150000"/>
                </a:lnSpc>
              </a:pPr>
              <a:r>
                <a:rPr lang="zh-CN" altLang="en-US" sz="2000" b="1" dirty="0">
                  <a:solidFill>
                    <a:schemeClr val="bg1">
                      <a:lumMod val="95000"/>
                    </a:schemeClr>
                  </a:solidFill>
                  <a:effectLst>
                    <a:outerShdw blurRad="50800" dist="38100" dir="2700000" algn="tl" rotWithShape="0">
                      <a:prstClr val="black">
                        <a:alpha val="40000"/>
                      </a:prstClr>
                    </a:outerShdw>
                  </a:effectLst>
                  <a:cs typeface="+mn-ea"/>
                  <a:sym typeface="+mn-lt"/>
                </a:rPr>
                <a:t>外来的和尚会念经</a:t>
              </a:r>
            </a:p>
          </p:txBody>
        </p:sp>
      </p:grpSp>
      <p:grpSp>
        <p:nvGrpSpPr>
          <p:cNvPr id="34" name="组合 33">
            <a:extLst>
              <a:ext uri="{FF2B5EF4-FFF2-40B4-BE49-F238E27FC236}">
                <a16:creationId xmlns:a16="http://schemas.microsoft.com/office/drawing/2014/main" id="{4AB6BB5E-88C9-4667-99E7-C9161A4E051B}"/>
              </a:ext>
            </a:extLst>
          </p:cNvPr>
          <p:cNvGrpSpPr/>
          <p:nvPr/>
        </p:nvGrpSpPr>
        <p:grpSpPr>
          <a:xfrm>
            <a:off x="8386333" y="3934720"/>
            <a:ext cx="3079255" cy="866057"/>
            <a:chOff x="1351178" y="1540326"/>
            <a:chExt cx="2081485" cy="966547"/>
          </a:xfrm>
        </p:grpSpPr>
        <p:grpSp>
          <p:nvGrpSpPr>
            <p:cNvPr id="35" name="组合 34">
              <a:extLst>
                <a:ext uri="{FF2B5EF4-FFF2-40B4-BE49-F238E27FC236}">
                  <a16:creationId xmlns:a16="http://schemas.microsoft.com/office/drawing/2014/main" id="{EE36974A-8D63-41F6-BD57-8779236C5A74}"/>
                </a:ext>
              </a:extLst>
            </p:cNvPr>
            <p:cNvGrpSpPr/>
            <p:nvPr/>
          </p:nvGrpSpPr>
          <p:grpSpPr>
            <a:xfrm>
              <a:off x="1377703" y="1666875"/>
              <a:ext cx="2043254" cy="588045"/>
              <a:chOff x="1732331" y="1955006"/>
              <a:chExt cx="1272947" cy="366352"/>
            </a:xfrm>
          </p:grpSpPr>
          <p:sp>
            <p:nvSpPr>
              <p:cNvPr id="37" name="矩形: 圆角 36">
                <a:extLst>
                  <a:ext uri="{FF2B5EF4-FFF2-40B4-BE49-F238E27FC236}">
                    <a16:creationId xmlns:a16="http://schemas.microsoft.com/office/drawing/2014/main" id="{9EAF79A8-728B-4687-8D19-8D5A40D89D90}"/>
                  </a:ext>
                </a:extLst>
              </p:cNvPr>
              <p:cNvSpPr/>
              <p:nvPr/>
            </p:nvSpPr>
            <p:spPr>
              <a:xfrm>
                <a:off x="1732331" y="1955006"/>
                <a:ext cx="1272947" cy="264319"/>
              </a:xfrm>
              <a:prstGeom prst="roundRect">
                <a:avLst/>
              </a:prstGeom>
              <a:gradFill>
                <a:gsLst>
                  <a:gs pos="100000">
                    <a:schemeClr val="accent5">
                      <a:lumMod val="60000"/>
                      <a:lumOff val="40000"/>
                    </a:schemeClr>
                  </a:gs>
                  <a:gs pos="0">
                    <a:schemeClr val="accent1">
                      <a:lumMod val="40000"/>
                      <a:lumOff val="60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等腰三角形 37">
                <a:extLst>
                  <a:ext uri="{FF2B5EF4-FFF2-40B4-BE49-F238E27FC236}">
                    <a16:creationId xmlns:a16="http://schemas.microsoft.com/office/drawing/2014/main" id="{B94A90E6-66CA-4B9A-A92C-BE245B1252A1}"/>
                  </a:ext>
                </a:extLst>
              </p:cNvPr>
              <p:cNvSpPr/>
              <p:nvPr/>
            </p:nvSpPr>
            <p:spPr>
              <a:xfrm rot="6491166">
                <a:off x="1780532" y="2125385"/>
                <a:ext cx="271462" cy="120484"/>
              </a:xfrm>
              <a:prstGeom prst="triangle">
                <a:avLst/>
              </a:prstGeom>
              <a:solidFill>
                <a:srgbClr val="A3C4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6" name="文本框 35">
              <a:extLst>
                <a:ext uri="{FF2B5EF4-FFF2-40B4-BE49-F238E27FC236}">
                  <a16:creationId xmlns:a16="http://schemas.microsoft.com/office/drawing/2014/main" id="{A555F2DE-8913-43E6-9BBC-4E1E33F64FB8}"/>
                </a:ext>
              </a:extLst>
            </p:cNvPr>
            <p:cNvSpPr txBox="1"/>
            <p:nvPr/>
          </p:nvSpPr>
          <p:spPr>
            <a:xfrm>
              <a:off x="1351178" y="1540326"/>
              <a:ext cx="2081485" cy="966547"/>
            </a:xfrm>
            <a:prstGeom prst="rect">
              <a:avLst/>
            </a:prstGeom>
            <a:noFill/>
          </p:spPr>
          <p:txBody>
            <a:bodyPr wrap="square" rtlCol="0">
              <a:spAutoFit/>
            </a:bodyPr>
            <a:lstStyle/>
            <a:p>
              <a:pPr algn="dist">
                <a:lnSpc>
                  <a:spcPct val="150000"/>
                </a:lnSpc>
              </a:pPr>
              <a:r>
                <a:rPr lang="zh-CN" altLang="en-US" sz="2000" b="1" dirty="0">
                  <a:solidFill>
                    <a:schemeClr val="bg1">
                      <a:lumMod val="95000"/>
                    </a:schemeClr>
                  </a:solidFill>
                  <a:effectLst>
                    <a:outerShdw blurRad="50800" dist="38100" dir="2700000" algn="tl" rotWithShape="0">
                      <a:prstClr val="black">
                        <a:alpha val="40000"/>
                      </a:prstClr>
                    </a:outerShdw>
                  </a:effectLst>
                  <a:cs typeface="+mn-ea"/>
                </a:rPr>
                <a:t>善良是善良者的墓志铭</a:t>
              </a:r>
              <a:endParaRPr lang="zh-CN" altLang="en-US" sz="2000" b="1" dirty="0">
                <a:solidFill>
                  <a:schemeClr val="bg1">
                    <a:lumMod val="95000"/>
                  </a:schemeClr>
                </a:solidFill>
                <a:effectLst>
                  <a:outerShdw blurRad="50800" dist="38100" dir="2700000" algn="tl" rotWithShape="0">
                    <a:prstClr val="black">
                      <a:alpha val="40000"/>
                    </a:prstClr>
                  </a:outerShdw>
                </a:effectLst>
                <a:cs typeface="+mn-ea"/>
                <a:sym typeface="+mn-lt"/>
              </a:endParaRPr>
            </a:p>
          </p:txBody>
        </p:sp>
      </p:grpSp>
      <p:grpSp>
        <p:nvGrpSpPr>
          <p:cNvPr id="46" name="组合 45">
            <a:extLst>
              <a:ext uri="{FF2B5EF4-FFF2-40B4-BE49-F238E27FC236}">
                <a16:creationId xmlns:a16="http://schemas.microsoft.com/office/drawing/2014/main" id="{69D794C3-FF3A-4EB5-BA8C-6E6A1419E871}"/>
              </a:ext>
            </a:extLst>
          </p:cNvPr>
          <p:cNvGrpSpPr/>
          <p:nvPr/>
        </p:nvGrpSpPr>
        <p:grpSpPr>
          <a:xfrm>
            <a:off x="999019" y="1674859"/>
            <a:ext cx="2831872" cy="1479362"/>
            <a:chOff x="1152282" y="706138"/>
            <a:chExt cx="2125496" cy="1204440"/>
          </a:xfrm>
        </p:grpSpPr>
        <p:sp>
          <p:nvSpPr>
            <p:cNvPr id="47" name="任意多边形: 形状 46">
              <a:extLst>
                <a:ext uri="{FF2B5EF4-FFF2-40B4-BE49-F238E27FC236}">
                  <a16:creationId xmlns:a16="http://schemas.microsoft.com/office/drawing/2014/main" id="{3A11070B-4FFC-456D-9AB6-BC2B50FD8235}"/>
                </a:ext>
              </a:extLst>
            </p:cNvPr>
            <p:cNvSpPr/>
            <p:nvPr/>
          </p:nvSpPr>
          <p:spPr>
            <a:xfrm rot="1506201">
              <a:off x="1294134" y="706138"/>
              <a:ext cx="1983644" cy="1204440"/>
            </a:xfrm>
            <a:custGeom>
              <a:avLst/>
              <a:gdLst>
                <a:gd name="connsiteX0" fmla="*/ 40729 w 1983644"/>
                <a:gd name="connsiteY0" fmla="*/ 813550 h 1204440"/>
                <a:gd name="connsiteX1" fmla="*/ 1762918 w 1983644"/>
                <a:gd name="connsiteY1" fmla="*/ 6695 h 1204440"/>
                <a:gd name="connsiteX2" fmla="*/ 1856952 w 1983644"/>
                <a:gd name="connsiteY2" fmla="*/ 40729 h 1204440"/>
                <a:gd name="connsiteX3" fmla="*/ 1976949 w 1983644"/>
                <a:gd name="connsiteY3" fmla="*/ 296855 h 1204440"/>
                <a:gd name="connsiteX4" fmla="*/ 1942915 w 1983644"/>
                <a:gd name="connsiteY4" fmla="*/ 390889 h 1204440"/>
                <a:gd name="connsiteX5" fmla="*/ 1885273 w 1983644"/>
                <a:gd name="connsiteY5" fmla="*/ 417894 h 1204440"/>
                <a:gd name="connsiteX6" fmla="*/ 1962511 w 1983644"/>
                <a:gd name="connsiteY6" fmla="*/ 486456 h 1204440"/>
                <a:gd name="connsiteX7" fmla="*/ 1738932 w 1983644"/>
                <a:gd name="connsiteY7" fmla="*/ 486456 h 1204440"/>
                <a:gd name="connsiteX8" fmla="*/ 220726 w 1983644"/>
                <a:gd name="connsiteY8" fmla="*/ 1197744 h 1204440"/>
                <a:gd name="connsiteX9" fmla="*/ 126692 w 1983644"/>
                <a:gd name="connsiteY9" fmla="*/ 1163710 h 1204440"/>
                <a:gd name="connsiteX10" fmla="*/ 6696 w 1983644"/>
                <a:gd name="connsiteY10" fmla="*/ 907584 h 1204440"/>
                <a:gd name="connsiteX11" fmla="*/ 40729 w 1983644"/>
                <a:gd name="connsiteY11" fmla="*/ 813550 h 1204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3644" h="1204440">
                  <a:moveTo>
                    <a:pt x="40729" y="813550"/>
                  </a:moveTo>
                  <a:lnTo>
                    <a:pt x="1762918" y="6695"/>
                  </a:lnTo>
                  <a:cubicBezTo>
                    <a:pt x="1798283" y="-9873"/>
                    <a:pt x="1840383" y="5364"/>
                    <a:pt x="1856952" y="40729"/>
                  </a:cubicBezTo>
                  <a:lnTo>
                    <a:pt x="1976949" y="296855"/>
                  </a:lnTo>
                  <a:cubicBezTo>
                    <a:pt x="1993517" y="332220"/>
                    <a:pt x="1978280" y="374320"/>
                    <a:pt x="1942915" y="390889"/>
                  </a:cubicBezTo>
                  <a:lnTo>
                    <a:pt x="1885273" y="417894"/>
                  </a:lnTo>
                  <a:lnTo>
                    <a:pt x="1962511" y="486456"/>
                  </a:lnTo>
                  <a:lnTo>
                    <a:pt x="1738932" y="486456"/>
                  </a:lnTo>
                  <a:lnTo>
                    <a:pt x="220726" y="1197744"/>
                  </a:lnTo>
                  <a:cubicBezTo>
                    <a:pt x="185361" y="1214313"/>
                    <a:pt x="143261" y="1199075"/>
                    <a:pt x="126692" y="1163710"/>
                  </a:cubicBezTo>
                  <a:lnTo>
                    <a:pt x="6696" y="907584"/>
                  </a:lnTo>
                  <a:cubicBezTo>
                    <a:pt x="-9873" y="872219"/>
                    <a:pt x="5364" y="830119"/>
                    <a:pt x="40729" y="813550"/>
                  </a:cubicBezTo>
                  <a:close/>
                </a:path>
              </a:pathLst>
            </a:custGeom>
            <a:gradFill>
              <a:gsLst>
                <a:gs pos="0">
                  <a:schemeClr val="accent1">
                    <a:lumMod val="40000"/>
                    <a:lumOff val="60000"/>
                    <a:alpha val="53000"/>
                  </a:schemeClr>
                </a:gs>
                <a:gs pos="100000">
                  <a:schemeClr val="accent1">
                    <a:lumMod val="40000"/>
                    <a:lumOff val="60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49" name="文本框 48">
              <a:extLst>
                <a:ext uri="{FF2B5EF4-FFF2-40B4-BE49-F238E27FC236}">
                  <a16:creationId xmlns:a16="http://schemas.microsoft.com/office/drawing/2014/main" id="{98635640-65A1-410E-A3C2-CE52F00B5A75}"/>
                </a:ext>
              </a:extLst>
            </p:cNvPr>
            <p:cNvSpPr txBox="1"/>
            <p:nvPr/>
          </p:nvSpPr>
          <p:spPr>
            <a:xfrm>
              <a:off x="1152282" y="1099640"/>
              <a:ext cx="2116037" cy="410586"/>
            </a:xfrm>
            <a:prstGeom prst="rect">
              <a:avLst/>
            </a:prstGeom>
            <a:noFill/>
          </p:spPr>
          <p:txBody>
            <a:bodyPr wrap="square" rtlCol="0">
              <a:spAutoFit/>
            </a:bodyPr>
            <a:lstStyle/>
            <a:p>
              <a:pPr algn="dist">
                <a:lnSpc>
                  <a:spcPct val="150000"/>
                </a:lnSpc>
              </a:pPr>
              <a:r>
                <a:rPr lang="zh-CN" altLang="en-US" sz="2000" b="0" i="0" dirty="0">
                  <a:solidFill>
                    <a:srgbClr val="333333"/>
                  </a:solidFill>
                  <a:effectLst/>
                  <a:latin typeface="Helvetica Neue"/>
                </a:rPr>
                <a:t> </a:t>
              </a:r>
              <a:r>
                <a:rPr lang="zh-CN" altLang="en-US" sz="2000" b="1" dirty="0">
                  <a:solidFill>
                    <a:schemeClr val="bg1">
                      <a:lumMod val="95000"/>
                    </a:schemeClr>
                  </a:solidFill>
                  <a:effectLst>
                    <a:outerShdw blurRad="50800" dist="38100" dir="2700000" algn="tl" rotWithShape="0">
                      <a:prstClr val="black">
                        <a:alpha val="40000"/>
                      </a:prstClr>
                    </a:outerShdw>
                  </a:effectLst>
                  <a:cs typeface="+mn-ea"/>
                </a:rPr>
                <a:t>伪造相似的信息背景</a:t>
              </a:r>
              <a:endParaRPr lang="zh-CN" altLang="en-US" sz="2000" b="1" dirty="0">
                <a:solidFill>
                  <a:schemeClr val="bg1">
                    <a:lumMod val="95000"/>
                  </a:schemeClr>
                </a:solidFill>
                <a:effectLst>
                  <a:outerShdw blurRad="50800" dist="38100" dir="2700000" algn="tl" rotWithShape="0">
                    <a:prstClr val="black">
                      <a:alpha val="40000"/>
                    </a:prstClr>
                  </a:outerShdw>
                </a:effectLst>
                <a:cs typeface="+mn-ea"/>
                <a:sym typeface="+mn-lt"/>
              </a:endParaRPr>
            </a:p>
          </p:txBody>
        </p:sp>
      </p:grpSp>
      <p:grpSp>
        <p:nvGrpSpPr>
          <p:cNvPr id="50" name="组合 49">
            <a:extLst>
              <a:ext uri="{FF2B5EF4-FFF2-40B4-BE49-F238E27FC236}">
                <a16:creationId xmlns:a16="http://schemas.microsoft.com/office/drawing/2014/main" id="{48AF95A0-A485-4E80-9019-DA46523A532A}"/>
              </a:ext>
            </a:extLst>
          </p:cNvPr>
          <p:cNvGrpSpPr/>
          <p:nvPr/>
        </p:nvGrpSpPr>
        <p:grpSpPr>
          <a:xfrm rot="21416644">
            <a:off x="1077116" y="2737717"/>
            <a:ext cx="2508473" cy="1294255"/>
            <a:chOff x="1161862" y="721808"/>
            <a:chExt cx="2178381" cy="1204440"/>
          </a:xfrm>
        </p:grpSpPr>
        <p:sp>
          <p:nvSpPr>
            <p:cNvPr id="51" name="任意多边形: 形状 50">
              <a:extLst>
                <a:ext uri="{FF2B5EF4-FFF2-40B4-BE49-F238E27FC236}">
                  <a16:creationId xmlns:a16="http://schemas.microsoft.com/office/drawing/2014/main" id="{398BCF67-4CB2-465B-B148-5FE854D61A26}"/>
                </a:ext>
              </a:extLst>
            </p:cNvPr>
            <p:cNvSpPr/>
            <p:nvPr/>
          </p:nvSpPr>
          <p:spPr>
            <a:xfrm rot="1506201">
              <a:off x="1291038" y="721808"/>
              <a:ext cx="2049205" cy="1204440"/>
            </a:xfrm>
            <a:custGeom>
              <a:avLst/>
              <a:gdLst>
                <a:gd name="connsiteX0" fmla="*/ 40729 w 1983644"/>
                <a:gd name="connsiteY0" fmla="*/ 813550 h 1204440"/>
                <a:gd name="connsiteX1" fmla="*/ 1762918 w 1983644"/>
                <a:gd name="connsiteY1" fmla="*/ 6695 h 1204440"/>
                <a:gd name="connsiteX2" fmla="*/ 1856952 w 1983644"/>
                <a:gd name="connsiteY2" fmla="*/ 40729 h 1204440"/>
                <a:gd name="connsiteX3" fmla="*/ 1976949 w 1983644"/>
                <a:gd name="connsiteY3" fmla="*/ 296855 h 1204440"/>
                <a:gd name="connsiteX4" fmla="*/ 1942915 w 1983644"/>
                <a:gd name="connsiteY4" fmla="*/ 390889 h 1204440"/>
                <a:gd name="connsiteX5" fmla="*/ 1885273 w 1983644"/>
                <a:gd name="connsiteY5" fmla="*/ 417894 h 1204440"/>
                <a:gd name="connsiteX6" fmla="*/ 1962511 w 1983644"/>
                <a:gd name="connsiteY6" fmla="*/ 486456 h 1204440"/>
                <a:gd name="connsiteX7" fmla="*/ 1738932 w 1983644"/>
                <a:gd name="connsiteY7" fmla="*/ 486456 h 1204440"/>
                <a:gd name="connsiteX8" fmla="*/ 220726 w 1983644"/>
                <a:gd name="connsiteY8" fmla="*/ 1197744 h 1204440"/>
                <a:gd name="connsiteX9" fmla="*/ 126692 w 1983644"/>
                <a:gd name="connsiteY9" fmla="*/ 1163710 h 1204440"/>
                <a:gd name="connsiteX10" fmla="*/ 6696 w 1983644"/>
                <a:gd name="connsiteY10" fmla="*/ 907584 h 1204440"/>
                <a:gd name="connsiteX11" fmla="*/ 40729 w 1983644"/>
                <a:gd name="connsiteY11" fmla="*/ 813550 h 1204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3644" h="1204440">
                  <a:moveTo>
                    <a:pt x="40729" y="813550"/>
                  </a:moveTo>
                  <a:lnTo>
                    <a:pt x="1762918" y="6695"/>
                  </a:lnTo>
                  <a:cubicBezTo>
                    <a:pt x="1798283" y="-9873"/>
                    <a:pt x="1840383" y="5364"/>
                    <a:pt x="1856952" y="40729"/>
                  </a:cubicBezTo>
                  <a:lnTo>
                    <a:pt x="1976949" y="296855"/>
                  </a:lnTo>
                  <a:cubicBezTo>
                    <a:pt x="1993517" y="332220"/>
                    <a:pt x="1978280" y="374320"/>
                    <a:pt x="1942915" y="390889"/>
                  </a:cubicBezTo>
                  <a:lnTo>
                    <a:pt x="1885273" y="417894"/>
                  </a:lnTo>
                  <a:lnTo>
                    <a:pt x="1962511" y="486456"/>
                  </a:lnTo>
                  <a:lnTo>
                    <a:pt x="1738932" y="486456"/>
                  </a:lnTo>
                  <a:lnTo>
                    <a:pt x="220726" y="1197744"/>
                  </a:lnTo>
                  <a:cubicBezTo>
                    <a:pt x="185361" y="1214313"/>
                    <a:pt x="143261" y="1199075"/>
                    <a:pt x="126692" y="1163710"/>
                  </a:cubicBezTo>
                  <a:lnTo>
                    <a:pt x="6696" y="907584"/>
                  </a:lnTo>
                  <a:cubicBezTo>
                    <a:pt x="-9873" y="872219"/>
                    <a:pt x="5364" y="830119"/>
                    <a:pt x="40729" y="813550"/>
                  </a:cubicBezTo>
                  <a:close/>
                </a:path>
              </a:pathLst>
            </a:custGeom>
            <a:gradFill>
              <a:gsLst>
                <a:gs pos="0">
                  <a:schemeClr val="accent1">
                    <a:lumMod val="40000"/>
                    <a:lumOff val="60000"/>
                    <a:alpha val="53000"/>
                  </a:schemeClr>
                </a:gs>
                <a:gs pos="100000">
                  <a:schemeClr val="accent1">
                    <a:lumMod val="40000"/>
                    <a:lumOff val="60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52" name="文本框 51">
              <a:extLst>
                <a:ext uri="{FF2B5EF4-FFF2-40B4-BE49-F238E27FC236}">
                  <a16:creationId xmlns:a16="http://schemas.microsoft.com/office/drawing/2014/main" id="{C8AA1186-3EE9-44FC-AFD2-F93CC2F9D35C}"/>
                </a:ext>
              </a:extLst>
            </p:cNvPr>
            <p:cNvSpPr txBox="1"/>
            <p:nvPr/>
          </p:nvSpPr>
          <p:spPr>
            <a:xfrm>
              <a:off x="1161862" y="1030164"/>
              <a:ext cx="2153712" cy="469846"/>
            </a:xfrm>
            <a:prstGeom prst="rect">
              <a:avLst/>
            </a:prstGeom>
            <a:noFill/>
          </p:spPr>
          <p:txBody>
            <a:bodyPr wrap="square" rtlCol="0">
              <a:spAutoFit/>
            </a:bodyPr>
            <a:lstStyle/>
            <a:p>
              <a:pPr algn="dist">
                <a:lnSpc>
                  <a:spcPct val="150000"/>
                </a:lnSpc>
              </a:pPr>
              <a:r>
                <a:rPr lang="zh-CN" altLang="en-US" sz="2000" b="1" dirty="0">
                  <a:solidFill>
                    <a:schemeClr val="bg1">
                      <a:lumMod val="95000"/>
                    </a:schemeClr>
                  </a:solidFill>
                  <a:effectLst>
                    <a:outerShdw blurRad="50800" dist="38100" dir="2700000" algn="tl" rotWithShape="0">
                      <a:prstClr val="black">
                        <a:alpha val="40000"/>
                      </a:prstClr>
                    </a:outerShdw>
                  </a:effectLst>
                  <a:cs typeface="+mn-ea"/>
                </a:rPr>
                <a:t>伪装成新人打入内部</a:t>
              </a:r>
              <a:endParaRPr lang="zh-CN" altLang="en-US" sz="2000" b="1" dirty="0">
                <a:solidFill>
                  <a:schemeClr val="bg1">
                    <a:lumMod val="95000"/>
                  </a:schemeClr>
                </a:solidFill>
                <a:effectLst>
                  <a:outerShdw blurRad="50800" dist="38100" dir="2700000" algn="tl" rotWithShape="0">
                    <a:prstClr val="black">
                      <a:alpha val="40000"/>
                    </a:prstClr>
                  </a:outerShdw>
                </a:effectLst>
                <a:cs typeface="+mn-ea"/>
                <a:sym typeface="+mn-lt"/>
              </a:endParaRPr>
            </a:p>
          </p:txBody>
        </p:sp>
      </p:grpSp>
      <p:grpSp>
        <p:nvGrpSpPr>
          <p:cNvPr id="53" name="组合 52">
            <a:extLst>
              <a:ext uri="{FF2B5EF4-FFF2-40B4-BE49-F238E27FC236}">
                <a16:creationId xmlns:a16="http://schemas.microsoft.com/office/drawing/2014/main" id="{BDFAA57E-A04C-4020-8CC5-E80DCBCE6244}"/>
              </a:ext>
            </a:extLst>
          </p:cNvPr>
          <p:cNvGrpSpPr/>
          <p:nvPr/>
        </p:nvGrpSpPr>
        <p:grpSpPr>
          <a:xfrm>
            <a:off x="1758475" y="3731884"/>
            <a:ext cx="1983644" cy="1204440"/>
            <a:chOff x="1294134" y="706138"/>
            <a:chExt cx="1983644" cy="1204440"/>
          </a:xfrm>
        </p:grpSpPr>
        <p:sp>
          <p:nvSpPr>
            <p:cNvPr id="54" name="任意多边形: 形状 53">
              <a:extLst>
                <a:ext uri="{FF2B5EF4-FFF2-40B4-BE49-F238E27FC236}">
                  <a16:creationId xmlns:a16="http://schemas.microsoft.com/office/drawing/2014/main" id="{F4E61F31-6BBF-4BF9-923B-ADF6425569D2}"/>
                </a:ext>
              </a:extLst>
            </p:cNvPr>
            <p:cNvSpPr/>
            <p:nvPr/>
          </p:nvSpPr>
          <p:spPr>
            <a:xfrm rot="1506201">
              <a:off x="1294134" y="706138"/>
              <a:ext cx="1983644" cy="1204440"/>
            </a:xfrm>
            <a:custGeom>
              <a:avLst/>
              <a:gdLst>
                <a:gd name="connsiteX0" fmla="*/ 40729 w 1983644"/>
                <a:gd name="connsiteY0" fmla="*/ 813550 h 1204440"/>
                <a:gd name="connsiteX1" fmla="*/ 1762918 w 1983644"/>
                <a:gd name="connsiteY1" fmla="*/ 6695 h 1204440"/>
                <a:gd name="connsiteX2" fmla="*/ 1856952 w 1983644"/>
                <a:gd name="connsiteY2" fmla="*/ 40729 h 1204440"/>
                <a:gd name="connsiteX3" fmla="*/ 1976949 w 1983644"/>
                <a:gd name="connsiteY3" fmla="*/ 296855 h 1204440"/>
                <a:gd name="connsiteX4" fmla="*/ 1942915 w 1983644"/>
                <a:gd name="connsiteY4" fmla="*/ 390889 h 1204440"/>
                <a:gd name="connsiteX5" fmla="*/ 1885273 w 1983644"/>
                <a:gd name="connsiteY5" fmla="*/ 417894 h 1204440"/>
                <a:gd name="connsiteX6" fmla="*/ 1962511 w 1983644"/>
                <a:gd name="connsiteY6" fmla="*/ 486456 h 1204440"/>
                <a:gd name="connsiteX7" fmla="*/ 1738932 w 1983644"/>
                <a:gd name="connsiteY7" fmla="*/ 486456 h 1204440"/>
                <a:gd name="connsiteX8" fmla="*/ 220726 w 1983644"/>
                <a:gd name="connsiteY8" fmla="*/ 1197744 h 1204440"/>
                <a:gd name="connsiteX9" fmla="*/ 126692 w 1983644"/>
                <a:gd name="connsiteY9" fmla="*/ 1163710 h 1204440"/>
                <a:gd name="connsiteX10" fmla="*/ 6696 w 1983644"/>
                <a:gd name="connsiteY10" fmla="*/ 907584 h 1204440"/>
                <a:gd name="connsiteX11" fmla="*/ 40729 w 1983644"/>
                <a:gd name="connsiteY11" fmla="*/ 813550 h 1204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3644" h="1204440">
                  <a:moveTo>
                    <a:pt x="40729" y="813550"/>
                  </a:moveTo>
                  <a:lnTo>
                    <a:pt x="1762918" y="6695"/>
                  </a:lnTo>
                  <a:cubicBezTo>
                    <a:pt x="1798283" y="-9873"/>
                    <a:pt x="1840383" y="5364"/>
                    <a:pt x="1856952" y="40729"/>
                  </a:cubicBezTo>
                  <a:lnTo>
                    <a:pt x="1976949" y="296855"/>
                  </a:lnTo>
                  <a:cubicBezTo>
                    <a:pt x="1993517" y="332220"/>
                    <a:pt x="1978280" y="374320"/>
                    <a:pt x="1942915" y="390889"/>
                  </a:cubicBezTo>
                  <a:lnTo>
                    <a:pt x="1885273" y="417894"/>
                  </a:lnTo>
                  <a:lnTo>
                    <a:pt x="1962511" y="486456"/>
                  </a:lnTo>
                  <a:lnTo>
                    <a:pt x="1738932" y="486456"/>
                  </a:lnTo>
                  <a:lnTo>
                    <a:pt x="220726" y="1197744"/>
                  </a:lnTo>
                  <a:cubicBezTo>
                    <a:pt x="185361" y="1214313"/>
                    <a:pt x="143261" y="1199075"/>
                    <a:pt x="126692" y="1163710"/>
                  </a:cubicBezTo>
                  <a:lnTo>
                    <a:pt x="6696" y="907584"/>
                  </a:lnTo>
                  <a:cubicBezTo>
                    <a:pt x="-9873" y="872219"/>
                    <a:pt x="5364" y="830119"/>
                    <a:pt x="40729" y="813550"/>
                  </a:cubicBezTo>
                  <a:close/>
                </a:path>
              </a:pathLst>
            </a:custGeom>
            <a:gradFill>
              <a:gsLst>
                <a:gs pos="0">
                  <a:schemeClr val="accent1">
                    <a:lumMod val="40000"/>
                    <a:lumOff val="60000"/>
                    <a:alpha val="53000"/>
                  </a:schemeClr>
                </a:gs>
                <a:gs pos="100000">
                  <a:schemeClr val="accent1">
                    <a:lumMod val="40000"/>
                    <a:lumOff val="60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55" name="文本框 54">
              <a:extLst>
                <a:ext uri="{FF2B5EF4-FFF2-40B4-BE49-F238E27FC236}">
                  <a16:creationId xmlns:a16="http://schemas.microsoft.com/office/drawing/2014/main" id="{5CBDF058-50B8-4411-9F0F-123E2314936F}"/>
                </a:ext>
              </a:extLst>
            </p:cNvPr>
            <p:cNvSpPr txBox="1"/>
            <p:nvPr/>
          </p:nvSpPr>
          <p:spPr>
            <a:xfrm>
              <a:off x="1507520" y="995422"/>
              <a:ext cx="1764925" cy="504882"/>
            </a:xfrm>
            <a:prstGeom prst="rect">
              <a:avLst/>
            </a:prstGeom>
            <a:noFill/>
          </p:spPr>
          <p:txBody>
            <a:bodyPr wrap="square" rtlCol="0">
              <a:spAutoFit/>
            </a:bodyPr>
            <a:lstStyle/>
            <a:p>
              <a:pPr algn="dist">
                <a:lnSpc>
                  <a:spcPct val="150000"/>
                </a:lnSpc>
              </a:pPr>
              <a:r>
                <a:rPr lang="zh-CN" altLang="en-US" sz="2000" b="1" dirty="0">
                  <a:solidFill>
                    <a:schemeClr val="bg1">
                      <a:lumMod val="95000"/>
                    </a:schemeClr>
                  </a:solidFill>
                  <a:effectLst>
                    <a:outerShdw blurRad="50800" dist="38100" dir="2700000" algn="tl" rotWithShape="0">
                      <a:prstClr val="black">
                        <a:alpha val="40000"/>
                      </a:prstClr>
                    </a:outerShdw>
                  </a:effectLst>
                  <a:cs typeface="+mn-ea"/>
                </a:rPr>
                <a:t>利用面试机会</a:t>
              </a:r>
              <a:endParaRPr lang="zh-CN" altLang="en-US" sz="2000" b="1" dirty="0">
                <a:solidFill>
                  <a:schemeClr val="bg1">
                    <a:lumMod val="95000"/>
                  </a:schemeClr>
                </a:solidFill>
                <a:effectLst>
                  <a:outerShdw blurRad="50800" dist="38100" dir="2700000" algn="tl" rotWithShape="0">
                    <a:prstClr val="black">
                      <a:alpha val="40000"/>
                    </a:prstClr>
                  </a:outerShdw>
                </a:effectLst>
                <a:cs typeface="+mn-ea"/>
                <a:sym typeface="+mn-lt"/>
              </a:endParaRPr>
            </a:p>
          </p:txBody>
        </p:sp>
      </p:grpSp>
      <p:grpSp>
        <p:nvGrpSpPr>
          <p:cNvPr id="56" name="组合 55">
            <a:extLst>
              <a:ext uri="{FF2B5EF4-FFF2-40B4-BE49-F238E27FC236}">
                <a16:creationId xmlns:a16="http://schemas.microsoft.com/office/drawing/2014/main" id="{C6991B5C-8DCF-4756-BBE5-69E6A30AC609}"/>
              </a:ext>
            </a:extLst>
          </p:cNvPr>
          <p:cNvGrpSpPr/>
          <p:nvPr/>
        </p:nvGrpSpPr>
        <p:grpSpPr>
          <a:xfrm>
            <a:off x="2048762" y="4801320"/>
            <a:ext cx="1983644" cy="1204440"/>
            <a:chOff x="1294134" y="706138"/>
            <a:chExt cx="1983644" cy="1204440"/>
          </a:xfrm>
        </p:grpSpPr>
        <p:sp>
          <p:nvSpPr>
            <p:cNvPr id="57" name="任意多边形: 形状 56">
              <a:extLst>
                <a:ext uri="{FF2B5EF4-FFF2-40B4-BE49-F238E27FC236}">
                  <a16:creationId xmlns:a16="http://schemas.microsoft.com/office/drawing/2014/main" id="{BE6136FE-AAA9-4C2F-B093-A5AC689DDEAF}"/>
                </a:ext>
              </a:extLst>
            </p:cNvPr>
            <p:cNvSpPr/>
            <p:nvPr/>
          </p:nvSpPr>
          <p:spPr>
            <a:xfrm rot="1506201">
              <a:off x="1294134" y="706138"/>
              <a:ext cx="1983644" cy="1204440"/>
            </a:xfrm>
            <a:custGeom>
              <a:avLst/>
              <a:gdLst>
                <a:gd name="connsiteX0" fmla="*/ 40729 w 1983644"/>
                <a:gd name="connsiteY0" fmla="*/ 813550 h 1204440"/>
                <a:gd name="connsiteX1" fmla="*/ 1762918 w 1983644"/>
                <a:gd name="connsiteY1" fmla="*/ 6695 h 1204440"/>
                <a:gd name="connsiteX2" fmla="*/ 1856952 w 1983644"/>
                <a:gd name="connsiteY2" fmla="*/ 40729 h 1204440"/>
                <a:gd name="connsiteX3" fmla="*/ 1976949 w 1983644"/>
                <a:gd name="connsiteY3" fmla="*/ 296855 h 1204440"/>
                <a:gd name="connsiteX4" fmla="*/ 1942915 w 1983644"/>
                <a:gd name="connsiteY4" fmla="*/ 390889 h 1204440"/>
                <a:gd name="connsiteX5" fmla="*/ 1885273 w 1983644"/>
                <a:gd name="connsiteY5" fmla="*/ 417894 h 1204440"/>
                <a:gd name="connsiteX6" fmla="*/ 1962511 w 1983644"/>
                <a:gd name="connsiteY6" fmla="*/ 486456 h 1204440"/>
                <a:gd name="connsiteX7" fmla="*/ 1738932 w 1983644"/>
                <a:gd name="connsiteY7" fmla="*/ 486456 h 1204440"/>
                <a:gd name="connsiteX8" fmla="*/ 220726 w 1983644"/>
                <a:gd name="connsiteY8" fmla="*/ 1197744 h 1204440"/>
                <a:gd name="connsiteX9" fmla="*/ 126692 w 1983644"/>
                <a:gd name="connsiteY9" fmla="*/ 1163710 h 1204440"/>
                <a:gd name="connsiteX10" fmla="*/ 6696 w 1983644"/>
                <a:gd name="connsiteY10" fmla="*/ 907584 h 1204440"/>
                <a:gd name="connsiteX11" fmla="*/ 40729 w 1983644"/>
                <a:gd name="connsiteY11" fmla="*/ 813550 h 1204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3644" h="1204440">
                  <a:moveTo>
                    <a:pt x="40729" y="813550"/>
                  </a:moveTo>
                  <a:lnTo>
                    <a:pt x="1762918" y="6695"/>
                  </a:lnTo>
                  <a:cubicBezTo>
                    <a:pt x="1798283" y="-9873"/>
                    <a:pt x="1840383" y="5364"/>
                    <a:pt x="1856952" y="40729"/>
                  </a:cubicBezTo>
                  <a:lnTo>
                    <a:pt x="1976949" y="296855"/>
                  </a:lnTo>
                  <a:cubicBezTo>
                    <a:pt x="1993517" y="332220"/>
                    <a:pt x="1978280" y="374320"/>
                    <a:pt x="1942915" y="390889"/>
                  </a:cubicBezTo>
                  <a:lnTo>
                    <a:pt x="1885273" y="417894"/>
                  </a:lnTo>
                  <a:lnTo>
                    <a:pt x="1962511" y="486456"/>
                  </a:lnTo>
                  <a:lnTo>
                    <a:pt x="1738932" y="486456"/>
                  </a:lnTo>
                  <a:lnTo>
                    <a:pt x="220726" y="1197744"/>
                  </a:lnTo>
                  <a:cubicBezTo>
                    <a:pt x="185361" y="1214313"/>
                    <a:pt x="143261" y="1199075"/>
                    <a:pt x="126692" y="1163710"/>
                  </a:cubicBezTo>
                  <a:lnTo>
                    <a:pt x="6696" y="907584"/>
                  </a:lnTo>
                  <a:cubicBezTo>
                    <a:pt x="-9873" y="872219"/>
                    <a:pt x="5364" y="830119"/>
                    <a:pt x="40729" y="813550"/>
                  </a:cubicBezTo>
                  <a:close/>
                </a:path>
              </a:pathLst>
            </a:custGeom>
            <a:gradFill>
              <a:gsLst>
                <a:gs pos="0">
                  <a:schemeClr val="accent1">
                    <a:lumMod val="40000"/>
                    <a:lumOff val="60000"/>
                    <a:alpha val="53000"/>
                  </a:schemeClr>
                </a:gs>
                <a:gs pos="100000">
                  <a:schemeClr val="accent1">
                    <a:lumMod val="40000"/>
                    <a:lumOff val="60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58" name="文本框 57">
              <a:extLst>
                <a:ext uri="{FF2B5EF4-FFF2-40B4-BE49-F238E27FC236}">
                  <a16:creationId xmlns:a16="http://schemas.microsoft.com/office/drawing/2014/main" id="{49993A0C-194C-4FB8-A410-4ECE34B6ADFD}"/>
                </a:ext>
              </a:extLst>
            </p:cNvPr>
            <p:cNvSpPr txBox="1"/>
            <p:nvPr/>
          </p:nvSpPr>
          <p:spPr>
            <a:xfrm>
              <a:off x="1343574" y="1014149"/>
              <a:ext cx="1789658" cy="504882"/>
            </a:xfrm>
            <a:prstGeom prst="rect">
              <a:avLst/>
            </a:prstGeom>
            <a:noFill/>
          </p:spPr>
          <p:txBody>
            <a:bodyPr wrap="square" rtlCol="0">
              <a:spAutoFit/>
            </a:bodyPr>
            <a:lstStyle/>
            <a:p>
              <a:pPr algn="dist">
                <a:lnSpc>
                  <a:spcPct val="150000"/>
                </a:lnSpc>
              </a:pPr>
              <a:r>
                <a:rPr lang="zh-CN" altLang="en-US" sz="2000" b="1" dirty="0">
                  <a:solidFill>
                    <a:schemeClr val="bg1">
                      <a:lumMod val="95000"/>
                    </a:schemeClr>
                  </a:solidFill>
                  <a:effectLst>
                    <a:outerShdw blurRad="50800" dist="38100" dir="2700000" algn="tl" rotWithShape="0">
                      <a:prstClr val="black">
                        <a:alpha val="40000"/>
                      </a:prstClr>
                    </a:outerShdw>
                  </a:effectLst>
                  <a:cs typeface="+mn-ea"/>
                  <a:sym typeface="+mn-lt"/>
                </a:rPr>
                <a:t>恶人无禁忌</a:t>
              </a:r>
            </a:p>
          </p:txBody>
        </p:sp>
      </p:grpSp>
      <p:grpSp>
        <p:nvGrpSpPr>
          <p:cNvPr id="3" name="组合 2">
            <a:extLst>
              <a:ext uri="{FF2B5EF4-FFF2-40B4-BE49-F238E27FC236}">
                <a16:creationId xmlns:a16="http://schemas.microsoft.com/office/drawing/2014/main" id="{90EAA67F-4A28-EBFC-98A8-7A01478B300A}"/>
              </a:ext>
            </a:extLst>
          </p:cNvPr>
          <p:cNvGrpSpPr/>
          <p:nvPr/>
        </p:nvGrpSpPr>
        <p:grpSpPr>
          <a:xfrm>
            <a:off x="8250962" y="4991640"/>
            <a:ext cx="3127164" cy="681276"/>
            <a:chOff x="1377703" y="1573644"/>
            <a:chExt cx="2043254" cy="681276"/>
          </a:xfrm>
        </p:grpSpPr>
        <p:grpSp>
          <p:nvGrpSpPr>
            <p:cNvPr id="4" name="组合 3">
              <a:extLst>
                <a:ext uri="{FF2B5EF4-FFF2-40B4-BE49-F238E27FC236}">
                  <a16:creationId xmlns:a16="http://schemas.microsoft.com/office/drawing/2014/main" id="{76BF9C80-FB19-9AAD-96A3-DB69744A2DEE}"/>
                </a:ext>
              </a:extLst>
            </p:cNvPr>
            <p:cNvGrpSpPr/>
            <p:nvPr/>
          </p:nvGrpSpPr>
          <p:grpSpPr>
            <a:xfrm>
              <a:off x="1377703" y="1666875"/>
              <a:ext cx="2043254" cy="588045"/>
              <a:chOff x="1732331" y="1955006"/>
              <a:chExt cx="1272947" cy="366352"/>
            </a:xfrm>
          </p:grpSpPr>
          <p:sp>
            <p:nvSpPr>
              <p:cNvPr id="6" name="矩形: 圆角 5">
                <a:extLst>
                  <a:ext uri="{FF2B5EF4-FFF2-40B4-BE49-F238E27FC236}">
                    <a16:creationId xmlns:a16="http://schemas.microsoft.com/office/drawing/2014/main" id="{348CEC67-EAF7-9756-C64C-B466A142F3AD}"/>
                  </a:ext>
                </a:extLst>
              </p:cNvPr>
              <p:cNvSpPr/>
              <p:nvPr/>
            </p:nvSpPr>
            <p:spPr>
              <a:xfrm>
                <a:off x="1732331" y="1955006"/>
                <a:ext cx="1272947" cy="264319"/>
              </a:xfrm>
              <a:prstGeom prst="roundRect">
                <a:avLst/>
              </a:prstGeom>
              <a:gradFill>
                <a:gsLst>
                  <a:gs pos="100000">
                    <a:schemeClr val="accent5">
                      <a:lumMod val="60000"/>
                      <a:lumOff val="40000"/>
                    </a:schemeClr>
                  </a:gs>
                  <a:gs pos="0">
                    <a:schemeClr val="accent1">
                      <a:lumMod val="40000"/>
                      <a:lumOff val="60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等腰三角形 6">
                <a:extLst>
                  <a:ext uri="{FF2B5EF4-FFF2-40B4-BE49-F238E27FC236}">
                    <a16:creationId xmlns:a16="http://schemas.microsoft.com/office/drawing/2014/main" id="{A8920911-EAAE-B350-4DCA-20918751C0A3}"/>
                  </a:ext>
                </a:extLst>
              </p:cNvPr>
              <p:cNvSpPr/>
              <p:nvPr/>
            </p:nvSpPr>
            <p:spPr>
              <a:xfrm rot="6491166">
                <a:off x="1780532" y="2125385"/>
                <a:ext cx="271462" cy="120484"/>
              </a:xfrm>
              <a:prstGeom prst="triangle">
                <a:avLst/>
              </a:prstGeom>
              <a:solidFill>
                <a:srgbClr val="A3C4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a:extLst>
                <a:ext uri="{FF2B5EF4-FFF2-40B4-BE49-F238E27FC236}">
                  <a16:creationId xmlns:a16="http://schemas.microsoft.com/office/drawing/2014/main" id="{08EC0CCB-CCC4-FBBC-F49A-AF4930AD7491}"/>
                </a:ext>
              </a:extLst>
            </p:cNvPr>
            <p:cNvSpPr txBox="1"/>
            <p:nvPr/>
          </p:nvSpPr>
          <p:spPr>
            <a:xfrm>
              <a:off x="1636376" y="1573644"/>
              <a:ext cx="1559774" cy="504305"/>
            </a:xfrm>
            <a:prstGeom prst="rect">
              <a:avLst/>
            </a:prstGeom>
            <a:noFill/>
          </p:spPr>
          <p:txBody>
            <a:bodyPr wrap="square" rtlCol="0">
              <a:spAutoFit/>
            </a:bodyPr>
            <a:lstStyle/>
            <a:p>
              <a:pPr algn="dist">
                <a:lnSpc>
                  <a:spcPct val="150000"/>
                </a:lnSpc>
              </a:pPr>
              <a:r>
                <a:rPr lang="zh-CN" altLang="en-US" sz="2000" b="0" i="0" dirty="0">
                  <a:solidFill>
                    <a:srgbClr val="333333"/>
                  </a:solidFill>
                  <a:effectLst/>
                  <a:latin typeface="Helvetica Neue"/>
                </a:rPr>
                <a:t> </a:t>
              </a:r>
              <a:r>
                <a:rPr lang="zh-CN" altLang="en-US" sz="2000" b="1" dirty="0">
                  <a:solidFill>
                    <a:schemeClr val="bg1">
                      <a:lumMod val="95000"/>
                    </a:schemeClr>
                  </a:solidFill>
                  <a:effectLst>
                    <a:outerShdw blurRad="50800" dist="38100" dir="2700000" algn="tl" rotWithShape="0">
                      <a:prstClr val="black">
                        <a:alpha val="40000"/>
                      </a:prstClr>
                    </a:outerShdw>
                  </a:effectLst>
                  <a:cs typeface="+mn-ea"/>
                </a:rPr>
                <a:t>来一场技术交流吧</a:t>
              </a:r>
              <a:endParaRPr lang="zh-CN" altLang="en-US" sz="2000" b="1" dirty="0">
                <a:solidFill>
                  <a:schemeClr val="bg1">
                    <a:lumMod val="95000"/>
                  </a:schemeClr>
                </a:solidFill>
                <a:effectLst>
                  <a:outerShdw blurRad="50800" dist="38100" dir="2700000" algn="tl" rotWithShape="0">
                    <a:prstClr val="black">
                      <a:alpha val="40000"/>
                    </a:prstClr>
                  </a:outerShdw>
                </a:effectLst>
                <a:cs typeface="+mn-ea"/>
                <a:sym typeface="+mn-lt"/>
              </a:endParaRPr>
            </a:p>
          </p:txBody>
        </p:sp>
      </p:grpSp>
    </p:spTree>
    <p:custDataLst>
      <p:tags r:id="rId1"/>
    </p:custDataLst>
    <p:extLst>
      <p:ext uri="{BB962C8B-B14F-4D97-AF65-F5344CB8AC3E}">
        <p14:creationId xmlns:p14="http://schemas.microsoft.com/office/powerpoint/2010/main" val="3609156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right)">
                                      <p:cBhvr>
                                        <p:cTn id="7" dur="500"/>
                                        <p:tgtEl>
                                          <p:spTgt spid="4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wipe(left)">
                                      <p:cBhvr>
                                        <p:cTn id="10" dur="500"/>
                                        <p:tgtEl>
                                          <p:spTgt spid="4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fade">
                                      <p:cBhvr>
                                        <p:cTn id="13" dur="500"/>
                                        <p:tgtEl>
                                          <p:spTgt spid="42"/>
                                        </p:tgtEl>
                                      </p:cBhvr>
                                    </p:animEffect>
                                  </p:childTnLst>
                                </p:cTn>
                              </p:par>
                              <p:par>
                                <p:cTn id="14" presetID="47" presetClass="entr" presetSubtype="0" fill="hold" grpId="0" nodeType="with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fade">
                                      <p:cBhvr>
                                        <p:cTn id="16" dur="500"/>
                                        <p:tgtEl>
                                          <p:spTgt spid="43"/>
                                        </p:tgtEl>
                                      </p:cBhvr>
                                    </p:animEffect>
                                    <p:anim calcmode="lin" valueType="num">
                                      <p:cBhvr>
                                        <p:cTn id="17" dur="500" fill="hold"/>
                                        <p:tgtEl>
                                          <p:spTgt spid="43"/>
                                        </p:tgtEl>
                                        <p:attrNameLst>
                                          <p:attrName>ppt_x</p:attrName>
                                        </p:attrNameLst>
                                      </p:cBhvr>
                                      <p:tavLst>
                                        <p:tav tm="0">
                                          <p:val>
                                            <p:strVal val="#ppt_x"/>
                                          </p:val>
                                        </p:tav>
                                        <p:tav tm="100000">
                                          <p:val>
                                            <p:strVal val="#ppt_x"/>
                                          </p:val>
                                        </p:tav>
                                      </p:tavLst>
                                    </p:anim>
                                    <p:anim calcmode="lin" valueType="num">
                                      <p:cBhvr>
                                        <p:cTn id="18" dur="5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anim calcmode="lin" valueType="num">
                                      <p:cBhvr>
                                        <p:cTn id="29" dur="500" fill="hold"/>
                                        <p:tgtEl>
                                          <p:spTgt spid="16"/>
                                        </p:tgtEl>
                                        <p:attrNameLst>
                                          <p:attrName>ppt_x</p:attrName>
                                        </p:attrNameLst>
                                      </p:cBhvr>
                                      <p:tavLst>
                                        <p:tav tm="0">
                                          <p:val>
                                            <p:strVal val="#ppt_x"/>
                                          </p:val>
                                        </p:tav>
                                        <p:tav tm="100000">
                                          <p:val>
                                            <p:strVal val="#ppt_x"/>
                                          </p:val>
                                        </p:tav>
                                      </p:tavLst>
                                    </p:anim>
                                    <p:anim calcmode="lin" valueType="num">
                                      <p:cBhvr>
                                        <p:cTn id="30" dur="500" fill="hold"/>
                                        <p:tgtEl>
                                          <p:spTgt spid="16"/>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200"/>
                                  </p:stCondLst>
                                  <p:childTnLst>
                                    <p:set>
                                      <p:cBhvr>
                                        <p:cTn id="32" dur="1" fill="hold">
                                          <p:stCondLst>
                                            <p:cond delay="0"/>
                                          </p:stCondLst>
                                        </p:cTn>
                                        <p:tgtEl>
                                          <p:spTgt spid="46"/>
                                        </p:tgtEl>
                                        <p:attrNameLst>
                                          <p:attrName>style.visibility</p:attrName>
                                        </p:attrNameLst>
                                      </p:cBhvr>
                                      <p:to>
                                        <p:strVal val="visible"/>
                                      </p:to>
                                    </p:set>
                                    <p:animEffect transition="in" filter="fade">
                                      <p:cBhvr>
                                        <p:cTn id="33" dur="500"/>
                                        <p:tgtEl>
                                          <p:spTgt spid="46"/>
                                        </p:tgtEl>
                                      </p:cBhvr>
                                    </p:animEffect>
                                    <p:anim calcmode="lin" valueType="num">
                                      <p:cBhvr>
                                        <p:cTn id="34" dur="500" fill="hold"/>
                                        <p:tgtEl>
                                          <p:spTgt spid="46"/>
                                        </p:tgtEl>
                                        <p:attrNameLst>
                                          <p:attrName>ppt_x</p:attrName>
                                        </p:attrNameLst>
                                      </p:cBhvr>
                                      <p:tavLst>
                                        <p:tav tm="0">
                                          <p:val>
                                            <p:strVal val="#ppt_x"/>
                                          </p:val>
                                        </p:tav>
                                        <p:tav tm="100000">
                                          <p:val>
                                            <p:strVal val="#ppt_x"/>
                                          </p:val>
                                        </p:tav>
                                      </p:tavLst>
                                    </p:anim>
                                    <p:anim calcmode="lin" valueType="num">
                                      <p:cBhvr>
                                        <p:cTn id="35" dur="500" fill="hold"/>
                                        <p:tgtEl>
                                          <p:spTgt spid="46"/>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100"/>
                                  </p:stCondLst>
                                  <p:childTnLst>
                                    <p:set>
                                      <p:cBhvr>
                                        <p:cTn id="37" dur="1" fill="hold">
                                          <p:stCondLst>
                                            <p:cond delay="0"/>
                                          </p:stCondLst>
                                        </p:cTn>
                                        <p:tgtEl>
                                          <p:spTgt spid="50"/>
                                        </p:tgtEl>
                                        <p:attrNameLst>
                                          <p:attrName>style.visibility</p:attrName>
                                        </p:attrNameLst>
                                      </p:cBhvr>
                                      <p:to>
                                        <p:strVal val="visible"/>
                                      </p:to>
                                    </p:set>
                                    <p:animEffect transition="in" filter="fade">
                                      <p:cBhvr>
                                        <p:cTn id="38" dur="500"/>
                                        <p:tgtEl>
                                          <p:spTgt spid="50"/>
                                        </p:tgtEl>
                                      </p:cBhvr>
                                    </p:animEffect>
                                    <p:anim calcmode="lin" valueType="num">
                                      <p:cBhvr>
                                        <p:cTn id="39" dur="500" fill="hold"/>
                                        <p:tgtEl>
                                          <p:spTgt spid="50"/>
                                        </p:tgtEl>
                                        <p:attrNameLst>
                                          <p:attrName>ppt_x</p:attrName>
                                        </p:attrNameLst>
                                      </p:cBhvr>
                                      <p:tavLst>
                                        <p:tav tm="0">
                                          <p:val>
                                            <p:strVal val="#ppt_x"/>
                                          </p:val>
                                        </p:tav>
                                        <p:tav tm="100000">
                                          <p:val>
                                            <p:strVal val="#ppt_x"/>
                                          </p:val>
                                        </p:tav>
                                      </p:tavLst>
                                    </p:anim>
                                    <p:anim calcmode="lin" valueType="num">
                                      <p:cBhvr>
                                        <p:cTn id="40" dur="500" fill="hold"/>
                                        <p:tgtEl>
                                          <p:spTgt spid="50"/>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300"/>
                                  </p:stCondLst>
                                  <p:childTnLst>
                                    <p:set>
                                      <p:cBhvr>
                                        <p:cTn id="42" dur="1" fill="hold">
                                          <p:stCondLst>
                                            <p:cond delay="0"/>
                                          </p:stCondLst>
                                        </p:cTn>
                                        <p:tgtEl>
                                          <p:spTgt spid="53"/>
                                        </p:tgtEl>
                                        <p:attrNameLst>
                                          <p:attrName>style.visibility</p:attrName>
                                        </p:attrNameLst>
                                      </p:cBhvr>
                                      <p:to>
                                        <p:strVal val="visible"/>
                                      </p:to>
                                    </p:set>
                                    <p:animEffect transition="in" filter="fade">
                                      <p:cBhvr>
                                        <p:cTn id="43" dur="500"/>
                                        <p:tgtEl>
                                          <p:spTgt spid="53"/>
                                        </p:tgtEl>
                                      </p:cBhvr>
                                    </p:animEffect>
                                    <p:anim calcmode="lin" valueType="num">
                                      <p:cBhvr>
                                        <p:cTn id="44" dur="500" fill="hold"/>
                                        <p:tgtEl>
                                          <p:spTgt spid="53"/>
                                        </p:tgtEl>
                                        <p:attrNameLst>
                                          <p:attrName>ppt_x</p:attrName>
                                        </p:attrNameLst>
                                      </p:cBhvr>
                                      <p:tavLst>
                                        <p:tav tm="0">
                                          <p:val>
                                            <p:strVal val="#ppt_x"/>
                                          </p:val>
                                        </p:tav>
                                        <p:tav tm="100000">
                                          <p:val>
                                            <p:strVal val="#ppt_x"/>
                                          </p:val>
                                        </p:tav>
                                      </p:tavLst>
                                    </p:anim>
                                    <p:anim calcmode="lin" valueType="num">
                                      <p:cBhvr>
                                        <p:cTn id="45" dur="500" fill="hold"/>
                                        <p:tgtEl>
                                          <p:spTgt spid="53"/>
                                        </p:tgtEl>
                                        <p:attrNameLst>
                                          <p:attrName>ppt_y</p:attrName>
                                        </p:attrNameLst>
                                      </p:cBhvr>
                                      <p:tavLst>
                                        <p:tav tm="0">
                                          <p:val>
                                            <p:strVal val="#ppt_y-.1"/>
                                          </p:val>
                                        </p:tav>
                                        <p:tav tm="100000">
                                          <p:val>
                                            <p:strVal val="#ppt_y"/>
                                          </p:val>
                                        </p:tav>
                                      </p:tavLst>
                                    </p:anim>
                                  </p:childTnLst>
                                </p:cTn>
                              </p:par>
                              <p:par>
                                <p:cTn id="46" presetID="47" presetClass="entr" presetSubtype="0" fill="hold" nodeType="withEffect">
                                  <p:stCondLst>
                                    <p:cond delay="200"/>
                                  </p:stCondLst>
                                  <p:childTnLst>
                                    <p:set>
                                      <p:cBhvr>
                                        <p:cTn id="47" dur="1" fill="hold">
                                          <p:stCondLst>
                                            <p:cond delay="0"/>
                                          </p:stCondLst>
                                        </p:cTn>
                                        <p:tgtEl>
                                          <p:spTgt spid="56"/>
                                        </p:tgtEl>
                                        <p:attrNameLst>
                                          <p:attrName>style.visibility</p:attrName>
                                        </p:attrNameLst>
                                      </p:cBhvr>
                                      <p:to>
                                        <p:strVal val="visible"/>
                                      </p:to>
                                    </p:set>
                                    <p:animEffect transition="in" filter="fade">
                                      <p:cBhvr>
                                        <p:cTn id="48" dur="500"/>
                                        <p:tgtEl>
                                          <p:spTgt spid="56"/>
                                        </p:tgtEl>
                                      </p:cBhvr>
                                    </p:animEffect>
                                    <p:anim calcmode="lin" valueType="num">
                                      <p:cBhvr>
                                        <p:cTn id="49" dur="500" fill="hold"/>
                                        <p:tgtEl>
                                          <p:spTgt spid="56"/>
                                        </p:tgtEl>
                                        <p:attrNameLst>
                                          <p:attrName>ppt_x</p:attrName>
                                        </p:attrNameLst>
                                      </p:cBhvr>
                                      <p:tavLst>
                                        <p:tav tm="0">
                                          <p:val>
                                            <p:strVal val="#ppt_x"/>
                                          </p:val>
                                        </p:tav>
                                        <p:tav tm="100000">
                                          <p:val>
                                            <p:strVal val="#ppt_x"/>
                                          </p:val>
                                        </p:tav>
                                      </p:tavLst>
                                    </p:anim>
                                    <p:anim calcmode="lin" valueType="num">
                                      <p:cBhvr>
                                        <p:cTn id="50" dur="500" fill="hold"/>
                                        <p:tgtEl>
                                          <p:spTgt spid="56"/>
                                        </p:tgtEl>
                                        <p:attrNameLst>
                                          <p:attrName>ppt_y</p:attrName>
                                        </p:attrNameLst>
                                      </p:cBhvr>
                                      <p:tavLst>
                                        <p:tav tm="0">
                                          <p:val>
                                            <p:strVal val="#ppt_y-.1"/>
                                          </p:val>
                                        </p:tav>
                                        <p:tav tm="100000">
                                          <p:val>
                                            <p:strVal val="#ppt_y"/>
                                          </p:val>
                                        </p:tav>
                                      </p:tavLst>
                                    </p:anim>
                                  </p:childTnLst>
                                </p:cTn>
                              </p:par>
                              <p:par>
                                <p:cTn id="51" presetID="47" presetClass="entr" presetSubtype="0" fill="hold" nodeType="withEffect">
                                  <p:stCondLst>
                                    <p:cond delay="50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anim calcmode="lin" valueType="num">
                                      <p:cBhvr>
                                        <p:cTn id="54" dur="500" fill="hold"/>
                                        <p:tgtEl>
                                          <p:spTgt spid="19"/>
                                        </p:tgtEl>
                                        <p:attrNameLst>
                                          <p:attrName>ppt_x</p:attrName>
                                        </p:attrNameLst>
                                      </p:cBhvr>
                                      <p:tavLst>
                                        <p:tav tm="0">
                                          <p:val>
                                            <p:strVal val="#ppt_x"/>
                                          </p:val>
                                        </p:tav>
                                        <p:tav tm="100000">
                                          <p:val>
                                            <p:strVal val="#ppt_x"/>
                                          </p:val>
                                        </p:tav>
                                      </p:tavLst>
                                    </p:anim>
                                    <p:anim calcmode="lin" valueType="num">
                                      <p:cBhvr>
                                        <p:cTn id="55" dur="500" fill="hold"/>
                                        <p:tgtEl>
                                          <p:spTgt spid="19"/>
                                        </p:tgtEl>
                                        <p:attrNameLst>
                                          <p:attrName>ppt_y</p:attrName>
                                        </p:attrNameLst>
                                      </p:cBhvr>
                                      <p:tavLst>
                                        <p:tav tm="0">
                                          <p:val>
                                            <p:strVal val="#ppt_y-.1"/>
                                          </p:val>
                                        </p:tav>
                                        <p:tav tm="100000">
                                          <p:val>
                                            <p:strVal val="#ppt_y"/>
                                          </p:val>
                                        </p:tav>
                                      </p:tavLst>
                                    </p:anim>
                                  </p:childTnLst>
                                </p:cTn>
                              </p:par>
                              <p:par>
                                <p:cTn id="56" presetID="47" presetClass="entr" presetSubtype="0" fill="hold" nodeType="withEffect">
                                  <p:stCondLst>
                                    <p:cond delay="30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500"/>
                                        <p:tgtEl>
                                          <p:spTgt spid="24"/>
                                        </p:tgtEl>
                                      </p:cBhvr>
                                    </p:animEffect>
                                    <p:anim calcmode="lin" valueType="num">
                                      <p:cBhvr>
                                        <p:cTn id="59" dur="500" fill="hold"/>
                                        <p:tgtEl>
                                          <p:spTgt spid="24"/>
                                        </p:tgtEl>
                                        <p:attrNameLst>
                                          <p:attrName>ppt_x</p:attrName>
                                        </p:attrNameLst>
                                      </p:cBhvr>
                                      <p:tavLst>
                                        <p:tav tm="0">
                                          <p:val>
                                            <p:strVal val="#ppt_x"/>
                                          </p:val>
                                        </p:tav>
                                        <p:tav tm="100000">
                                          <p:val>
                                            <p:strVal val="#ppt_x"/>
                                          </p:val>
                                        </p:tav>
                                      </p:tavLst>
                                    </p:anim>
                                    <p:anim calcmode="lin" valueType="num">
                                      <p:cBhvr>
                                        <p:cTn id="60" dur="500" fill="hold"/>
                                        <p:tgtEl>
                                          <p:spTgt spid="24"/>
                                        </p:tgtEl>
                                        <p:attrNameLst>
                                          <p:attrName>ppt_y</p:attrName>
                                        </p:attrNameLst>
                                      </p:cBhvr>
                                      <p:tavLst>
                                        <p:tav tm="0">
                                          <p:val>
                                            <p:strVal val="#ppt_y-.1"/>
                                          </p:val>
                                        </p:tav>
                                        <p:tav tm="100000">
                                          <p:val>
                                            <p:strVal val="#ppt_y"/>
                                          </p:val>
                                        </p:tav>
                                      </p:tavLst>
                                    </p:anim>
                                  </p:childTnLst>
                                </p:cTn>
                              </p:par>
                              <p:par>
                                <p:cTn id="61" presetID="47" presetClass="entr" presetSubtype="0" fill="hold" nodeType="withEffect">
                                  <p:stCondLst>
                                    <p:cond delay="20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500"/>
                                        <p:tgtEl>
                                          <p:spTgt spid="29"/>
                                        </p:tgtEl>
                                      </p:cBhvr>
                                    </p:animEffect>
                                    <p:anim calcmode="lin" valueType="num">
                                      <p:cBhvr>
                                        <p:cTn id="64" dur="500" fill="hold"/>
                                        <p:tgtEl>
                                          <p:spTgt spid="29"/>
                                        </p:tgtEl>
                                        <p:attrNameLst>
                                          <p:attrName>ppt_x</p:attrName>
                                        </p:attrNameLst>
                                      </p:cBhvr>
                                      <p:tavLst>
                                        <p:tav tm="0">
                                          <p:val>
                                            <p:strVal val="#ppt_x"/>
                                          </p:val>
                                        </p:tav>
                                        <p:tav tm="100000">
                                          <p:val>
                                            <p:strVal val="#ppt_x"/>
                                          </p:val>
                                        </p:tav>
                                      </p:tavLst>
                                    </p:anim>
                                    <p:anim calcmode="lin" valueType="num">
                                      <p:cBhvr>
                                        <p:cTn id="65" dur="500" fill="hold"/>
                                        <p:tgtEl>
                                          <p:spTgt spid="29"/>
                                        </p:tgtEl>
                                        <p:attrNameLst>
                                          <p:attrName>ppt_y</p:attrName>
                                        </p:attrNameLst>
                                      </p:cBhvr>
                                      <p:tavLst>
                                        <p:tav tm="0">
                                          <p:val>
                                            <p:strVal val="#ppt_y-.1"/>
                                          </p:val>
                                        </p:tav>
                                        <p:tav tm="100000">
                                          <p:val>
                                            <p:strVal val="#ppt_y"/>
                                          </p:val>
                                        </p:tav>
                                      </p:tavLst>
                                    </p:anim>
                                  </p:childTnLst>
                                </p:cTn>
                              </p:par>
                              <p:par>
                                <p:cTn id="66" presetID="47" presetClass="entr" presetSubtype="0" fill="hold" nodeType="withEffect">
                                  <p:stCondLst>
                                    <p:cond delay="400"/>
                                  </p:stCondLst>
                                  <p:childTnLst>
                                    <p:set>
                                      <p:cBhvr>
                                        <p:cTn id="67" dur="1" fill="hold">
                                          <p:stCondLst>
                                            <p:cond delay="0"/>
                                          </p:stCondLst>
                                        </p:cTn>
                                        <p:tgtEl>
                                          <p:spTgt spid="34"/>
                                        </p:tgtEl>
                                        <p:attrNameLst>
                                          <p:attrName>style.visibility</p:attrName>
                                        </p:attrNameLst>
                                      </p:cBhvr>
                                      <p:to>
                                        <p:strVal val="visible"/>
                                      </p:to>
                                    </p:set>
                                    <p:animEffect transition="in" filter="fade">
                                      <p:cBhvr>
                                        <p:cTn id="68" dur="500"/>
                                        <p:tgtEl>
                                          <p:spTgt spid="34"/>
                                        </p:tgtEl>
                                      </p:cBhvr>
                                    </p:animEffect>
                                    <p:anim calcmode="lin" valueType="num">
                                      <p:cBhvr>
                                        <p:cTn id="69" dur="500" fill="hold"/>
                                        <p:tgtEl>
                                          <p:spTgt spid="34"/>
                                        </p:tgtEl>
                                        <p:attrNameLst>
                                          <p:attrName>ppt_x</p:attrName>
                                        </p:attrNameLst>
                                      </p:cBhvr>
                                      <p:tavLst>
                                        <p:tav tm="0">
                                          <p:val>
                                            <p:strVal val="#ppt_x"/>
                                          </p:val>
                                        </p:tav>
                                        <p:tav tm="100000">
                                          <p:val>
                                            <p:strVal val="#ppt_x"/>
                                          </p:val>
                                        </p:tav>
                                      </p:tavLst>
                                    </p:anim>
                                    <p:anim calcmode="lin" valueType="num">
                                      <p:cBhvr>
                                        <p:cTn id="70" dur="500" fill="hold"/>
                                        <p:tgtEl>
                                          <p:spTgt spid="34"/>
                                        </p:tgtEl>
                                        <p:attrNameLst>
                                          <p:attrName>ppt_y</p:attrName>
                                        </p:attrNameLst>
                                      </p:cBhvr>
                                      <p:tavLst>
                                        <p:tav tm="0">
                                          <p:val>
                                            <p:strVal val="#ppt_y-.1"/>
                                          </p:val>
                                        </p:tav>
                                        <p:tav tm="100000">
                                          <p:val>
                                            <p:strVal val="#ppt_y"/>
                                          </p:val>
                                        </p:tav>
                                      </p:tavLst>
                                    </p:anim>
                                  </p:childTnLst>
                                </p:cTn>
                              </p:par>
                              <p:par>
                                <p:cTn id="71" presetID="47" presetClass="entr" presetSubtype="0" fill="hold" nodeType="withEffect">
                                  <p:stCondLst>
                                    <p:cond delay="300"/>
                                  </p:stCondLst>
                                  <p:childTnLst>
                                    <p:set>
                                      <p:cBhvr>
                                        <p:cTn id="72" dur="1" fill="hold">
                                          <p:stCondLst>
                                            <p:cond delay="0"/>
                                          </p:stCondLst>
                                        </p:cTn>
                                        <p:tgtEl>
                                          <p:spTgt spid="3"/>
                                        </p:tgtEl>
                                        <p:attrNameLst>
                                          <p:attrName>style.visibility</p:attrName>
                                        </p:attrNameLst>
                                      </p:cBhvr>
                                      <p:to>
                                        <p:strVal val="visible"/>
                                      </p:to>
                                    </p:set>
                                    <p:animEffect transition="in" filter="fade">
                                      <p:cBhvr>
                                        <p:cTn id="73" dur="500"/>
                                        <p:tgtEl>
                                          <p:spTgt spid="3"/>
                                        </p:tgtEl>
                                      </p:cBhvr>
                                    </p:animEffect>
                                    <p:anim calcmode="lin" valueType="num">
                                      <p:cBhvr>
                                        <p:cTn id="74" dur="500" fill="hold"/>
                                        <p:tgtEl>
                                          <p:spTgt spid="3"/>
                                        </p:tgtEl>
                                        <p:attrNameLst>
                                          <p:attrName>ppt_x</p:attrName>
                                        </p:attrNameLst>
                                      </p:cBhvr>
                                      <p:tavLst>
                                        <p:tav tm="0">
                                          <p:val>
                                            <p:strVal val="#ppt_x"/>
                                          </p:val>
                                        </p:tav>
                                        <p:tav tm="100000">
                                          <p:val>
                                            <p:strVal val="#ppt_x"/>
                                          </p:val>
                                        </p:tav>
                                      </p:tavLst>
                                    </p:anim>
                                    <p:anim calcmode="lin" valueType="num">
                                      <p:cBhvr>
                                        <p:cTn id="75"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椭圆 98">
            <a:extLst>
              <a:ext uri="{FF2B5EF4-FFF2-40B4-BE49-F238E27FC236}">
                <a16:creationId xmlns:a16="http://schemas.microsoft.com/office/drawing/2014/main" id="{CCF83B7A-7DD9-424D-8193-5A635D46DB1D}"/>
              </a:ext>
            </a:extLst>
          </p:cNvPr>
          <p:cNvSpPr/>
          <p:nvPr/>
        </p:nvSpPr>
        <p:spPr>
          <a:xfrm>
            <a:off x="3643570" y="2462830"/>
            <a:ext cx="4536323" cy="4536323"/>
          </a:xfrm>
          <a:prstGeom prst="ellipse">
            <a:avLst/>
          </a:prstGeom>
          <a:noFill/>
          <a:ln w="12700" cap="flat" cmpd="sng" algn="ctr">
            <a:solidFill>
              <a:srgbClr val="FF9D53">
                <a:alpha val="0"/>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2" name="组合 11">
            <a:extLst>
              <a:ext uri="{FF2B5EF4-FFF2-40B4-BE49-F238E27FC236}">
                <a16:creationId xmlns:a16="http://schemas.microsoft.com/office/drawing/2014/main" id="{10058A25-5461-42D6-806A-42EF0572DC2F}"/>
              </a:ext>
            </a:extLst>
          </p:cNvPr>
          <p:cNvGrpSpPr/>
          <p:nvPr/>
        </p:nvGrpSpPr>
        <p:grpSpPr>
          <a:xfrm>
            <a:off x="576979" y="1866628"/>
            <a:ext cx="4066585" cy="4066585"/>
            <a:chOff x="434894" y="1866628"/>
            <a:chExt cx="4066585" cy="4066585"/>
          </a:xfrm>
        </p:grpSpPr>
        <p:sp>
          <p:nvSpPr>
            <p:cNvPr id="11" name="椭圆 10">
              <a:extLst>
                <a:ext uri="{FF2B5EF4-FFF2-40B4-BE49-F238E27FC236}">
                  <a16:creationId xmlns:a16="http://schemas.microsoft.com/office/drawing/2014/main" id="{705D65A4-70F7-47B9-A889-A3D1D973897B}"/>
                </a:ext>
              </a:extLst>
            </p:cNvPr>
            <p:cNvSpPr/>
            <p:nvPr/>
          </p:nvSpPr>
          <p:spPr>
            <a:xfrm>
              <a:off x="1654432" y="3069551"/>
              <a:ext cx="1665440" cy="1665440"/>
            </a:xfrm>
            <a:prstGeom prst="ellipse">
              <a:avLst/>
            </a:prstGeom>
            <a:solidFill>
              <a:schemeClr val="bg1">
                <a:lumMod val="95000"/>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优设标题黑" panose="00000500000000000000" pitchFamily="2" charset="-122"/>
                <a:ea typeface="优设标题黑" panose="00000500000000000000" pitchFamily="2" charset="-122"/>
                <a:cs typeface="+mn-ea"/>
                <a:sym typeface="+mn-lt"/>
              </a:endParaRPr>
            </a:p>
          </p:txBody>
        </p:sp>
        <p:sp>
          <p:nvSpPr>
            <p:cNvPr id="96" name="Полилиния 44">
              <a:extLst>
                <a:ext uri="{FF2B5EF4-FFF2-40B4-BE49-F238E27FC236}">
                  <a16:creationId xmlns:a16="http://schemas.microsoft.com/office/drawing/2014/main" id="{B78DCE8A-C38D-4D29-85C1-552936073CE7}"/>
                </a:ext>
              </a:extLst>
            </p:cNvPr>
            <p:cNvSpPr/>
            <p:nvPr/>
          </p:nvSpPr>
          <p:spPr bwMode="auto">
            <a:xfrm>
              <a:off x="1502645" y="2932061"/>
              <a:ext cx="1935719" cy="1935718"/>
            </a:xfrm>
            <a:custGeom>
              <a:avLst/>
              <a:gdLst>
                <a:gd name="T0" fmla="*/ 3834106 w 7668212"/>
                <a:gd name="T1" fmla="*/ 194436 h 7668212"/>
                <a:gd name="T2" fmla="*/ 194436 w 7668212"/>
                <a:gd name="T3" fmla="*/ 3834106 h 7668212"/>
                <a:gd name="T4" fmla="*/ 3834106 w 7668212"/>
                <a:gd name="T5" fmla="*/ 7473776 h 7668212"/>
                <a:gd name="T6" fmla="*/ 7473776 w 7668212"/>
                <a:gd name="T7" fmla="*/ 3834106 h 7668212"/>
                <a:gd name="T8" fmla="*/ 3834106 w 7668212"/>
                <a:gd name="T9" fmla="*/ 194436 h 7668212"/>
                <a:gd name="T10" fmla="*/ 3834106 w 7668212"/>
                <a:gd name="T11" fmla="*/ 0 h 7668212"/>
                <a:gd name="T12" fmla="*/ 7668212 w 7668212"/>
                <a:gd name="T13" fmla="*/ 3834106 h 7668212"/>
                <a:gd name="T14" fmla="*/ 3834106 w 7668212"/>
                <a:gd name="T15" fmla="*/ 7668212 h 7668212"/>
                <a:gd name="T16" fmla="*/ 0 w 7668212"/>
                <a:gd name="T17" fmla="*/ 3834106 h 7668212"/>
                <a:gd name="T18" fmla="*/ 3834106 w 7668212"/>
                <a:gd name="T19" fmla="*/ 0 h 76682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668212" h="7668212">
                  <a:moveTo>
                    <a:pt x="3834106" y="194436"/>
                  </a:moveTo>
                  <a:cubicBezTo>
                    <a:pt x="1823972" y="194436"/>
                    <a:pt x="194436" y="1823972"/>
                    <a:pt x="194436" y="3834106"/>
                  </a:cubicBezTo>
                  <a:cubicBezTo>
                    <a:pt x="194436" y="5844240"/>
                    <a:pt x="1823972" y="7473776"/>
                    <a:pt x="3834106" y="7473776"/>
                  </a:cubicBezTo>
                  <a:cubicBezTo>
                    <a:pt x="5844240" y="7473776"/>
                    <a:pt x="7473776" y="5844240"/>
                    <a:pt x="7473776" y="3834106"/>
                  </a:cubicBezTo>
                  <a:cubicBezTo>
                    <a:pt x="7473776" y="1823972"/>
                    <a:pt x="5844240" y="194436"/>
                    <a:pt x="3834106" y="194436"/>
                  </a:cubicBezTo>
                  <a:close/>
                  <a:moveTo>
                    <a:pt x="3834106" y="0"/>
                  </a:moveTo>
                  <a:cubicBezTo>
                    <a:pt x="5951624" y="0"/>
                    <a:pt x="7668212" y="1716588"/>
                    <a:pt x="7668212" y="3834106"/>
                  </a:cubicBezTo>
                  <a:cubicBezTo>
                    <a:pt x="7668212" y="5951624"/>
                    <a:pt x="5951624" y="7668212"/>
                    <a:pt x="3834106" y="7668212"/>
                  </a:cubicBezTo>
                  <a:cubicBezTo>
                    <a:pt x="1716588" y="7668212"/>
                    <a:pt x="0" y="5951624"/>
                    <a:pt x="0" y="3834106"/>
                  </a:cubicBezTo>
                  <a:cubicBezTo>
                    <a:pt x="0" y="1716588"/>
                    <a:pt x="1716588" y="0"/>
                    <a:pt x="3834106" y="0"/>
                  </a:cubicBezTo>
                  <a:close/>
                </a:path>
              </a:pathLst>
            </a:custGeom>
            <a:gradFill flip="none" rotWithShape="1">
              <a:gsLst>
                <a:gs pos="0">
                  <a:schemeClr val="accent5">
                    <a:lumMod val="20000"/>
                    <a:lumOff val="80000"/>
                  </a:schemeClr>
                </a:gs>
                <a:gs pos="70000">
                  <a:schemeClr val="accent5">
                    <a:lumMod val="40000"/>
                    <a:lumOff val="60000"/>
                  </a:schemeClr>
                </a:gs>
              </a:gsLst>
              <a:lin ang="2700000" scaled="0"/>
              <a:tileRect/>
            </a:gradFill>
            <a:ln w="12700" cap="flat" cmpd="sng" algn="ctr">
              <a:noFill/>
              <a:prstDash val="solid"/>
              <a:miter lim="800000"/>
            </a:ln>
            <a:effectLst>
              <a:outerShdw blurRad="749300" dist="38100" dir="2700000" algn="tl" rotWithShape="0">
                <a:prstClr val="black">
                  <a:alpha val="25000"/>
                </a:prstClr>
              </a:outerShdw>
            </a:effectLst>
          </p:spPr>
          <p:txBody>
            <a:bodyPr lIns="0" tIns="0" rIns="0" bIns="90000" rtlCol="0" anchor="ctr" anchorCtr="0"/>
            <a:lstStyle/>
            <a:p>
              <a:pPr algn="ctr"/>
              <a:endParaRPr lang="ru-RU" sz="2400" kern="0">
                <a:solidFill>
                  <a:schemeClr val="bg1"/>
                </a:solidFill>
                <a:cs typeface="+mn-ea"/>
                <a:sym typeface="+mn-lt"/>
              </a:endParaRPr>
            </a:p>
          </p:txBody>
        </p:sp>
        <p:sp>
          <p:nvSpPr>
            <p:cNvPr id="100" name="椭圆 99">
              <a:extLst>
                <a:ext uri="{FF2B5EF4-FFF2-40B4-BE49-F238E27FC236}">
                  <a16:creationId xmlns:a16="http://schemas.microsoft.com/office/drawing/2014/main" id="{99F9E1A7-6EEC-4BA0-8C46-0F341319B518}"/>
                </a:ext>
              </a:extLst>
            </p:cNvPr>
            <p:cNvSpPr/>
            <p:nvPr/>
          </p:nvSpPr>
          <p:spPr>
            <a:xfrm>
              <a:off x="434894" y="1866628"/>
              <a:ext cx="4066585" cy="4066585"/>
            </a:xfrm>
            <a:prstGeom prst="ellipse">
              <a:avLst/>
            </a:prstGeom>
            <a:noFill/>
            <a:ln w="12700" cap="flat" cmpd="sng" algn="ctr">
              <a:solidFill>
                <a:schemeClr val="accent5">
                  <a:lumMod val="20000"/>
                  <a:lumOff val="80000"/>
                  <a:alpha val="2000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2" name="椭圆 101">
              <a:extLst>
                <a:ext uri="{FF2B5EF4-FFF2-40B4-BE49-F238E27FC236}">
                  <a16:creationId xmlns:a16="http://schemas.microsoft.com/office/drawing/2014/main" id="{8ED4EEC9-7065-4152-844B-765C2214149E}"/>
                </a:ext>
              </a:extLst>
            </p:cNvPr>
            <p:cNvSpPr/>
            <p:nvPr/>
          </p:nvSpPr>
          <p:spPr>
            <a:xfrm>
              <a:off x="669763" y="2101497"/>
              <a:ext cx="3596848" cy="3596848"/>
            </a:xfrm>
            <a:prstGeom prst="ellipse">
              <a:avLst/>
            </a:prstGeom>
            <a:noFill/>
            <a:ln w="12700" cap="flat" cmpd="sng" algn="ctr">
              <a:solidFill>
                <a:schemeClr val="accent5">
                  <a:lumMod val="20000"/>
                  <a:lumOff val="80000"/>
                  <a:alpha val="4000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03" name="椭圆 102">
              <a:extLst>
                <a:ext uri="{FF2B5EF4-FFF2-40B4-BE49-F238E27FC236}">
                  <a16:creationId xmlns:a16="http://schemas.microsoft.com/office/drawing/2014/main" id="{8D7A9D48-9F82-429E-9014-9247868C0ADD}"/>
                </a:ext>
              </a:extLst>
            </p:cNvPr>
            <p:cNvSpPr/>
            <p:nvPr/>
          </p:nvSpPr>
          <p:spPr>
            <a:xfrm>
              <a:off x="904631" y="2336365"/>
              <a:ext cx="3127110" cy="3127110"/>
            </a:xfrm>
            <a:prstGeom prst="ellipse">
              <a:avLst/>
            </a:prstGeom>
            <a:noFill/>
            <a:ln w="12700" cap="flat" cmpd="sng" algn="ctr">
              <a:solidFill>
                <a:schemeClr val="accent5">
                  <a:lumMod val="20000"/>
                  <a:lumOff val="80000"/>
                  <a:alpha val="6000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4" name="椭圆 103">
              <a:extLst>
                <a:ext uri="{FF2B5EF4-FFF2-40B4-BE49-F238E27FC236}">
                  <a16:creationId xmlns:a16="http://schemas.microsoft.com/office/drawing/2014/main" id="{319F8FC1-2402-400B-93D4-5BAB40FF323B}"/>
                </a:ext>
              </a:extLst>
            </p:cNvPr>
            <p:cNvSpPr/>
            <p:nvPr/>
          </p:nvSpPr>
          <p:spPr>
            <a:xfrm>
              <a:off x="1139500" y="2571234"/>
              <a:ext cx="2657373" cy="2657373"/>
            </a:xfrm>
            <a:prstGeom prst="ellipse">
              <a:avLst/>
            </a:prstGeom>
            <a:noFill/>
            <a:ln w="12700" cap="flat" cmpd="sng" algn="ctr">
              <a:solidFill>
                <a:schemeClr val="accent5">
                  <a:lumMod val="20000"/>
                  <a:lumOff val="80000"/>
                  <a:alpha val="8000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5" name="椭圆 104">
              <a:extLst>
                <a:ext uri="{FF2B5EF4-FFF2-40B4-BE49-F238E27FC236}">
                  <a16:creationId xmlns:a16="http://schemas.microsoft.com/office/drawing/2014/main" id="{25A2AC6F-07AD-4B83-B187-58BFDF5417BD}"/>
                </a:ext>
              </a:extLst>
            </p:cNvPr>
            <p:cNvSpPr/>
            <p:nvPr/>
          </p:nvSpPr>
          <p:spPr>
            <a:xfrm>
              <a:off x="1374369" y="2806103"/>
              <a:ext cx="2187635" cy="2187635"/>
            </a:xfrm>
            <a:prstGeom prst="ellipse">
              <a:avLst/>
            </a:prstGeom>
            <a:no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7" name="文本框 126">
              <a:extLst>
                <a:ext uri="{FF2B5EF4-FFF2-40B4-BE49-F238E27FC236}">
                  <a16:creationId xmlns:a16="http://schemas.microsoft.com/office/drawing/2014/main" id="{85897173-19D7-465B-9795-72A1834E6CE8}"/>
                </a:ext>
              </a:extLst>
            </p:cNvPr>
            <p:cNvSpPr txBox="1"/>
            <p:nvPr/>
          </p:nvSpPr>
          <p:spPr>
            <a:xfrm>
              <a:off x="1299128" y="3216591"/>
              <a:ext cx="2327990" cy="769441"/>
            </a:xfrm>
            <a:prstGeom prst="rect">
              <a:avLst/>
            </a:prstGeom>
            <a:noFill/>
          </p:spPr>
          <p:txBody>
            <a:bodyPr wrap="square" rtlCol="0">
              <a:spAutoFit/>
            </a:bodyPr>
            <a:lstStyle/>
            <a:p>
              <a:pPr algn="ctr"/>
              <a:r>
                <a:rPr lang="zh-CN" altLang="en-US" sz="4400" dirty="0">
                  <a:solidFill>
                    <a:schemeClr val="bg1"/>
                  </a:solidFill>
                  <a:effectLst>
                    <a:outerShdw blurRad="50800" dist="38100" dir="2700000" algn="tl" rotWithShape="0">
                      <a:schemeClr val="accent1">
                        <a:lumMod val="75000"/>
                        <a:alpha val="68000"/>
                      </a:schemeClr>
                    </a:outerShdw>
                  </a:effectLst>
                  <a:latin typeface="优设标题黑" panose="00000500000000000000" pitchFamily="2" charset="-122"/>
                  <a:ea typeface="优设标题黑" panose="00000500000000000000" pitchFamily="2" charset="-122"/>
                  <a:cs typeface="+mn-ea"/>
                  <a:sym typeface="+mn-lt"/>
                </a:rPr>
                <a:t>组合攻击</a:t>
              </a:r>
            </a:p>
          </p:txBody>
        </p:sp>
      </p:grpSp>
      <p:sp>
        <p:nvSpPr>
          <p:cNvPr id="130" name="文本框 129">
            <a:extLst>
              <a:ext uri="{FF2B5EF4-FFF2-40B4-BE49-F238E27FC236}">
                <a16:creationId xmlns:a16="http://schemas.microsoft.com/office/drawing/2014/main" id="{7EB857B6-E3B8-4222-8DE3-6A20A43E3FF1}"/>
              </a:ext>
            </a:extLst>
          </p:cNvPr>
          <p:cNvSpPr txBox="1"/>
          <p:nvPr/>
        </p:nvSpPr>
        <p:spPr>
          <a:xfrm>
            <a:off x="4574654" y="4359136"/>
            <a:ext cx="7617346" cy="2351541"/>
          </a:xfrm>
          <a:prstGeom prst="rect">
            <a:avLst/>
          </a:prstGeom>
          <a:noFill/>
        </p:spPr>
        <p:txBody>
          <a:bodyPr wrap="square" rtlCol="0">
            <a:spAutoFit/>
          </a:bodyPr>
          <a:lstStyle/>
          <a:p>
            <a:pPr>
              <a:lnSpc>
                <a:spcPct val="150000"/>
              </a:lnSpc>
            </a:pPr>
            <a:r>
              <a:rPr lang="zh-CN" altLang="en-US" sz="2000" dirty="0">
                <a:solidFill>
                  <a:schemeClr val="bg1"/>
                </a:solidFill>
                <a:cs typeface="+mn-ea"/>
                <a:sym typeface="+mn-lt"/>
              </a:rPr>
              <a:t>以</a:t>
            </a:r>
            <a:r>
              <a:rPr lang="en-US" altLang="zh-CN" sz="2000" dirty="0">
                <a:solidFill>
                  <a:schemeClr val="bg1"/>
                </a:solidFill>
                <a:cs typeface="+mn-ea"/>
                <a:sym typeface="+mn-lt"/>
              </a:rPr>
              <a:t>SQL</a:t>
            </a:r>
            <a:r>
              <a:rPr lang="zh-CN" altLang="en-US" sz="2000" dirty="0">
                <a:solidFill>
                  <a:schemeClr val="bg1"/>
                </a:solidFill>
                <a:cs typeface="+mn-ea"/>
                <a:sym typeface="+mn-lt"/>
              </a:rPr>
              <a:t>注入攻击为例，攻击者常常会利用多个漏洞来完成攻击：攻击者首先会通过</a:t>
            </a:r>
            <a:r>
              <a:rPr lang="en-US" altLang="zh-CN" sz="2000" dirty="0">
                <a:solidFill>
                  <a:schemeClr val="bg1"/>
                </a:solidFill>
                <a:cs typeface="+mn-ea"/>
                <a:sym typeface="+mn-lt"/>
              </a:rPr>
              <a:t>SQL</a:t>
            </a:r>
            <a:r>
              <a:rPr lang="zh-CN" altLang="en-US" sz="2000" dirty="0">
                <a:solidFill>
                  <a:schemeClr val="bg1"/>
                </a:solidFill>
                <a:cs typeface="+mn-ea"/>
                <a:sym typeface="+mn-lt"/>
              </a:rPr>
              <a:t>注入攻击获得网站管理员的权限，然后再利用文件上传漏洞上传木马程序等恶意文件，最终实现网站的完全控制。如果仅仅是利用</a:t>
            </a:r>
            <a:r>
              <a:rPr lang="en-US" altLang="zh-CN" sz="2000" dirty="0">
                <a:solidFill>
                  <a:schemeClr val="bg1"/>
                </a:solidFill>
                <a:cs typeface="+mn-ea"/>
                <a:sym typeface="+mn-lt"/>
              </a:rPr>
              <a:t>SQL</a:t>
            </a:r>
            <a:r>
              <a:rPr lang="zh-CN" altLang="en-US" sz="2000" dirty="0">
                <a:solidFill>
                  <a:schemeClr val="bg1"/>
                </a:solidFill>
                <a:cs typeface="+mn-ea"/>
                <a:sym typeface="+mn-lt"/>
              </a:rPr>
              <a:t>注入漏洞，攻击者也只能对数据库进行操作，但是通过两个漏洞的结合，攻击者获得了更大的攻击效果。</a:t>
            </a:r>
          </a:p>
        </p:txBody>
      </p:sp>
      <p:sp>
        <p:nvSpPr>
          <p:cNvPr id="131" name="平行四边形 130">
            <a:extLst>
              <a:ext uri="{FF2B5EF4-FFF2-40B4-BE49-F238E27FC236}">
                <a16:creationId xmlns:a16="http://schemas.microsoft.com/office/drawing/2014/main" id="{630A1C87-7E86-4C41-9465-6957F6776563}"/>
              </a:ext>
            </a:extLst>
          </p:cNvPr>
          <p:cNvSpPr/>
          <p:nvPr/>
        </p:nvSpPr>
        <p:spPr>
          <a:xfrm flipH="1" flipV="1">
            <a:off x="-3180" y="640758"/>
            <a:ext cx="12195180" cy="815063"/>
          </a:xfrm>
          <a:prstGeom prst="parallelogram">
            <a:avLst>
              <a:gd name="adj" fmla="val 0"/>
            </a:avLst>
          </a:prstGeom>
          <a:gradFill>
            <a:gsLst>
              <a:gs pos="48000">
                <a:srgbClr val="CFE2F3">
                  <a:alpha val="61000"/>
                </a:srgbClr>
              </a:gs>
              <a:gs pos="95000">
                <a:schemeClr val="accent5">
                  <a:lumMod val="40000"/>
                  <a:lumOff val="60000"/>
                </a:schemeClr>
              </a:gs>
              <a:gs pos="0">
                <a:schemeClr val="accent5">
                  <a:lumMod val="20000"/>
                  <a:lumOff val="80000"/>
                </a:schemeClr>
              </a:gs>
            </a:gsLst>
            <a:lin ang="10800000" scaled="0"/>
          </a:gradFill>
          <a:ln>
            <a:gradFill>
              <a:gsLst>
                <a:gs pos="0">
                  <a:schemeClr val="accent1">
                    <a:lumMod val="5000"/>
                    <a:lumOff val="95000"/>
                    <a:alpha val="0"/>
                  </a:schemeClr>
                </a:gs>
                <a:gs pos="100000">
                  <a:schemeClr val="accent5">
                    <a:lumMod val="20000"/>
                    <a:lumOff val="80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33" name="文本框 132">
            <a:extLst>
              <a:ext uri="{FF2B5EF4-FFF2-40B4-BE49-F238E27FC236}">
                <a16:creationId xmlns:a16="http://schemas.microsoft.com/office/drawing/2014/main" id="{C1682790-E644-42C5-86BA-B9D8D14DD6AE}"/>
              </a:ext>
            </a:extLst>
          </p:cNvPr>
          <p:cNvSpPr txBox="1"/>
          <p:nvPr/>
        </p:nvSpPr>
        <p:spPr>
          <a:xfrm>
            <a:off x="4796816" y="2527417"/>
            <a:ext cx="6960403" cy="504882"/>
          </a:xfrm>
          <a:prstGeom prst="rect">
            <a:avLst/>
          </a:prstGeom>
          <a:noFill/>
        </p:spPr>
        <p:txBody>
          <a:bodyPr wrap="square" rtlCol="0">
            <a:spAutoFit/>
          </a:bodyPr>
          <a:lstStyle/>
          <a:p>
            <a:pPr>
              <a:lnSpc>
                <a:spcPct val="150000"/>
              </a:lnSpc>
            </a:pPr>
            <a:r>
              <a:rPr lang="zh-CN" altLang="en-US" sz="2000" dirty="0">
                <a:solidFill>
                  <a:schemeClr val="bg1"/>
                </a:solidFill>
                <a:cs typeface="+mn-ea"/>
                <a:sym typeface="+mn-lt"/>
              </a:rPr>
              <a:t>利用两个或多个漏洞，协同完成一个更为复杂的攻击行为</a:t>
            </a:r>
          </a:p>
        </p:txBody>
      </p:sp>
      <p:grpSp>
        <p:nvGrpSpPr>
          <p:cNvPr id="20" name="组合 19">
            <a:extLst>
              <a:ext uri="{FF2B5EF4-FFF2-40B4-BE49-F238E27FC236}">
                <a16:creationId xmlns:a16="http://schemas.microsoft.com/office/drawing/2014/main" id="{B92577A8-1FD3-4A6C-BA08-A21B50857428}"/>
              </a:ext>
            </a:extLst>
          </p:cNvPr>
          <p:cNvGrpSpPr/>
          <p:nvPr/>
        </p:nvGrpSpPr>
        <p:grpSpPr>
          <a:xfrm>
            <a:off x="3708507" y="2349476"/>
            <a:ext cx="1056880" cy="539442"/>
            <a:chOff x="3705721" y="2369489"/>
            <a:chExt cx="1056880" cy="539442"/>
          </a:xfrm>
        </p:grpSpPr>
        <p:sp>
          <p:nvSpPr>
            <p:cNvPr id="3" name="椭圆 2">
              <a:extLst>
                <a:ext uri="{FF2B5EF4-FFF2-40B4-BE49-F238E27FC236}">
                  <a16:creationId xmlns:a16="http://schemas.microsoft.com/office/drawing/2014/main" id="{3508A28A-BC33-4B65-8EAB-81534A7D98B9}"/>
                </a:ext>
              </a:extLst>
            </p:cNvPr>
            <p:cNvSpPr/>
            <p:nvPr/>
          </p:nvSpPr>
          <p:spPr>
            <a:xfrm>
              <a:off x="3705721" y="2782466"/>
              <a:ext cx="126465" cy="1264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a:extLst>
                <a:ext uri="{FF2B5EF4-FFF2-40B4-BE49-F238E27FC236}">
                  <a16:creationId xmlns:a16="http://schemas.microsoft.com/office/drawing/2014/main" id="{795A15BD-40AD-466F-AD59-9B62E4C5BE0B}"/>
                </a:ext>
              </a:extLst>
            </p:cNvPr>
            <p:cNvCxnSpPr>
              <a:cxnSpLocks/>
              <a:stCxn id="3" idx="7"/>
            </p:cNvCxnSpPr>
            <p:nvPr/>
          </p:nvCxnSpPr>
          <p:spPr>
            <a:xfrm flipV="1">
              <a:off x="3813666" y="2369489"/>
              <a:ext cx="415766" cy="431497"/>
            </a:xfrm>
            <a:prstGeom prst="line">
              <a:avLst/>
            </a:prstGeom>
            <a:ln w="9525">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id="{00BFDC1C-28F9-4E3E-9DEB-FB4251383C53}"/>
                </a:ext>
              </a:extLst>
            </p:cNvPr>
            <p:cNvCxnSpPr/>
            <p:nvPr/>
          </p:nvCxnSpPr>
          <p:spPr>
            <a:xfrm>
              <a:off x="4229432" y="2369489"/>
              <a:ext cx="533169" cy="0"/>
            </a:xfrm>
            <a:prstGeom prst="line">
              <a:avLst/>
            </a:prstGeom>
            <a:ln w="9525">
              <a:solidFill>
                <a:srgbClr val="FFFFFF"/>
              </a:solidFill>
            </a:ln>
          </p:spPr>
          <p:style>
            <a:lnRef idx="1">
              <a:schemeClr val="accent1"/>
            </a:lnRef>
            <a:fillRef idx="0">
              <a:schemeClr val="accent1"/>
            </a:fillRef>
            <a:effectRef idx="0">
              <a:schemeClr val="accent1"/>
            </a:effectRef>
            <a:fontRef idx="minor">
              <a:schemeClr val="tx1"/>
            </a:fontRef>
          </p:style>
        </p:cxnSp>
      </p:grpSp>
      <p:grpSp>
        <p:nvGrpSpPr>
          <p:cNvPr id="19" name="组合 18">
            <a:extLst>
              <a:ext uri="{FF2B5EF4-FFF2-40B4-BE49-F238E27FC236}">
                <a16:creationId xmlns:a16="http://schemas.microsoft.com/office/drawing/2014/main" id="{BB1261FF-FBB5-4A6B-B81E-DFF95BC2DFBC}"/>
              </a:ext>
            </a:extLst>
          </p:cNvPr>
          <p:cNvGrpSpPr/>
          <p:nvPr/>
        </p:nvGrpSpPr>
        <p:grpSpPr>
          <a:xfrm>
            <a:off x="4740689" y="2189031"/>
            <a:ext cx="1410238" cy="410080"/>
            <a:chOff x="4740689" y="2189031"/>
            <a:chExt cx="1410238" cy="410080"/>
          </a:xfrm>
        </p:grpSpPr>
        <p:sp>
          <p:nvSpPr>
            <p:cNvPr id="2" name="矩形: 圆角 1">
              <a:extLst>
                <a:ext uri="{FF2B5EF4-FFF2-40B4-BE49-F238E27FC236}">
                  <a16:creationId xmlns:a16="http://schemas.microsoft.com/office/drawing/2014/main" id="{0513ECBD-CE26-498D-B7D7-D59D93156EFB}"/>
                </a:ext>
              </a:extLst>
            </p:cNvPr>
            <p:cNvSpPr/>
            <p:nvPr/>
          </p:nvSpPr>
          <p:spPr>
            <a:xfrm>
              <a:off x="4740689" y="2189031"/>
              <a:ext cx="1410238" cy="365902"/>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Скругленный прямоугольник 88">
              <a:extLst>
                <a:ext uri="{FF2B5EF4-FFF2-40B4-BE49-F238E27FC236}">
                  <a16:creationId xmlns:a16="http://schemas.microsoft.com/office/drawing/2014/main" id="{B8C538BA-9BBA-45E6-A8FE-3D24666AB9C9}"/>
                </a:ext>
              </a:extLst>
            </p:cNvPr>
            <p:cNvSpPr>
              <a:spLocks noChangeArrowheads="1"/>
            </p:cNvSpPr>
            <p:nvPr/>
          </p:nvSpPr>
          <p:spPr bwMode="auto">
            <a:xfrm>
              <a:off x="4834062" y="2233209"/>
              <a:ext cx="1223491" cy="365902"/>
            </a:xfrm>
            <a:prstGeom prst="roundRect">
              <a:avLst>
                <a:gd name="adj" fmla="val 50000"/>
              </a:avLst>
            </a:prstGeom>
            <a:noFill/>
            <a:ln w="12700" cap="flat" cmpd="sng" algn="ctr">
              <a:noFill/>
              <a:prstDash val="solid"/>
              <a:miter lim="800000"/>
            </a:ln>
            <a:effectLst>
              <a:outerShdw blurRad="749300" dist="38100" dir="2700000" algn="tl" rotWithShape="0">
                <a:prstClr val="black">
                  <a:alpha val="25000"/>
                </a:prstClr>
              </a:outerShdw>
            </a:effectLst>
          </p:spPr>
          <p:txBody>
            <a:bodyPr lIns="0" tIns="0" rIns="0" bIns="90000" rtlCol="0" anchor="ctr" anchorCtr="0"/>
            <a:lstStyle/>
            <a:p>
              <a:pPr algn="dist"/>
              <a:r>
                <a:rPr lang="zh-CN" altLang="en-US" sz="2000" kern="0" dirty="0">
                  <a:solidFill>
                    <a:srgbClr val="317EBA"/>
                  </a:solidFill>
                  <a:cs typeface="+mn-ea"/>
                  <a:sym typeface="+mn-lt"/>
                </a:rPr>
                <a:t>基本定义</a:t>
              </a:r>
            </a:p>
          </p:txBody>
        </p:sp>
      </p:grpSp>
      <p:grpSp>
        <p:nvGrpSpPr>
          <p:cNvPr id="57" name="组合 56">
            <a:extLst>
              <a:ext uri="{FF2B5EF4-FFF2-40B4-BE49-F238E27FC236}">
                <a16:creationId xmlns:a16="http://schemas.microsoft.com/office/drawing/2014/main" id="{E770B6DC-D799-4F37-89DF-F700B64DBCC8}"/>
              </a:ext>
            </a:extLst>
          </p:cNvPr>
          <p:cNvGrpSpPr/>
          <p:nvPr/>
        </p:nvGrpSpPr>
        <p:grpSpPr>
          <a:xfrm flipV="1">
            <a:off x="3857411" y="3645333"/>
            <a:ext cx="1056880" cy="539442"/>
            <a:chOff x="3705721" y="2369489"/>
            <a:chExt cx="1056880" cy="539442"/>
          </a:xfrm>
        </p:grpSpPr>
        <p:sp>
          <p:nvSpPr>
            <p:cNvPr id="58" name="椭圆 57">
              <a:extLst>
                <a:ext uri="{FF2B5EF4-FFF2-40B4-BE49-F238E27FC236}">
                  <a16:creationId xmlns:a16="http://schemas.microsoft.com/office/drawing/2014/main" id="{D78E4C28-6973-4AB4-9413-852D1E6B0987}"/>
                </a:ext>
              </a:extLst>
            </p:cNvPr>
            <p:cNvSpPr/>
            <p:nvPr/>
          </p:nvSpPr>
          <p:spPr>
            <a:xfrm>
              <a:off x="3705721" y="2782466"/>
              <a:ext cx="126465" cy="1264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9" name="直接连接符 58">
              <a:extLst>
                <a:ext uri="{FF2B5EF4-FFF2-40B4-BE49-F238E27FC236}">
                  <a16:creationId xmlns:a16="http://schemas.microsoft.com/office/drawing/2014/main" id="{640FAC34-F712-4996-A275-0587A244D76E}"/>
                </a:ext>
              </a:extLst>
            </p:cNvPr>
            <p:cNvCxnSpPr>
              <a:cxnSpLocks/>
              <a:stCxn id="58" idx="7"/>
            </p:cNvCxnSpPr>
            <p:nvPr/>
          </p:nvCxnSpPr>
          <p:spPr>
            <a:xfrm flipV="1">
              <a:off x="3813666" y="2369489"/>
              <a:ext cx="415766" cy="431497"/>
            </a:xfrm>
            <a:prstGeom prst="line">
              <a:avLst/>
            </a:prstGeom>
            <a:ln w="9525">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60" name="直接连接符 59">
              <a:extLst>
                <a:ext uri="{FF2B5EF4-FFF2-40B4-BE49-F238E27FC236}">
                  <a16:creationId xmlns:a16="http://schemas.microsoft.com/office/drawing/2014/main" id="{7E13CB29-8D98-461E-AFB9-F17BDA68CE49}"/>
                </a:ext>
              </a:extLst>
            </p:cNvPr>
            <p:cNvCxnSpPr/>
            <p:nvPr/>
          </p:nvCxnSpPr>
          <p:spPr>
            <a:xfrm>
              <a:off x="4229432" y="2369489"/>
              <a:ext cx="533169" cy="0"/>
            </a:xfrm>
            <a:prstGeom prst="line">
              <a:avLst/>
            </a:prstGeom>
            <a:ln w="9525">
              <a:solidFill>
                <a:srgbClr val="FFFFFF"/>
              </a:solidFill>
            </a:ln>
          </p:spPr>
          <p:style>
            <a:lnRef idx="1">
              <a:schemeClr val="accent1"/>
            </a:lnRef>
            <a:fillRef idx="0">
              <a:schemeClr val="accent1"/>
            </a:fillRef>
            <a:effectRef idx="0">
              <a:schemeClr val="accent1"/>
            </a:effectRef>
            <a:fontRef idx="minor">
              <a:schemeClr val="tx1"/>
            </a:fontRef>
          </p:style>
        </p:cxnSp>
      </p:grpSp>
      <p:grpSp>
        <p:nvGrpSpPr>
          <p:cNvPr id="61" name="组合 60">
            <a:extLst>
              <a:ext uri="{FF2B5EF4-FFF2-40B4-BE49-F238E27FC236}">
                <a16:creationId xmlns:a16="http://schemas.microsoft.com/office/drawing/2014/main" id="{9249E7A8-E50D-4936-902D-AA30D1D6475D}"/>
              </a:ext>
            </a:extLst>
          </p:cNvPr>
          <p:cNvGrpSpPr/>
          <p:nvPr/>
        </p:nvGrpSpPr>
        <p:grpSpPr>
          <a:xfrm>
            <a:off x="4767065" y="4039308"/>
            <a:ext cx="1410238" cy="410080"/>
            <a:chOff x="4740689" y="2189031"/>
            <a:chExt cx="1410238" cy="410080"/>
          </a:xfrm>
        </p:grpSpPr>
        <p:sp>
          <p:nvSpPr>
            <p:cNvPr id="62" name="矩形: 圆角 61">
              <a:extLst>
                <a:ext uri="{FF2B5EF4-FFF2-40B4-BE49-F238E27FC236}">
                  <a16:creationId xmlns:a16="http://schemas.microsoft.com/office/drawing/2014/main" id="{D97ED994-8FA6-44DF-A95C-55A0ABCF80BA}"/>
                </a:ext>
              </a:extLst>
            </p:cNvPr>
            <p:cNvSpPr/>
            <p:nvPr/>
          </p:nvSpPr>
          <p:spPr>
            <a:xfrm>
              <a:off x="4740689" y="2189031"/>
              <a:ext cx="1410238" cy="365902"/>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Скругленный прямоугольник 88">
              <a:extLst>
                <a:ext uri="{FF2B5EF4-FFF2-40B4-BE49-F238E27FC236}">
                  <a16:creationId xmlns:a16="http://schemas.microsoft.com/office/drawing/2014/main" id="{CA3E1404-CAE3-47B3-84EF-D60FFE32881F}"/>
                </a:ext>
              </a:extLst>
            </p:cNvPr>
            <p:cNvSpPr>
              <a:spLocks noChangeArrowheads="1"/>
            </p:cNvSpPr>
            <p:nvPr/>
          </p:nvSpPr>
          <p:spPr bwMode="auto">
            <a:xfrm>
              <a:off x="4834062" y="2233209"/>
              <a:ext cx="1223491" cy="365902"/>
            </a:xfrm>
            <a:prstGeom prst="roundRect">
              <a:avLst>
                <a:gd name="adj" fmla="val 50000"/>
              </a:avLst>
            </a:prstGeom>
            <a:noFill/>
            <a:ln w="12700" cap="flat" cmpd="sng" algn="ctr">
              <a:noFill/>
              <a:prstDash val="solid"/>
              <a:miter lim="800000"/>
            </a:ln>
            <a:effectLst>
              <a:outerShdw blurRad="749300" dist="38100" dir="2700000" algn="tl" rotWithShape="0">
                <a:prstClr val="black">
                  <a:alpha val="25000"/>
                </a:prstClr>
              </a:outerShdw>
            </a:effectLst>
          </p:spPr>
          <p:txBody>
            <a:bodyPr lIns="0" tIns="0" rIns="0" bIns="90000" rtlCol="0" anchor="ctr" anchorCtr="0"/>
            <a:lstStyle/>
            <a:p>
              <a:pPr algn="dist"/>
              <a:r>
                <a:rPr lang="zh-CN" altLang="en-US" sz="2000" kern="0" dirty="0">
                  <a:solidFill>
                    <a:srgbClr val="317EBA"/>
                  </a:solidFill>
                  <a:cs typeface="+mn-ea"/>
                  <a:sym typeface="+mn-lt"/>
                </a:rPr>
                <a:t>举例说明</a:t>
              </a:r>
            </a:p>
          </p:txBody>
        </p:sp>
      </p:grpSp>
    </p:spTree>
    <p:extLst>
      <p:ext uri="{BB962C8B-B14F-4D97-AF65-F5344CB8AC3E}">
        <p14:creationId xmlns:p14="http://schemas.microsoft.com/office/powerpoint/2010/main" val="2557171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1"/>
                                        </p:tgtEl>
                                        <p:attrNameLst>
                                          <p:attrName>style.visibility</p:attrName>
                                        </p:attrNameLst>
                                      </p:cBhvr>
                                      <p:to>
                                        <p:strVal val="visible"/>
                                      </p:to>
                                    </p:set>
                                    <p:animEffect transition="in" filter="barn(inVertical)">
                                      <p:cBhvr>
                                        <p:cTn id="7" dur="500"/>
                                        <p:tgtEl>
                                          <p:spTgt spid="13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circle(out)">
                                      <p:cBhvr>
                                        <p:cTn id="12" dur="500"/>
                                        <p:tgtEl>
                                          <p:spTgt spid="12"/>
                                        </p:tgtEl>
                                      </p:cBhvr>
                                    </p:animEffect>
                                  </p:childTnLst>
                                </p:cTn>
                              </p:par>
                              <p:par>
                                <p:cTn id="13" presetID="53" presetClass="entr" presetSubtype="16" fill="hold" grpId="0" nodeType="withEffect">
                                  <p:stCondLst>
                                    <p:cond delay="0"/>
                                  </p:stCondLst>
                                  <p:iterate type="lt">
                                    <p:tmPct val="10000"/>
                                  </p:iterate>
                                  <p:childTnLst>
                                    <p:set>
                                      <p:cBhvr>
                                        <p:cTn id="14" dur="1" fill="hold">
                                          <p:stCondLst>
                                            <p:cond delay="0"/>
                                          </p:stCondLst>
                                        </p:cTn>
                                        <p:tgtEl>
                                          <p:spTgt spid="133"/>
                                        </p:tgtEl>
                                        <p:attrNameLst>
                                          <p:attrName>style.visibility</p:attrName>
                                        </p:attrNameLst>
                                      </p:cBhvr>
                                      <p:to>
                                        <p:strVal val="visible"/>
                                      </p:to>
                                    </p:set>
                                    <p:anim calcmode="lin" valueType="num">
                                      <p:cBhvr>
                                        <p:cTn id="15" dur="500" fill="hold"/>
                                        <p:tgtEl>
                                          <p:spTgt spid="133"/>
                                        </p:tgtEl>
                                        <p:attrNameLst>
                                          <p:attrName>ppt_w</p:attrName>
                                        </p:attrNameLst>
                                      </p:cBhvr>
                                      <p:tavLst>
                                        <p:tav tm="0">
                                          <p:val>
                                            <p:fltVal val="0"/>
                                          </p:val>
                                        </p:tav>
                                        <p:tav tm="100000">
                                          <p:val>
                                            <p:strVal val="#ppt_w"/>
                                          </p:val>
                                        </p:tav>
                                      </p:tavLst>
                                    </p:anim>
                                    <p:anim calcmode="lin" valueType="num">
                                      <p:cBhvr>
                                        <p:cTn id="16" dur="500" fill="hold"/>
                                        <p:tgtEl>
                                          <p:spTgt spid="133"/>
                                        </p:tgtEl>
                                        <p:attrNameLst>
                                          <p:attrName>ppt_h</p:attrName>
                                        </p:attrNameLst>
                                      </p:cBhvr>
                                      <p:tavLst>
                                        <p:tav tm="0">
                                          <p:val>
                                            <p:fltVal val="0"/>
                                          </p:val>
                                        </p:tav>
                                        <p:tav tm="100000">
                                          <p:val>
                                            <p:strVal val="#ppt_h"/>
                                          </p:val>
                                        </p:tav>
                                      </p:tavLst>
                                    </p:anim>
                                    <p:animEffect transition="in" filter="fade">
                                      <p:cBhvr>
                                        <p:cTn id="17" dur="500"/>
                                        <p:tgtEl>
                                          <p:spTgt spid="133"/>
                                        </p:tgtEl>
                                      </p:cBhvr>
                                    </p:animEffect>
                                  </p:childTnLst>
                                </p:cTn>
                              </p:par>
                              <p:par>
                                <p:cTn id="18" presetID="53" presetClass="entr" presetSubtype="16" fill="hold" grpId="0" nodeType="withEffect">
                                  <p:stCondLst>
                                    <p:cond delay="0"/>
                                  </p:stCondLst>
                                  <p:iterate type="lt">
                                    <p:tmPct val="10000"/>
                                  </p:iterate>
                                  <p:childTnLst>
                                    <p:set>
                                      <p:cBhvr>
                                        <p:cTn id="19" dur="1" fill="hold">
                                          <p:stCondLst>
                                            <p:cond delay="0"/>
                                          </p:stCondLst>
                                        </p:cTn>
                                        <p:tgtEl>
                                          <p:spTgt spid="130"/>
                                        </p:tgtEl>
                                        <p:attrNameLst>
                                          <p:attrName>style.visibility</p:attrName>
                                        </p:attrNameLst>
                                      </p:cBhvr>
                                      <p:to>
                                        <p:strVal val="visible"/>
                                      </p:to>
                                    </p:set>
                                    <p:anim calcmode="lin" valueType="num">
                                      <p:cBhvr>
                                        <p:cTn id="20" dur="500" fill="hold"/>
                                        <p:tgtEl>
                                          <p:spTgt spid="130"/>
                                        </p:tgtEl>
                                        <p:attrNameLst>
                                          <p:attrName>ppt_w</p:attrName>
                                        </p:attrNameLst>
                                      </p:cBhvr>
                                      <p:tavLst>
                                        <p:tav tm="0">
                                          <p:val>
                                            <p:fltVal val="0"/>
                                          </p:val>
                                        </p:tav>
                                        <p:tav tm="100000">
                                          <p:val>
                                            <p:strVal val="#ppt_w"/>
                                          </p:val>
                                        </p:tav>
                                      </p:tavLst>
                                    </p:anim>
                                    <p:anim calcmode="lin" valueType="num">
                                      <p:cBhvr>
                                        <p:cTn id="21" dur="500" fill="hold"/>
                                        <p:tgtEl>
                                          <p:spTgt spid="130"/>
                                        </p:tgtEl>
                                        <p:attrNameLst>
                                          <p:attrName>ppt_h</p:attrName>
                                        </p:attrNameLst>
                                      </p:cBhvr>
                                      <p:tavLst>
                                        <p:tav tm="0">
                                          <p:val>
                                            <p:fltVal val="0"/>
                                          </p:val>
                                        </p:tav>
                                        <p:tav tm="100000">
                                          <p:val>
                                            <p:strVal val="#ppt_h"/>
                                          </p:val>
                                        </p:tav>
                                      </p:tavLst>
                                    </p:anim>
                                    <p:animEffect transition="in" filter="fade">
                                      <p:cBhvr>
                                        <p:cTn id="22"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p:bldP spid="131" grpId="0" animBg="1"/>
      <p:bldP spid="13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平行四边形 39">
            <a:extLst>
              <a:ext uri="{FF2B5EF4-FFF2-40B4-BE49-F238E27FC236}">
                <a16:creationId xmlns:a16="http://schemas.microsoft.com/office/drawing/2014/main" id="{F03730E5-FA30-418E-ACCB-F4284BC82F96}"/>
              </a:ext>
            </a:extLst>
          </p:cNvPr>
          <p:cNvSpPr/>
          <p:nvPr/>
        </p:nvSpPr>
        <p:spPr>
          <a:xfrm flipV="1">
            <a:off x="371167" y="172473"/>
            <a:ext cx="3920920" cy="363794"/>
          </a:xfrm>
          <a:prstGeom prst="parallelogram">
            <a:avLst>
              <a:gd name="adj" fmla="val 52027"/>
            </a:avLst>
          </a:prstGeom>
          <a:gradFill>
            <a:gsLst>
              <a:gs pos="95000">
                <a:schemeClr val="accent5">
                  <a:lumMod val="40000"/>
                  <a:lumOff val="60000"/>
                  <a:alpha val="0"/>
                </a:schemeClr>
              </a:gs>
              <a:gs pos="0">
                <a:schemeClr val="accent5">
                  <a:lumMod val="20000"/>
                  <a:lumOff val="80000"/>
                </a:schemeClr>
              </a:gs>
            </a:gsLst>
            <a:lin ang="10800000" scaled="0"/>
          </a:gradFill>
          <a:ln>
            <a:gradFill>
              <a:gsLst>
                <a:gs pos="0">
                  <a:schemeClr val="accent1">
                    <a:lumMod val="5000"/>
                    <a:lumOff val="95000"/>
                    <a:alpha val="0"/>
                  </a:schemeClr>
                </a:gs>
                <a:gs pos="100000">
                  <a:schemeClr val="accent5">
                    <a:lumMod val="20000"/>
                    <a:lumOff val="80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平行四边形 40">
            <a:extLst>
              <a:ext uri="{FF2B5EF4-FFF2-40B4-BE49-F238E27FC236}">
                <a16:creationId xmlns:a16="http://schemas.microsoft.com/office/drawing/2014/main" id="{580AACCD-C0DE-4F51-AF7F-CBEA1EE02439}"/>
              </a:ext>
            </a:extLst>
          </p:cNvPr>
          <p:cNvSpPr/>
          <p:nvPr/>
        </p:nvSpPr>
        <p:spPr>
          <a:xfrm flipH="1" flipV="1">
            <a:off x="7791450" y="172472"/>
            <a:ext cx="4029382" cy="363794"/>
          </a:xfrm>
          <a:prstGeom prst="parallelogram">
            <a:avLst>
              <a:gd name="adj" fmla="val 52027"/>
            </a:avLst>
          </a:prstGeom>
          <a:gradFill>
            <a:gsLst>
              <a:gs pos="95000">
                <a:schemeClr val="accent5">
                  <a:lumMod val="40000"/>
                  <a:lumOff val="60000"/>
                  <a:alpha val="0"/>
                </a:schemeClr>
              </a:gs>
              <a:gs pos="0">
                <a:schemeClr val="accent5">
                  <a:lumMod val="20000"/>
                  <a:lumOff val="80000"/>
                </a:schemeClr>
              </a:gs>
            </a:gsLst>
            <a:lin ang="10800000" scaled="0"/>
          </a:gradFill>
          <a:ln>
            <a:gradFill>
              <a:gsLst>
                <a:gs pos="0">
                  <a:schemeClr val="accent1">
                    <a:lumMod val="5000"/>
                    <a:lumOff val="95000"/>
                    <a:alpha val="0"/>
                  </a:schemeClr>
                </a:gs>
                <a:gs pos="100000">
                  <a:schemeClr val="accent5">
                    <a:lumMod val="20000"/>
                    <a:lumOff val="80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2" name="梯形 41">
            <a:extLst>
              <a:ext uri="{FF2B5EF4-FFF2-40B4-BE49-F238E27FC236}">
                <a16:creationId xmlns:a16="http://schemas.microsoft.com/office/drawing/2014/main" id="{2DBE661A-19EB-4222-A434-8553559B18D6}"/>
              </a:ext>
            </a:extLst>
          </p:cNvPr>
          <p:cNvSpPr/>
          <p:nvPr/>
        </p:nvSpPr>
        <p:spPr>
          <a:xfrm flipV="1">
            <a:off x="4237855" y="172472"/>
            <a:ext cx="3607828" cy="363794"/>
          </a:xfrm>
          <a:prstGeom prst="trapezoid">
            <a:avLst>
              <a:gd name="adj" fmla="val 56644"/>
            </a:avLst>
          </a:prstGeom>
          <a:gradFill>
            <a:gsLst>
              <a:gs pos="100000">
                <a:schemeClr val="accent5">
                  <a:lumMod val="40000"/>
                  <a:lumOff val="60000"/>
                  <a:alpha val="42000"/>
                </a:schemeClr>
              </a:gs>
              <a:gs pos="0">
                <a:schemeClr val="accent5">
                  <a:lumMod val="40000"/>
                  <a:lumOff val="60000"/>
                </a:schemeClr>
              </a:gs>
            </a:gsLst>
            <a:lin ang="5400000" scaled="0"/>
          </a:gradFill>
          <a:ln>
            <a:gradFill>
              <a:gsLst>
                <a:gs pos="0">
                  <a:schemeClr val="accent5">
                    <a:lumMod val="20000"/>
                    <a:lumOff val="80000"/>
                  </a:schemeClr>
                </a:gs>
                <a:gs pos="100000">
                  <a:schemeClr val="accent5">
                    <a:lumMod val="20000"/>
                    <a:lumOff val="8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文本框 42">
            <a:extLst>
              <a:ext uri="{FF2B5EF4-FFF2-40B4-BE49-F238E27FC236}">
                <a16:creationId xmlns:a16="http://schemas.microsoft.com/office/drawing/2014/main" id="{32EFF7FA-0F33-437A-8582-70BE4A322A8B}"/>
              </a:ext>
            </a:extLst>
          </p:cNvPr>
          <p:cNvSpPr txBox="1"/>
          <p:nvPr/>
        </p:nvSpPr>
        <p:spPr>
          <a:xfrm>
            <a:off x="4364984" y="31203"/>
            <a:ext cx="3299337" cy="646331"/>
          </a:xfrm>
          <a:prstGeom prst="rect">
            <a:avLst/>
          </a:prstGeom>
          <a:noFill/>
          <a:effectLst>
            <a:outerShdw blurRad="50800" dist="38100" dir="5400000" algn="t" rotWithShape="0">
              <a:prstClr val="black">
                <a:alpha val="40000"/>
              </a:prstClr>
            </a:outerShdw>
          </a:effectLst>
        </p:spPr>
        <p:txBody>
          <a:bodyPr wrap="square" rtlCol="0">
            <a:spAutoFit/>
          </a:bodyPr>
          <a:lstStyle/>
          <a:p>
            <a:pPr algn="dist"/>
            <a:r>
              <a:rPr lang="zh-CN" altLang="en-US" sz="3600" dirty="0">
                <a:solidFill>
                  <a:schemeClr val="bg1"/>
                </a:solidFill>
                <a:effectLst>
                  <a:outerShdw blurRad="50800" dist="38100" dir="2700000" algn="tl" rotWithShape="0">
                    <a:schemeClr val="accent1">
                      <a:lumMod val="75000"/>
                      <a:alpha val="40000"/>
                    </a:schemeClr>
                  </a:outerShdw>
                </a:effectLst>
                <a:latin typeface="优设标题黑" panose="00000500000000000000" pitchFamily="2" charset="-122"/>
                <a:ea typeface="优设标题黑" panose="00000500000000000000" pitchFamily="2" charset="-122"/>
                <a:cs typeface="+mn-ea"/>
                <a:sym typeface="+mn-lt"/>
              </a:rPr>
              <a:t>组合攻击举例</a:t>
            </a:r>
          </a:p>
        </p:txBody>
      </p:sp>
      <p:grpSp>
        <p:nvGrpSpPr>
          <p:cNvPr id="2" name="组合 1">
            <a:extLst>
              <a:ext uri="{FF2B5EF4-FFF2-40B4-BE49-F238E27FC236}">
                <a16:creationId xmlns:a16="http://schemas.microsoft.com/office/drawing/2014/main" id="{AD039B11-AC4D-4596-8003-60830B9D5190}"/>
              </a:ext>
            </a:extLst>
          </p:cNvPr>
          <p:cNvGrpSpPr/>
          <p:nvPr/>
        </p:nvGrpSpPr>
        <p:grpSpPr>
          <a:xfrm>
            <a:off x="193368" y="1931555"/>
            <a:ext cx="3394329" cy="2564984"/>
            <a:chOff x="193368" y="1931555"/>
            <a:chExt cx="3394329" cy="2564984"/>
          </a:xfrm>
        </p:grpSpPr>
        <p:grpSp>
          <p:nvGrpSpPr>
            <p:cNvPr id="60" name="组合 59">
              <a:extLst>
                <a:ext uri="{FF2B5EF4-FFF2-40B4-BE49-F238E27FC236}">
                  <a16:creationId xmlns:a16="http://schemas.microsoft.com/office/drawing/2014/main" id="{81E5BB51-3029-4A41-8605-5DB3D84CF76C}"/>
                </a:ext>
              </a:extLst>
            </p:cNvPr>
            <p:cNvGrpSpPr/>
            <p:nvPr/>
          </p:nvGrpSpPr>
          <p:grpSpPr>
            <a:xfrm rot="16200000">
              <a:off x="608041" y="1516882"/>
              <a:ext cx="2564984" cy="3394329"/>
              <a:chOff x="3926861" y="675827"/>
              <a:chExt cx="4339101" cy="5742077"/>
            </a:xfrm>
          </p:grpSpPr>
          <p:sp>
            <p:nvSpPr>
              <p:cNvPr id="62" name="任意多边形: 形状 61">
                <a:extLst>
                  <a:ext uri="{FF2B5EF4-FFF2-40B4-BE49-F238E27FC236}">
                    <a16:creationId xmlns:a16="http://schemas.microsoft.com/office/drawing/2014/main" id="{CF16692A-2C78-4F7F-87EA-05751A98334C}"/>
                  </a:ext>
                </a:extLst>
              </p:cNvPr>
              <p:cNvSpPr/>
              <p:nvPr/>
            </p:nvSpPr>
            <p:spPr>
              <a:xfrm>
                <a:off x="3926861" y="675827"/>
                <a:ext cx="4339101" cy="5742077"/>
              </a:xfrm>
              <a:custGeom>
                <a:avLst/>
                <a:gdLst>
                  <a:gd name="connsiteX0" fmla="*/ 3977509 w 4339101"/>
                  <a:gd name="connsiteY0" fmla="*/ 3456817 h 5742077"/>
                  <a:gd name="connsiteX1" fmla="*/ 2169551 w 4339101"/>
                  <a:gd name="connsiteY1" fmla="*/ 5322631 h 5742077"/>
                  <a:gd name="connsiteX2" fmla="*/ 361592 w 4339101"/>
                  <a:gd name="connsiteY2" fmla="*/ 3456817 h 5742077"/>
                  <a:gd name="connsiteX3" fmla="*/ 361592 w 4339101"/>
                  <a:gd name="connsiteY3" fmla="*/ 1186021 h 5742077"/>
                  <a:gd name="connsiteX4" fmla="*/ 2155087 w 4339101"/>
                  <a:gd name="connsiteY4" fmla="*/ 491765 h 5742077"/>
                  <a:gd name="connsiteX5" fmla="*/ 3963046 w 4339101"/>
                  <a:gd name="connsiteY5" fmla="*/ 1171557 h 5742077"/>
                  <a:gd name="connsiteX6" fmla="*/ 3963046 w 4339101"/>
                  <a:gd name="connsiteY6" fmla="*/ 3456817 h 5742077"/>
                  <a:gd name="connsiteX7" fmla="*/ 4180001 w 4339101"/>
                  <a:gd name="connsiteY7" fmla="*/ 809966 h 5742077"/>
                  <a:gd name="connsiteX8" fmla="*/ 2285260 w 4339101"/>
                  <a:gd name="connsiteY8" fmla="*/ 101246 h 5742077"/>
                  <a:gd name="connsiteX9" fmla="*/ 2184014 w 4339101"/>
                  <a:gd name="connsiteY9" fmla="*/ 0 h 5742077"/>
                  <a:gd name="connsiteX10" fmla="*/ 2068305 w 4339101"/>
                  <a:gd name="connsiteY10" fmla="*/ 86782 h 5742077"/>
                  <a:gd name="connsiteX11" fmla="*/ 188028 w 4339101"/>
                  <a:gd name="connsiteY11" fmla="*/ 809966 h 5742077"/>
                  <a:gd name="connsiteX12" fmla="*/ 0 w 4339101"/>
                  <a:gd name="connsiteY12" fmla="*/ 809966 h 5742077"/>
                  <a:gd name="connsiteX13" fmla="*/ 0 w 4339101"/>
                  <a:gd name="connsiteY13" fmla="*/ 3456817 h 5742077"/>
                  <a:gd name="connsiteX14" fmla="*/ 2082769 w 4339101"/>
                  <a:gd name="connsiteY14" fmla="*/ 5698686 h 5742077"/>
                  <a:gd name="connsiteX15" fmla="*/ 2155087 w 4339101"/>
                  <a:gd name="connsiteY15" fmla="*/ 5742077 h 5742077"/>
                  <a:gd name="connsiteX16" fmla="*/ 2227405 w 4339101"/>
                  <a:gd name="connsiteY16" fmla="*/ 5713150 h 5742077"/>
                  <a:gd name="connsiteX17" fmla="*/ 4339101 w 4339101"/>
                  <a:gd name="connsiteY17" fmla="*/ 3456817 h 5742077"/>
                  <a:gd name="connsiteX18" fmla="*/ 4339101 w 4339101"/>
                  <a:gd name="connsiteY18" fmla="*/ 824429 h 5742077"/>
                  <a:gd name="connsiteX19" fmla="*/ 4180001 w 4339101"/>
                  <a:gd name="connsiteY19" fmla="*/ 809966 h 574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39101" h="5742077">
                    <a:moveTo>
                      <a:pt x="3977509" y="3456817"/>
                    </a:moveTo>
                    <a:cubicBezTo>
                      <a:pt x="3977509" y="4151073"/>
                      <a:pt x="3370035" y="4773011"/>
                      <a:pt x="2169551" y="5322631"/>
                    </a:cubicBezTo>
                    <a:cubicBezTo>
                      <a:pt x="969066" y="4700693"/>
                      <a:pt x="361592" y="4078755"/>
                      <a:pt x="361592" y="3456817"/>
                    </a:cubicBezTo>
                    <a:lnTo>
                      <a:pt x="361592" y="1186021"/>
                    </a:lnTo>
                    <a:cubicBezTo>
                      <a:pt x="954602" y="1142630"/>
                      <a:pt x="1562076" y="911211"/>
                      <a:pt x="2155087" y="491765"/>
                    </a:cubicBezTo>
                    <a:cubicBezTo>
                      <a:pt x="2588997" y="838893"/>
                      <a:pt x="3196471" y="1070312"/>
                      <a:pt x="3963046" y="1171557"/>
                    </a:cubicBezTo>
                    <a:lnTo>
                      <a:pt x="3963046" y="3456817"/>
                    </a:lnTo>
                    <a:close/>
                    <a:moveTo>
                      <a:pt x="4180001" y="809966"/>
                    </a:moveTo>
                    <a:cubicBezTo>
                      <a:pt x="3326644" y="708720"/>
                      <a:pt x="2690243" y="477301"/>
                      <a:pt x="2285260" y="101246"/>
                    </a:cubicBezTo>
                    <a:lnTo>
                      <a:pt x="2184014" y="0"/>
                    </a:lnTo>
                    <a:lnTo>
                      <a:pt x="2068305" y="86782"/>
                    </a:lnTo>
                    <a:cubicBezTo>
                      <a:pt x="1431903" y="564083"/>
                      <a:pt x="795502" y="809966"/>
                      <a:pt x="188028" y="809966"/>
                    </a:cubicBezTo>
                    <a:lnTo>
                      <a:pt x="0" y="809966"/>
                    </a:lnTo>
                    <a:lnTo>
                      <a:pt x="0" y="3456817"/>
                    </a:lnTo>
                    <a:cubicBezTo>
                      <a:pt x="0" y="4266783"/>
                      <a:pt x="679793" y="5004430"/>
                      <a:pt x="2082769" y="5698686"/>
                    </a:cubicBezTo>
                    <a:lnTo>
                      <a:pt x="2155087" y="5742077"/>
                    </a:lnTo>
                    <a:lnTo>
                      <a:pt x="2227405" y="5713150"/>
                    </a:lnTo>
                    <a:cubicBezTo>
                      <a:pt x="3630381" y="5076748"/>
                      <a:pt x="4339101" y="4324638"/>
                      <a:pt x="4339101" y="3456817"/>
                    </a:cubicBezTo>
                    <a:lnTo>
                      <a:pt x="4339101" y="824429"/>
                    </a:lnTo>
                    <a:lnTo>
                      <a:pt x="4180001" y="809966"/>
                    </a:lnTo>
                    <a:close/>
                  </a:path>
                </a:pathLst>
              </a:custGeom>
              <a:noFill/>
              <a:ln w="5645" cap="flat">
                <a:gradFill>
                  <a:gsLst>
                    <a:gs pos="0">
                      <a:schemeClr val="accent1">
                        <a:lumMod val="5000"/>
                        <a:lumOff val="95000"/>
                        <a:alpha val="70000"/>
                      </a:schemeClr>
                    </a:gs>
                    <a:gs pos="100000">
                      <a:schemeClr val="accent1">
                        <a:lumMod val="30000"/>
                        <a:lumOff val="70000"/>
                        <a:alpha val="0"/>
                      </a:schemeClr>
                    </a:gs>
                  </a:gsLst>
                  <a:lin ang="5400000" scaled="1"/>
                </a:gradFill>
                <a:prstDash val="solid"/>
                <a:miter/>
              </a:ln>
            </p:spPr>
            <p:txBody>
              <a:bodyPr rtlCol="0" anchor="ctr"/>
              <a:lstStyle/>
              <a:p>
                <a:endParaRPr lang="zh-CN" altLang="en-US" dirty="0">
                  <a:cs typeface="+mn-ea"/>
                  <a:sym typeface="+mn-lt"/>
                </a:endParaRPr>
              </a:p>
            </p:txBody>
          </p:sp>
          <p:sp>
            <p:nvSpPr>
              <p:cNvPr id="63" name="任意多边形: 形状 62">
                <a:extLst>
                  <a:ext uri="{FF2B5EF4-FFF2-40B4-BE49-F238E27FC236}">
                    <a16:creationId xmlns:a16="http://schemas.microsoft.com/office/drawing/2014/main" id="{FE345BF0-7889-46FD-BB1C-7AFDABB665A3}"/>
                  </a:ext>
                </a:extLst>
              </p:cNvPr>
              <p:cNvSpPr/>
              <p:nvPr/>
            </p:nvSpPr>
            <p:spPr>
              <a:xfrm>
                <a:off x="4304733" y="1249670"/>
                <a:ext cx="3604191" cy="4744337"/>
              </a:xfrm>
              <a:custGeom>
                <a:avLst/>
                <a:gdLst>
                  <a:gd name="connsiteX0" fmla="*/ 1373531 w 2728870"/>
                  <a:gd name="connsiteY0" fmla="*/ 0 h 3611204"/>
                  <a:gd name="connsiteX1" fmla="*/ 1437205 w 2728870"/>
                  <a:gd name="connsiteY1" fmla="*/ 63674 h 3611204"/>
                  <a:gd name="connsiteX2" fmla="*/ 2628812 w 2728870"/>
                  <a:gd name="connsiteY2" fmla="*/ 509389 h 3611204"/>
                  <a:gd name="connsiteX3" fmla="*/ 2728870 w 2728870"/>
                  <a:gd name="connsiteY3" fmla="*/ 518485 h 3611204"/>
                  <a:gd name="connsiteX4" fmla="*/ 2728870 w 2728870"/>
                  <a:gd name="connsiteY4" fmla="*/ 2173999 h 3611204"/>
                  <a:gd name="connsiteX5" fmla="*/ 1400820 w 2728870"/>
                  <a:gd name="connsiteY5" fmla="*/ 3593012 h 3611204"/>
                  <a:gd name="connsiteX6" fmla="*/ 1355339 w 2728870"/>
                  <a:gd name="connsiteY6" fmla="*/ 3611204 h 3611204"/>
                  <a:gd name="connsiteX7" fmla="*/ 1309858 w 2728870"/>
                  <a:gd name="connsiteY7" fmla="*/ 3583915 h 3611204"/>
                  <a:gd name="connsiteX8" fmla="*/ 0 w 2728870"/>
                  <a:gd name="connsiteY8" fmla="*/ 2173999 h 3611204"/>
                  <a:gd name="connsiteX9" fmla="*/ 0 w 2728870"/>
                  <a:gd name="connsiteY9" fmla="*/ 509389 h 3611204"/>
                  <a:gd name="connsiteX10" fmla="*/ 118251 w 2728870"/>
                  <a:gd name="connsiteY10" fmla="*/ 509389 h 3611204"/>
                  <a:gd name="connsiteX11" fmla="*/ 1300762 w 2728870"/>
                  <a:gd name="connsiteY11" fmla="*/ 54578 h 361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28870" h="3611204">
                    <a:moveTo>
                      <a:pt x="1373531" y="0"/>
                    </a:moveTo>
                    <a:lnTo>
                      <a:pt x="1437205" y="63674"/>
                    </a:lnTo>
                    <a:cubicBezTo>
                      <a:pt x="1691900" y="300176"/>
                      <a:pt x="2092134" y="445716"/>
                      <a:pt x="2628812" y="509389"/>
                    </a:cubicBezTo>
                    <a:lnTo>
                      <a:pt x="2728870" y="518485"/>
                    </a:lnTo>
                    <a:lnTo>
                      <a:pt x="2728870" y="2173999"/>
                    </a:lnTo>
                    <a:cubicBezTo>
                      <a:pt x="2728870" y="2719774"/>
                      <a:pt x="2283155" y="3192777"/>
                      <a:pt x="1400820" y="3593012"/>
                    </a:cubicBezTo>
                    <a:lnTo>
                      <a:pt x="1355339" y="3611204"/>
                    </a:lnTo>
                    <a:lnTo>
                      <a:pt x="1309858" y="3583915"/>
                    </a:lnTo>
                    <a:cubicBezTo>
                      <a:pt x="427523" y="3147296"/>
                      <a:pt x="0" y="2683389"/>
                      <a:pt x="0" y="2173999"/>
                    </a:cubicBezTo>
                    <a:lnTo>
                      <a:pt x="0" y="509389"/>
                    </a:lnTo>
                    <a:lnTo>
                      <a:pt x="118251" y="509389"/>
                    </a:lnTo>
                    <a:cubicBezTo>
                      <a:pt x="500293" y="509389"/>
                      <a:pt x="900527" y="354753"/>
                      <a:pt x="1300762" y="54578"/>
                    </a:cubicBezTo>
                    <a:close/>
                  </a:path>
                </a:pathLst>
              </a:custGeom>
              <a:gradFill>
                <a:gsLst>
                  <a:gs pos="100000">
                    <a:schemeClr val="accent5">
                      <a:lumMod val="60000"/>
                      <a:lumOff val="40000"/>
                      <a:alpha val="0"/>
                    </a:schemeClr>
                  </a:gs>
                  <a:gs pos="35000">
                    <a:srgbClr val="B7D3ED">
                      <a:alpha val="32000"/>
                    </a:srgbClr>
                  </a:gs>
                  <a:gs pos="0">
                    <a:schemeClr val="accent5">
                      <a:lumMod val="40000"/>
                      <a:lumOff val="60000"/>
                      <a:alpha val="36000"/>
                    </a:schemeClr>
                  </a:gs>
                </a:gsLst>
                <a:lin ang="16200000" scaled="0"/>
              </a:gradFill>
              <a:ln w="5645" cap="flat">
                <a:noFill/>
                <a:prstDash val="solid"/>
                <a:miter/>
              </a:ln>
            </p:spPr>
            <p:txBody>
              <a:bodyPr rtlCol="0" anchor="ctr"/>
              <a:lstStyle/>
              <a:p>
                <a:endParaRPr lang="zh-CN" altLang="en-US" dirty="0">
                  <a:cs typeface="+mn-ea"/>
                  <a:sym typeface="+mn-lt"/>
                </a:endParaRPr>
              </a:p>
            </p:txBody>
          </p:sp>
        </p:grpSp>
        <p:sp>
          <p:nvSpPr>
            <p:cNvPr id="56" name="文本框 55">
              <a:extLst>
                <a:ext uri="{FF2B5EF4-FFF2-40B4-BE49-F238E27FC236}">
                  <a16:creationId xmlns:a16="http://schemas.microsoft.com/office/drawing/2014/main" id="{16B809D4-03E7-436E-93AA-A32F9CDAC60B}"/>
                </a:ext>
              </a:extLst>
            </p:cNvPr>
            <p:cNvSpPr txBox="1"/>
            <p:nvPr/>
          </p:nvSpPr>
          <p:spPr>
            <a:xfrm>
              <a:off x="648738" y="2884723"/>
              <a:ext cx="2483589" cy="646331"/>
            </a:xfrm>
            <a:prstGeom prst="rect">
              <a:avLst/>
            </a:prstGeom>
            <a:noFill/>
            <a:effectLst>
              <a:outerShdw blurRad="50800" dist="38100" dir="5400000" algn="t" rotWithShape="0">
                <a:prstClr val="black">
                  <a:alpha val="20000"/>
                </a:prstClr>
              </a:outerShdw>
            </a:effectLst>
          </p:spPr>
          <p:txBody>
            <a:bodyPr wrap="square" rtlCol="0">
              <a:spAutoFit/>
            </a:bodyPr>
            <a:lstStyle/>
            <a:p>
              <a:pPr lvl="0" algn="ctr" defTabSz="457200">
                <a:defRPr/>
              </a:pPr>
              <a:r>
                <a:rPr lang="en-US" altLang="zh-CN" sz="3600" b="1" spc="600" dirty="0">
                  <a:gradFill>
                    <a:gsLst>
                      <a:gs pos="100000">
                        <a:schemeClr val="bg1">
                          <a:alpha val="45000"/>
                        </a:schemeClr>
                      </a:gs>
                      <a:gs pos="0">
                        <a:schemeClr val="bg1"/>
                      </a:gs>
                    </a:gsLst>
                    <a:lin ang="0" scaled="0"/>
                  </a:gradFill>
                  <a:cs typeface="+mn-ea"/>
                  <a:sym typeface="+mn-lt"/>
                </a:rPr>
                <a:t>SQL</a:t>
              </a:r>
              <a:r>
                <a:rPr lang="zh-CN" altLang="en-US" sz="3600" b="1" spc="600" dirty="0">
                  <a:gradFill>
                    <a:gsLst>
                      <a:gs pos="100000">
                        <a:schemeClr val="bg1">
                          <a:alpha val="45000"/>
                        </a:schemeClr>
                      </a:gs>
                      <a:gs pos="0">
                        <a:schemeClr val="bg1"/>
                      </a:gs>
                    </a:gsLst>
                    <a:lin ang="0" scaled="0"/>
                  </a:gradFill>
                  <a:cs typeface="+mn-ea"/>
                  <a:sym typeface="+mn-lt"/>
                </a:rPr>
                <a:t>注入</a:t>
              </a:r>
            </a:p>
          </p:txBody>
        </p:sp>
      </p:grpSp>
      <p:grpSp>
        <p:nvGrpSpPr>
          <p:cNvPr id="3" name="组合 2">
            <a:extLst>
              <a:ext uri="{FF2B5EF4-FFF2-40B4-BE49-F238E27FC236}">
                <a16:creationId xmlns:a16="http://schemas.microsoft.com/office/drawing/2014/main" id="{47FD70B4-BFC4-41F5-8350-1BF3D609398D}"/>
              </a:ext>
            </a:extLst>
          </p:cNvPr>
          <p:cNvGrpSpPr/>
          <p:nvPr/>
        </p:nvGrpSpPr>
        <p:grpSpPr>
          <a:xfrm>
            <a:off x="3002939" y="1931555"/>
            <a:ext cx="3394329" cy="2564984"/>
            <a:chOff x="3002939" y="1931555"/>
            <a:chExt cx="3394329" cy="2564984"/>
          </a:xfrm>
        </p:grpSpPr>
        <p:grpSp>
          <p:nvGrpSpPr>
            <p:cNvPr id="47" name="组合 46">
              <a:extLst>
                <a:ext uri="{FF2B5EF4-FFF2-40B4-BE49-F238E27FC236}">
                  <a16:creationId xmlns:a16="http://schemas.microsoft.com/office/drawing/2014/main" id="{602CD5F9-81F1-4F45-ABA8-EFAF5C0791FA}"/>
                </a:ext>
              </a:extLst>
            </p:cNvPr>
            <p:cNvGrpSpPr/>
            <p:nvPr/>
          </p:nvGrpSpPr>
          <p:grpSpPr>
            <a:xfrm rot="16200000">
              <a:off x="3417612" y="1516882"/>
              <a:ext cx="2564984" cy="3394329"/>
              <a:chOff x="3926861" y="675827"/>
              <a:chExt cx="4339101" cy="5742077"/>
            </a:xfrm>
          </p:grpSpPr>
          <p:sp>
            <p:nvSpPr>
              <p:cNvPr id="48" name="任意多边形: 形状 47">
                <a:extLst>
                  <a:ext uri="{FF2B5EF4-FFF2-40B4-BE49-F238E27FC236}">
                    <a16:creationId xmlns:a16="http://schemas.microsoft.com/office/drawing/2014/main" id="{B52DD554-43BB-4FDB-A493-03B644894BFD}"/>
                  </a:ext>
                </a:extLst>
              </p:cNvPr>
              <p:cNvSpPr/>
              <p:nvPr/>
            </p:nvSpPr>
            <p:spPr>
              <a:xfrm>
                <a:off x="3926861" y="675827"/>
                <a:ext cx="4339101" cy="5742077"/>
              </a:xfrm>
              <a:custGeom>
                <a:avLst/>
                <a:gdLst>
                  <a:gd name="connsiteX0" fmla="*/ 3977509 w 4339101"/>
                  <a:gd name="connsiteY0" fmla="*/ 3456817 h 5742077"/>
                  <a:gd name="connsiteX1" fmla="*/ 2169551 w 4339101"/>
                  <a:gd name="connsiteY1" fmla="*/ 5322631 h 5742077"/>
                  <a:gd name="connsiteX2" fmla="*/ 361592 w 4339101"/>
                  <a:gd name="connsiteY2" fmla="*/ 3456817 h 5742077"/>
                  <a:gd name="connsiteX3" fmla="*/ 361592 w 4339101"/>
                  <a:gd name="connsiteY3" fmla="*/ 1186021 h 5742077"/>
                  <a:gd name="connsiteX4" fmla="*/ 2155087 w 4339101"/>
                  <a:gd name="connsiteY4" fmla="*/ 491765 h 5742077"/>
                  <a:gd name="connsiteX5" fmla="*/ 3963046 w 4339101"/>
                  <a:gd name="connsiteY5" fmla="*/ 1171557 h 5742077"/>
                  <a:gd name="connsiteX6" fmla="*/ 3963046 w 4339101"/>
                  <a:gd name="connsiteY6" fmla="*/ 3456817 h 5742077"/>
                  <a:gd name="connsiteX7" fmla="*/ 4180001 w 4339101"/>
                  <a:gd name="connsiteY7" fmla="*/ 809966 h 5742077"/>
                  <a:gd name="connsiteX8" fmla="*/ 2285260 w 4339101"/>
                  <a:gd name="connsiteY8" fmla="*/ 101246 h 5742077"/>
                  <a:gd name="connsiteX9" fmla="*/ 2184014 w 4339101"/>
                  <a:gd name="connsiteY9" fmla="*/ 0 h 5742077"/>
                  <a:gd name="connsiteX10" fmla="*/ 2068305 w 4339101"/>
                  <a:gd name="connsiteY10" fmla="*/ 86782 h 5742077"/>
                  <a:gd name="connsiteX11" fmla="*/ 188028 w 4339101"/>
                  <a:gd name="connsiteY11" fmla="*/ 809966 h 5742077"/>
                  <a:gd name="connsiteX12" fmla="*/ 0 w 4339101"/>
                  <a:gd name="connsiteY12" fmla="*/ 809966 h 5742077"/>
                  <a:gd name="connsiteX13" fmla="*/ 0 w 4339101"/>
                  <a:gd name="connsiteY13" fmla="*/ 3456817 h 5742077"/>
                  <a:gd name="connsiteX14" fmla="*/ 2082769 w 4339101"/>
                  <a:gd name="connsiteY14" fmla="*/ 5698686 h 5742077"/>
                  <a:gd name="connsiteX15" fmla="*/ 2155087 w 4339101"/>
                  <a:gd name="connsiteY15" fmla="*/ 5742077 h 5742077"/>
                  <a:gd name="connsiteX16" fmla="*/ 2227405 w 4339101"/>
                  <a:gd name="connsiteY16" fmla="*/ 5713150 h 5742077"/>
                  <a:gd name="connsiteX17" fmla="*/ 4339101 w 4339101"/>
                  <a:gd name="connsiteY17" fmla="*/ 3456817 h 5742077"/>
                  <a:gd name="connsiteX18" fmla="*/ 4339101 w 4339101"/>
                  <a:gd name="connsiteY18" fmla="*/ 824429 h 5742077"/>
                  <a:gd name="connsiteX19" fmla="*/ 4180001 w 4339101"/>
                  <a:gd name="connsiteY19" fmla="*/ 809966 h 574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39101" h="5742077">
                    <a:moveTo>
                      <a:pt x="3977509" y="3456817"/>
                    </a:moveTo>
                    <a:cubicBezTo>
                      <a:pt x="3977509" y="4151073"/>
                      <a:pt x="3370035" y="4773011"/>
                      <a:pt x="2169551" y="5322631"/>
                    </a:cubicBezTo>
                    <a:cubicBezTo>
                      <a:pt x="969066" y="4700693"/>
                      <a:pt x="361592" y="4078755"/>
                      <a:pt x="361592" y="3456817"/>
                    </a:cubicBezTo>
                    <a:lnTo>
                      <a:pt x="361592" y="1186021"/>
                    </a:lnTo>
                    <a:cubicBezTo>
                      <a:pt x="954602" y="1142630"/>
                      <a:pt x="1562076" y="911211"/>
                      <a:pt x="2155087" y="491765"/>
                    </a:cubicBezTo>
                    <a:cubicBezTo>
                      <a:pt x="2588997" y="838893"/>
                      <a:pt x="3196471" y="1070312"/>
                      <a:pt x="3963046" y="1171557"/>
                    </a:cubicBezTo>
                    <a:lnTo>
                      <a:pt x="3963046" y="3456817"/>
                    </a:lnTo>
                    <a:close/>
                    <a:moveTo>
                      <a:pt x="4180001" y="809966"/>
                    </a:moveTo>
                    <a:cubicBezTo>
                      <a:pt x="3326644" y="708720"/>
                      <a:pt x="2690243" y="477301"/>
                      <a:pt x="2285260" y="101246"/>
                    </a:cubicBezTo>
                    <a:lnTo>
                      <a:pt x="2184014" y="0"/>
                    </a:lnTo>
                    <a:lnTo>
                      <a:pt x="2068305" y="86782"/>
                    </a:lnTo>
                    <a:cubicBezTo>
                      <a:pt x="1431903" y="564083"/>
                      <a:pt x="795502" y="809966"/>
                      <a:pt x="188028" y="809966"/>
                    </a:cubicBezTo>
                    <a:lnTo>
                      <a:pt x="0" y="809966"/>
                    </a:lnTo>
                    <a:lnTo>
                      <a:pt x="0" y="3456817"/>
                    </a:lnTo>
                    <a:cubicBezTo>
                      <a:pt x="0" y="4266783"/>
                      <a:pt x="679793" y="5004430"/>
                      <a:pt x="2082769" y="5698686"/>
                    </a:cubicBezTo>
                    <a:lnTo>
                      <a:pt x="2155087" y="5742077"/>
                    </a:lnTo>
                    <a:lnTo>
                      <a:pt x="2227405" y="5713150"/>
                    </a:lnTo>
                    <a:cubicBezTo>
                      <a:pt x="3630381" y="5076748"/>
                      <a:pt x="4339101" y="4324638"/>
                      <a:pt x="4339101" y="3456817"/>
                    </a:cubicBezTo>
                    <a:lnTo>
                      <a:pt x="4339101" y="824429"/>
                    </a:lnTo>
                    <a:lnTo>
                      <a:pt x="4180001" y="809966"/>
                    </a:lnTo>
                    <a:close/>
                  </a:path>
                </a:pathLst>
              </a:custGeom>
              <a:noFill/>
              <a:ln w="5645" cap="flat">
                <a:gradFill>
                  <a:gsLst>
                    <a:gs pos="0">
                      <a:schemeClr val="accent1">
                        <a:lumMod val="5000"/>
                        <a:lumOff val="95000"/>
                        <a:alpha val="70000"/>
                      </a:schemeClr>
                    </a:gs>
                    <a:gs pos="100000">
                      <a:schemeClr val="accent1">
                        <a:lumMod val="30000"/>
                        <a:lumOff val="70000"/>
                        <a:alpha val="0"/>
                      </a:schemeClr>
                    </a:gs>
                  </a:gsLst>
                  <a:lin ang="5400000" scaled="1"/>
                </a:gradFill>
                <a:prstDash val="solid"/>
                <a:miter/>
              </a:ln>
            </p:spPr>
            <p:txBody>
              <a:bodyPr rtlCol="0" anchor="ctr"/>
              <a:lstStyle/>
              <a:p>
                <a:endParaRPr lang="zh-CN" altLang="en-US" dirty="0">
                  <a:cs typeface="+mn-ea"/>
                  <a:sym typeface="+mn-lt"/>
                </a:endParaRPr>
              </a:p>
            </p:txBody>
          </p:sp>
          <p:sp>
            <p:nvSpPr>
              <p:cNvPr id="49" name="任意多边形: 形状 48">
                <a:extLst>
                  <a:ext uri="{FF2B5EF4-FFF2-40B4-BE49-F238E27FC236}">
                    <a16:creationId xmlns:a16="http://schemas.microsoft.com/office/drawing/2014/main" id="{7E02E5C0-B69E-468E-894F-3D561598EF7A}"/>
                  </a:ext>
                </a:extLst>
              </p:cNvPr>
              <p:cNvSpPr/>
              <p:nvPr/>
            </p:nvSpPr>
            <p:spPr>
              <a:xfrm>
                <a:off x="4304733" y="1249670"/>
                <a:ext cx="3604191" cy="4744337"/>
              </a:xfrm>
              <a:custGeom>
                <a:avLst/>
                <a:gdLst>
                  <a:gd name="connsiteX0" fmla="*/ 1373531 w 2728870"/>
                  <a:gd name="connsiteY0" fmla="*/ 0 h 3611204"/>
                  <a:gd name="connsiteX1" fmla="*/ 1437205 w 2728870"/>
                  <a:gd name="connsiteY1" fmla="*/ 63674 h 3611204"/>
                  <a:gd name="connsiteX2" fmla="*/ 2628812 w 2728870"/>
                  <a:gd name="connsiteY2" fmla="*/ 509389 h 3611204"/>
                  <a:gd name="connsiteX3" fmla="*/ 2728870 w 2728870"/>
                  <a:gd name="connsiteY3" fmla="*/ 518485 h 3611204"/>
                  <a:gd name="connsiteX4" fmla="*/ 2728870 w 2728870"/>
                  <a:gd name="connsiteY4" fmla="*/ 2173999 h 3611204"/>
                  <a:gd name="connsiteX5" fmla="*/ 1400820 w 2728870"/>
                  <a:gd name="connsiteY5" fmla="*/ 3593012 h 3611204"/>
                  <a:gd name="connsiteX6" fmla="*/ 1355339 w 2728870"/>
                  <a:gd name="connsiteY6" fmla="*/ 3611204 h 3611204"/>
                  <a:gd name="connsiteX7" fmla="*/ 1309858 w 2728870"/>
                  <a:gd name="connsiteY7" fmla="*/ 3583915 h 3611204"/>
                  <a:gd name="connsiteX8" fmla="*/ 0 w 2728870"/>
                  <a:gd name="connsiteY8" fmla="*/ 2173999 h 3611204"/>
                  <a:gd name="connsiteX9" fmla="*/ 0 w 2728870"/>
                  <a:gd name="connsiteY9" fmla="*/ 509389 h 3611204"/>
                  <a:gd name="connsiteX10" fmla="*/ 118251 w 2728870"/>
                  <a:gd name="connsiteY10" fmla="*/ 509389 h 3611204"/>
                  <a:gd name="connsiteX11" fmla="*/ 1300762 w 2728870"/>
                  <a:gd name="connsiteY11" fmla="*/ 54578 h 361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28870" h="3611204">
                    <a:moveTo>
                      <a:pt x="1373531" y="0"/>
                    </a:moveTo>
                    <a:lnTo>
                      <a:pt x="1437205" y="63674"/>
                    </a:lnTo>
                    <a:cubicBezTo>
                      <a:pt x="1691900" y="300176"/>
                      <a:pt x="2092134" y="445716"/>
                      <a:pt x="2628812" y="509389"/>
                    </a:cubicBezTo>
                    <a:lnTo>
                      <a:pt x="2728870" y="518485"/>
                    </a:lnTo>
                    <a:lnTo>
                      <a:pt x="2728870" y="2173999"/>
                    </a:lnTo>
                    <a:cubicBezTo>
                      <a:pt x="2728870" y="2719774"/>
                      <a:pt x="2283155" y="3192777"/>
                      <a:pt x="1400820" y="3593012"/>
                    </a:cubicBezTo>
                    <a:lnTo>
                      <a:pt x="1355339" y="3611204"/>
                    </a:lnTo>
                    <a:lnTo>
                      <a:pt x="1309858" y="3583915"/>
                    </a:lnTo>
                    <a:cubicBezTo>
                      <a:pt x="427523" y="3147296"/>
                      <a:pt x="0" y="2683389"/>
                      <a:pt x="0" y="2173999"/>
                    </a:cubicBezTo>
                    <a:lnTo>
                      <a:pt x="0" y="509389"/>
                    </a:lnTo>
                    <a:lnTo>
                      <a:pt x="118251" y="509389"/>
                    </a:lnTo>
                    <a:cubicBezTo>
                      <a:pt x="500293" y="509389"/>
                      <a:pt x="900527" y="354753"/>
                      <a:pt x="1300762" y="54578"/>
                    </a:cubicBezTo>
                    <a:close/>
                  </a:path>
                </a:pathLst>
              </a:custGeom>
              <a:gradFill>
                <a:gsLst>
                  <a:gs pos="100000">
                    <a:schemeClr val="accent5">
                      <a:lumMod val="60000"/>
                      <a:lumOff val="40000"/>
                      <a:alpha val="0"/>
                    </a:schemeClr>
                  </a:gs>
                  <a:gs pos="35000">
                    <a:srgbClr val="B7D3ED">
                      <a:alpha val="32000"/>
                    </a:srgbClr>
                  </a:gs>
                  <a:gs pos="0">
                    <a:schemeClr val="accent5">
                      <a:lumMod val="40000"/>
                      <a:lumOff val="60000"/>
                      <a:alpha val="36000"/>
                    </a:schemeClr>
                  </a:gs>
                </a:gsLst>
                <a:lin ang="16200000" scaled="0"/>
              </a:gradFill>
              <a:ln w="5645" cap="flat">
                <a:noFill/>
                <a:prstDash val="solid"/>
                <a:miter/>
              </a:ln>
            </p:spPr>
            <p:txBody>
              <a:bodyPr rtlCol="0" anchor="ctr"/>
              <a:lstStyle/>
              <a:p>
                <a:endParaRPr lang="zh-CN" altLang="en-US" dirty="0">
                  <a:cs typeface="+mn-ea"/>
                  <a:sym typeface="+mn-lt"/>
                </a:endParaRPr>
              </a:p>
            </p:txBody>
          </p:sp>
        </p:grpSp>
        <p:sp>
          <p:nvSpPr>
            <p:cNvPr id="57" name="文本框 56">
              <a:extLst>
                <a:ext uri="{FF2B5EF4-FFF2-40B4-BE49-F238E27FC236}">
                  <a16:creationId xmlns:a16="http://schemas.microsoft.com/office/drawing/2014/main" id="{22A07188-9298-474B-B837-7CDE7187DD8E}"/>
                </a:ext>
              </a:extLst>
            </p:cNvPr>
            <p:cNvSpPr txBox="1"/>
            <p:nvPr/>
          </p:nvSpPr>
          <p:spPr>
            <a:xfrm>
              <a:off x="3453271" y="2807732"/>
              <a:ext cx="2483589" cy="1200329"/>
            </a:xfrm>
            <a:prstGeom prst="rect">
              <a:avLst/>
            </a:prstGeom>
            <a:noFill/>
            <a:effectLst>
              <a:outerShdw blurRad="50800" dist="38100" dir="5400000" algn="t" rotWithShape="0">
                <a:prstClr val="black">
                  <a:alpha val="20000"/>
                </a:prstClr>
              </a:outerShdw>
            </a:effectLst>
          </p:spPr>
          <p:txBody>
            <a:bodyPr wrap="square" rtlCol="0">
              <a:spAutoFit/>
            </a:bodyPr>
            <a:lstStyle/>
            <a:p>
              <a:pPr lvl="0" algn="ctr" defTabSz="457200">
                <a:defRPr/>
              </a:pPr>
              <a:r>
                <a:rPr lang="zh-CN" altLang="en-US" sz="3600" b="1" spc="600" dirty="0">
                  <a:gradFill>
                    <a:gsLst>
                      <a:gs pos="100000">
                        <a:schemeClr val="bg1">
                          <a:alpha val="45000"/>
                        </a:schemeClr>
                      </a:gs>
                      <a:gs pos="0">
                        <a:schemeClr val="bg1"/>
                      </a:gs>
                    </a:gsLst>
                    <a:lin ang="0" scaled="0"/>
                  </a:gradFill>
                  <a:cs typeface="+mn-ea"/>
                  <a:sym typeface="+mn-lt"/>
                </a:rPr>
                <a:t>获取管理员权限</a:t>
              </a:r>
            </a:p>
          </p:txBody>
        </p:sp>
      </p:grpSp>
      <p:grpSp>
        <p:nvGrpSpPr>
          <p:cNvPr id="4" name="组合 3">
            <a:extLst>
              <a:ext uri="{FF2B5EF4-FFF2-40B4-BE49-F238E27FC236}">
                <a16:creationId xmlns:a16="http://schemas.microsoft.com/office/drawing/2014/main" id="{CFFC00EF-FF9B-4358-9467-BB4AE8FA0025}"/>
              </a:ext>
            </a:extLst>
          </p:cNvPr>
          <p:cNvGrpSpPr/>
          <p:nvPr/>
        </p:nvGrpSpPr>
        <p:grpSpPr>
          <a:xfrm>
            <a:off x="5812511" y="1931555"/>
            <a:ext cx="3394329" cy="2564984"/>
            <a:chOff x="5812511" y="1931555"/>
            <a:chExt cx="3394329" cy="2564984"/>
          </a:xfrm>
        </p:grpSpPr>
        <p:grpSp>
          <p:nvGrpSpPr>
            <p:cNvPr id="50" name="组合 49">
              <a:extLst>
                <a:ext uri="{FF2B5EF4-FFF2-40B4-BE49-F238E27FC236}">
                  <a16:creationId xmlns:a16="http://schemas.microsoft.com/office/drawing/2014/main" id="{F9F4FB4F-F255-464E-BBE3-FD0CBD75DDC2}"/>
                </a:ext>
              </a:extLst>
            </p:cNvPr>
            <p:cNvGrpSpPr/>
            <p:nvPr/>
          </p:nvGrpSpPr>
          <p:grpSpPr>
            <a:xfrm rot="16200000">
              <a:off x="6227184" y="1516882"/>
              <a:ext cx="2564984" cy="3394329"/>
              <a:chOff x="3926861" y="675827"/>
              <a:chExt cx="4339101" cy="5742077"/>
            </a:xfrm>
          </p:grpSpPr>
          <p:sp>
            <p:nvSpPr>
              <p:cNvPr id="51" name="任意多边形: 形状 50">
                <a:extLst>
                  <a:ext uri="{FF2B5EF4-FFF2-40B4-BE49-F238E27FC236}">
                    <a16:creationId xmlns:a16="http://schemas.microsoft.com/office/drawing/2014/main" id="{7A0E4C9C-AC07-4593-8DCD-42883E5524D5}"/>
                  </a:ext>
                </a:extLst>
              </p:cNvPr>
              <p:cNvSpPr/>
              <p:nvPr/>
            </p:nvSpPr>
            <p:spPr>
              <a:xfrm>
                <a:off x="3926861" y="675827"/>
                <a:ext cx="4339101" cy="5742077"/>
              </a:xfrm>
              <a:custGeom>
                <a:avLst/>
                <a:gdLst>
                  <a:gd name="connsiteX0" fmla="*/ 3977509 w 4339101"/>
                  <a:gd name="connsiteY0" fmla="*/ 3456817 h 5742077"/>
                  <a:gd name="connsiteX1" fmla="*/ 2169551 w 4339101"/>
                  <a:gd name="connsiteY1" fmla="*/ 5322631 h 5742077"/>
                  <a:gd name="connsiteX2" fmla="*/ 361592 w 4339101"/>
                  <a:gd name="connsiteY2" fmla="*/ 3456817 h 5742077"/>
                  <a:gd name="connsiteX3" fmla="*/ 361592 w 4339101"/>
                  <a:gd name="connsiteY3" fmla="*/ 1186021 h 5742077"/>
                  <a:gd name="connsiteX4" fmla="*/ 2155087 w 4339101"/>
                  <a:gd name="connsiteY4" fmla="*/ 491765 h 5742077"/>
                  <a:gd name="connsiteX5" fmla="*/ 3963046 w 4339101"/>
                  <a:gd name="connsiteY5" fmla="*/ 1171557 h 5742077"/>
                  <a:gd name="connsiteX6" fmla="*/ 3963046 w 4339101"/>
                  <a:gd name="connsiteY6" fmla="*/ 3456817 h 5742077"/>
                  <a:gd name="connsiteX7" fmla="*/ 4180001 w 4339101"/>
                  <a:gd name="connsiteY7" fmla="*/ 809966 h 5742077"/>
                  <a:gd name="connsiteX8" fmla="*/ 2285260 w 4339101"/>
                  <a:gd name="connsiteY8" fmla="*/ 101246 h 5742077"/>
                  <a:gd name="connsiteX9" fmla="*/ 2184014 w 4339101"/>
                  <a:gd name="connsiteY9" fmla="*/ 0 h 5742077"/>
                  <a:gd name="connsiteX10" fmla="*/ 2068305 w 4339101"/>
                  <a:gd name="connsiteY10" fmla="*/ 86782 h 5742077"/>
                  <a:gd name="connsiteX11" fmla="*/ 188028 w 4339101"/>
                  <a:gd name="connsiteY11" fmla="*/ 809966 h 5742077"/>
                  <a:gd name="connsiteX12" fmla="*/ 0 w 4339101"/>
                  <a:gd name="connsiteY12" fmla="*/ 809966 h 5742077"/>
                  <a:gd name="connsiteX13" fmla="*/ 0 w 4339101"/>
                  <a:gd name="connsiteY13" fmla="*/ 3456817 h 5742077"/>
                  <a:gd name="connsiteX14" fmla="*/ 2082769 w 4339101"/>
                  <a:gd name="connsiteY14" fmla="*/ 5698686 h 5742077"/>
                  <a:gd name="connsiteX15" fmla="*/ 2155087 w 4339101"/>
                  <a:gd name="connsiteY15" fmla="*/ 5742077 h 5742077"/>
                  <a:gd name="connsiteX16" fmla="*/ 2227405 w 4339101"/>
                  <a:gd name="connsiteY16" fmla="*/ 5713150 h 5742077"/>
                  <a:gd name="connsiteX17" fmla="*/ 4339101 w 4339101"/>
                  <a:gd name="connsiteY17" fmla="*/ 3456817 h 5742077"/>
                  <a:gd name="connsiteX18" fmla="*/ 4339101 w 4339101"/>
                  <a:gd name="connsiteY18" fmla="*/ 824429 h 5742077"/>
                  <a:gd name="connsiteX19" fmla="*/ 4180001 w 4339101"/>
                  <a:gd name="connsiteY19" fmla="*/ 809966 h 574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39101" h="5742077">
                    <a:moveTo>
                      <a:pt x="3977509" y="3456817"/>
                    </a:moveTo>
                    <a:cubicBezTo>
                      <a:pt x="3977509" y="4151073"/>
                      <a:pt x="3370035" y="4773011"/>
                      <a:pt x="2169551" y="5322631"/>
                    </a:cubicBezTo>
                    <a:cubicBezTo>
                      <a:pt x="969066" y="4700693"/>
                      <a:pt x="361592" y="4078755"/>
                      <a:pt x="361592" y="3456817"/>
                    </a:cubicBezTo>
                    <a:lnTo>
                      <a:pt x="361592" y="1186021"/>
                    </a:lnTo>
                    <a:cubicBezTo>
                      <a:pt x="954602" y="1142630"/>
                      <a:pt x="1562076" y="911211"/>
                      <a:pt x="2155087" y="491765"/>
                    </a:cubicBezTo>
                    <a:cubicBezTo>
                      <a:pt x="2588997" y="838893"/>
                      <a:pt x="3196471" y="1070312"/>
                      <a:pt x="3963046" y="1171557"/>
                    </a:cubicBezTo>
                    <a:lnTo>
                      <a:pt x="3963046" y="3456817"/>
                    </a:lnTo>
                    <a:close/>
                    <a:moveTo>
                      <a:pt x="4180001" y="809966"/>
                    </a:moveTo>
                    <a:cubicBezTo>
                      <a:pt x="3326644" y="708720"/>
                      <a:pt x="2690243" y="477301"/>
                      <a:pt x="2285260" y="101246"/>
                    </a:cubicBezTo>
                    <a:lnTo>
                      <a:pt x="2184014" y="0"/>
                    </a:lnTo>
                    <a:lnTo>
                      <a:pt x="2068305" y="86782"/>
                    </a:lnTo>
                    <a:cubicBezTo>
                      <a:pt x="1431903" y="564083"/>
                      <a:pt x="795502" y="809966"/>
                      <a:pt x="188028" y="809966"/>
                    </a:cubicBezTo>
                    <a:lnTo>
                      <a:pt x="0" y="809966"/>
                    </a:lnTo>
                    <a:lnTo>
                      <a:pt x="0" y="3456817"/>
                    </a:lnTo>
                    <a:cubicBezTo>
                      <a:pt x="0" y="4266783"/>
                      <a:pt x="679793" y="5004430"/>
                      <a:pt x="2082769" y="5698686"/>
                    </a:cubicBezTo>
                    <a:lnTo>
                      <a:pt x="2155087" y="5742077"/>
                    </a:lnTo>
                    <a:lnTo>
                      <a:pt x="2227405" y="5713150"/>
                    </a:lnTo>
                    <a:cubicBezTo>
                      <a:pt x="3630381" y="5076748"/>
                      <a:pt x="4339101" y="4324638"/>
                      <a:pt x="4339101" y="3456817"/>
                    </a:cubicBezTo>
                    <a:lnTo>
                      <a:pt x="4339101" y="824429"/>
                    </a:lnTo>
                    <a:lnTo>
                      <a:pt x="4180001" y="809966"/>
                    </a:lnTo>
                    <a:close/>
                  </a:path>
                </a:pathLst>
              </a:custGeom>
              <a:noFill/>
              <a:ln w="5645" cap="flat">
                <a:gradFill>
                  <a:gsLst>
                    <a:gs pos="0">
                      <a:schemeClr val="accent1">
                        <a:lumMod val="5000"/>
                        <a:lumOff val="95000"/>
                        <a:alpha val="70000"/>
                      </a:schemeClr>
                    </a:gs>
                    <a:gs pos="100000">
                      <a:schemeClr val="accent1">
                        <a:lumMod val="30000"/>
                        <a:lumOff val="70000"/>
                        <a:alpha val="0"/>
                      </a:schemeClr>
                    </a:gs>
                  </a:gsLst>
                  <a:lin ang="5400000" scaled="1"/>
                </a:gradFill>
                <a:prstDash val="solid"/>
                <a:miter/>
              </a:ln>
            </p:spPr>
            <p:txBody>
              <a:bodyPr rtlCol="0" anchor="ctr"/>
              <a:lstStyle/>
              <a:p>
                <a:endParaRPr lang="zh-CN" altLang="en-US" dirty="0">
                  <a:cs typeface="+mn-ea"/>
                  <a:sym typeface="+mn-lt"/>
                </a:endParaRPr>
              </a:p>
            </p:txBody>
          </p:sp>
          <p:sp>
            <p:nvSpPr>
              <p:cNvPr id="52" name="任意多边形: 形状 51">
                <a:extLst>
                  <a:ext uri="{FF2B5EF4-FFF2-40B4-BE49-F238E27FC236}">
                    <a16:creationId xmlns:a16="http://schemas.microsoft.com/office/drawing/2014/main" id="{E8068C83-48D6-43D1-B7C6-1E47801C2120}"/>
                  </a:ext>
                </a:extLst>
              </p:cNvPr>
              <p:cNvSpPr/>
              <p:nvPr/>
            </p:nvSpPr>
            <p:spPr>
              <a:xfrm>
                <a:off x="4304733" y="1249670"/>
                <a:ext cx="3604191" cy="4744337"/>
              </a:xfrm>
              <a:custGeom>
                <a:avLst/>
                <a:gdLst>
                  <a:gd name="connsiteX0" fmla="*/ 1373531 w 2728870"/>
                  <a:gd name="connsiteY0" fmla="*/ 0 h 3611204"/>
                  <a:gd name="connsiteX1" fmla="*/ 1437205 w 2728870"/>
                  <a:gd name="connsiteY1" fmla="*/ 63674 h 3611204"/>
                  <a:gd name="connsiteX2" fmla="*/ 2628812 w 2728870"/>
                  <a:gd name="connsiteY2" fmla="*/ 509389 h 3611204"/>
                  <a:gd name="connsiteX3" fmla="*/ 2728870 w 2728870"/>
                  <a:gd name="connsiteY3" fmla="*/ 518485 h 3611204"/>
                  <a:gd name="connsiteX4" fmla="*/ 2728870 w 2728870"/>
                  <a:gd name="connsiteY4" fmla="*/ 2173999 h 3611204"/>
                  <a:gd name="connsiteX5" fmla="*/ 1400820 w 2728870"/>
                  <a:gd name="connsiteY5" fmla="*/ 3593012 h 3611204"/>
                  <a:gd name="connsiteX6" fmla="*/ 1355339 w 2728870"/>
                  <a:gd name="connsiteY6" fmla="*/ 3611204 h 3611204"/>
                  <a:gd name="connsiteX7" fmla="*/ 1309858 w 2728870"/>
                  <a:gd name="connsiteY7" fmla="*/ 3583915 h 3611204"/>
                  <a:gd name="connsiteX8" fmla="*/ 0 w 2728870"/>
                  <a:gd name="connsiteY8" fmla="*/ 2173999 h 3611204"/>
                  <a:gd name="connsiteX9" fmla="*/ 0 w 2728870"/>
                  <a:gd name="connsiteY9" fmla="*/ 509389 h 3611204"/>
                  <a:gd name="connsiteX10" fmla="*/ 118251 w 2728870"/>
                  <a:gd name="connsiteY10" fmla="*/ 509389 h 3611204"/>
                  <a:gd name="connsiteX11" fmla="*/ 1300762 w 2728870"/>
                  <a:gd name="connsiteY11" fmla="*/ 54578 h 361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28870" h="3611204">
                    <a:moveTo>
                      <a:pt x="1373531" y="0"/>
                    </a:moveTo>
                    <a:lnTo>
                      <a:pt x="1437205" y="63674"/>
                    </a:lnTo>
                    <a:cubicBezTo>
                      <a:pt x="1691900" y="300176"/>
                      <a:pt x="2092134" y="445716"/>
                      <a:pt x="2628812" y="509389"/>
                    </a:cubicBezTo>
                    <a:lnTo>
                      <a:pt x="2728870" y="518485"/>
                    </a:lnTo>
                    <a:lnTo>
                      <a:pt x="2728870" y="2173999"/>
                    </a:lnTo>
                    <a:cubicBezTo>
                      <a:pt x="2728870" y="2719774"/>
                      <a:pt x="2283155" y="3192777"/>
                      <a:pt x="1400820" y="3593012"/>
                    </a:cubicBezTo>
                    <a:lnTo>
                      <a:pt x="1355339" y="3611204"/>
                    </a:lnTo>
                    <a:lnTo>
                      <a:pt x="1309858" y="3583915"/>
                    </a:lnTo>
                    <a:cubicBezTo>
                      <a:pt x="427523" y="3147296"/>
                      <a:pt x="0" y="2683389"/>
                      <a:pt x="0" y="2173999"/>
                    </a:cubicBezTo>
                    <a:lnTo>
                      <a:pt x="0" y="509389"/>
                    </a:lnTo>
                    <a:lnTo>
                      <a:pt x="118251" y="509389"/>
                    </a:lnTo>
                    <a:cubicBezTo>
                      <a:pt x="500293" y="509389"/>
                      <a:pt x="900527" y="354753"/>
                      <a:pt x="1300762" y="54578"/>
                    </a:cubicBezTo>
                    <a:close/>
                  </a:path>
                </a:pathLst>
              </a:custGeom>
              <a:gradFill>
                <a:gsLst>
                  <a:gs pos="100000">
                    <a:schemeClr val="accent5">
                      <a:lumMod val="60000"/>
                      <a:lumOff val="40000"/>
                      <a:alpha val="0"/>
                    </a:schemeClr>
                  </a:gs>
                  <a:gs pos="35000">
                    <a:srgbClr val="B7D3ED">
                      <a:alpha val="32000"/>
                    </a:srgbClr>
                  </a:gs>
                  <a:gs pos="0">
                    <a:schemeClr val="accent5">
                      <a:lumMod val="40000"/>
                      <a:lumOff val="60000"/>
                      <a:alpha val="36000"/>
                    </a:schemeClr>
                  </a:gs>
                </a:gsLst>
                <a:lin ang="16200000" scaled="0"/>
              </a:gradFill>
              <a:ln w="5645" cap="flat">
                <a:noFill/>
                <a:prstDash val="solid"/>
                <a:miter/>
              </a:ln>
            </p:spPr>
            <p:txBody>
              <a:bodyPr rtlCol="0" anchor="ctr"/>
              <a:lstStyle/>
              <a:p>
                <a:endParaRPr lang="zh-CN" altLang="en-US" dirty="0">
                  <a:cs typeface="+mn-ea"/>
                  <a:sym typeface="+mn-lt"/>
                </a:endParaRPr>
              </a:p>
            </p:txBody>
          </p:sp>
        </p:grpSp>
        <p:sp>
          <p:nvSpPr>
            <p:cNvPr id="58" name="文本框 57">
              <a:extLst>
                <a:ext uri="{FF2B5EF4-FFF2-40B4-BE49-F238E27FC236}">
                  <a16:creationId xmlns:a16="http://schemas.microsoft.com/office/drawing/2014/main" id="{28DB29B3-DFCA-4846-B52E-6C889842B832}"/>
                </a:ext>
              </a:extLst>
            </p:cNvPr>
            <p:cNvSpPr txBox="1"/>
            <p:nvPr/>
          </p:nvSpPr>
          <p:spPr>
            <a:xfrm>
              <a:off x="6227132" y="2884723"/>
              <a:ext cx="2483589" cy="646331"/>
            </a:xfrm>
            <a:prstGeom prst="rect">
              <a:avLst/>
            </a:prstGeom>
            <a:noFill/>
            <a:effectLst>
              <a:outerShdw blurRad="50800" dist="38100" dir="5400000" algn="t" rotWithShape="0">
                <a:prstClr val="black">
                  <a:alpha val="20000"/>
                </a:prstClr>
              </a:outerShdw>
            </a:effectLst>
          </p:spPr>
          <p:txBody>
            <a:bodyPr wrap="square" rtlCol="0">
              <a:spAutoFit/>
            </a:bodyPr>
            <a:lstStyle/>
            <a:p>
              <a:pPr lvl="0" algn="ctr" defTabSz="457200">
                <a:defRPr/>
              </a:pPr>
              <a:r>
                <a:rPr lang="zh-CN" altLang="en-US" sz="3600" b="1" spc="600" dirty="0">
                  <a:gradFill>
                    <a:gsLst>
                      <a:gs pos="100000">
                        <a:schemeClr val="bg1">
                          <a:alpha val="45000"/>
                        </a:schemeClr>
                      </a:gs>
                      <a:gs pos="0">
                        <a:schemeClr val="bg1"/>
                      </a:gs>
                    </a:gsLst>
                    <a:lin ang="0" scaled="0"/>
                  </a:gradFill>
                  <a:cs typeface="+mn-ea"/>
                  <a:sym typeface="+mn-lt"/>
                </a:rPr>
                <a:t>上传木马</a:t>
              </a:r>
            </a:p>
          </p:txBody>
        </p:sp>
      </p:grpSp>
      <p:grpSp>
        <p:nvGrpSpPr>
          <p:cNvPr id="5" name="组合 4">
            <a:extLst>
              <a:ext uri="{FF2B5EF4-FFF2-40B4-BE49-F238E27FC236}">
                <a16:creationId xmlns:a16="http://schemas.microsoft.com/office/drawing/2014/main" id="{ED2DD83D-DE5F-45A4-833E-E729A013E909}"/>
              </a:ext>
            </a:extLst>
          </p:cNvPr>
          <p:cNvGrpSpPr/>
          <p:nvPr/>
        </p:nvGrpSpPr>
        <p:grpSpPr>
          <a:xfrm>
            <a:off x="8622082" y="1931555"/>
            <a:ext cx="3394329" cy="2564984"/>
            <a:chOff x="8622082" y="1931555"/>
            <a:chExt cx="3394329" cy="2564984"/>
          </a:xfrm>
        </p:grpSpPr>
        <p:grpSp>
          <p:nvGrpSpPr>
            <p:cNvPr id="53" name="组合 52">
              <a:extLst>
                <a:ext uri="{FF2B5EF4-FFF2-40B4-BE49-F238E27FC236}">
                  <a16:creationId xmlns:a16="http://schemas.microsoft.com/office/drawing/2014/main" id="{069D6D92-D3E2-4DE8-BD9A-0BFAE04B1D54}"/>
                </a:ext>
              </a:extLst>
            </p:cNvPr>
            <p:cNvGrpSpPr/>
            <p:nvPr/>
          </p:nvGrpSpPr>
          <p:grpSpPr>
            <a:xfrm rot="16200000">
              <a:off x="9036755" y="1516882"/>
              <a:ext cx="2564984" cy="3394329"/>
              <a:chOff x="3926861" y="675827"/>
              <a:chExt cx="4339101" cy="5742077"/>
            </a:xfrm>
          </p:grpSpPr>
          <p:sp>
            <p:nvSpPr>
              <p:cNvPr id="54" name="任意多边形: 形状 53">
                <a:extLst>
                  <a:ext uri="{FF2B5EF4-FFF2-40B4-BE49-F238E27FC236}">
                    <a16:creationId xmlns:a16="http://schemas.microsoft.com/office/drawing/2014/main" id="{DA417257-27D4-468A-BE72-E33E9073B18C}"/>
                  </a:ext>
                </a:extLst>
              </p:cNvPr>
              <p:cNvSpPr/>
              <p:nvPr/>
            </p:nvSpPr>
            <p:spPr>
              <a:xfrm>
                <a:off x="3926861" y="675827"/>
                <a:ext cx="4339101" cy="5742077"/>
              </a:xfrm>
              <a:custGeom>
                <a:avLst/>
                <a:gdLst>
                  <a:gd name="connsiteX0" fmla="*/ 3977509 w 4339101"/>
                  <a:gd name="connsiteY0" fmla="*/ 3456817 h 5742077"/>
                  <a:gd name="connsiteX1" fmla="*/ 2169551 w 4339101"/>
                  <a:gd name="connsiteY1" fmla="*/ 5322631 h 5742077"/>
                  <a:gd name="connsiteX2" fmla="*/ 361592 w 4339101"/>
                  <a:gd name="connsiteY2" fmla="*/ 3456817 h 5742077"/>
                  <a:gd name="connsiteX3" fmla="*/ 361592 w 4339101"/>
                  <a:gd name="connsiteY3" fmla="*/ 1186021 h 5742077"/>
                  <a:gd name="connsiteX4" fmla="*/ 2155087 w 4339101"/>
                  <a:gd name="connsiteY4" fmla="*/ 491765 h 5742077"/>
                  <a:gd name="connsiteX5" fmla="*/ 3963046 w 4339101"/>
                  <a:gd name="connsiteY5" fmla="*/ 1171557 h 5742077"/>
                  <a:gd name="connsiteX6" fmla="*/ 3963046 w 4339101"/>
                  <a:gd name="connsiteY6" fmla="*/ 3456817 h 5742077"/>
                  <a:gd name="connsiteX7" fmla="*/ 4180001 w 4339101"/>
                  <a:gd name="connsiteY7" fmla="*/ 809966 h 5742077"/>
                  <a:gd name="connsiteX8" fmla="*/ 2285260 w 4339101"/>
                  <a:gd name="connsiteY8" fmla="*/ 101246 h 5742077"/>
                  <a:gd name="connsiteX9" fmla="*/ 2184014 w 4339101"/>
                  <a:gd name="connsiteY9" fmla="*/ 0 h 5742077"/>
                  <a:gd name="connsiteX10" fmla="*/ 2068305 w 4339101"/>
                  <a:gd name="connsiteY10" fmla="*/ 86782 h 5742077"/>
                  <a:gd name="connsiteX11" fmla="*/ 188028 w 4339101"/>
                  <a:gd name="connsiteY11" fmla="*/ 809966 h 5742077"/>
                  <a:gd name="connsiteX12" fmla="*/ 0 w 4339101"/>
                  <a:gd name="connsiteY12" fmla="*/ 809966 h 5742077"/>
                  <a:gd name="connsiteX13" fmla="*/ 0 w 4339101"/>
                  <a:gd name="connsiteY13" fmla="*/ 3456817 h 5742077"/>
                  <a:gd name="connsiteX14" fmla="*/ 2082769 w 4339101"/>
                  <a:gd name="connsiteY14" fmla="*/ 5698686 h 5742077"/>
                  <a:gd name="connsiteX15" fmla="*/ 2155087 w 4339101"/>
                  <a:gd name="connsiteY15" fmla="*/ 5742077 h 5742077"/>
                  <a:gd name="connsiteX16" fmla="*/ 2227405 w 4339101"/>
                  <a:gd name="connsiteY16" fmla="*/ 5713150 h 5742077"/>
                  <a:gd name="connsiteX17" fmla="*/ 4339101 w 4339101"/>
                  <a:gd name="connsiteY17" fmla="*/ 3456817 h 5742077"/>
                  <a:gd name="connsiteX18" fmla="*/ 4339101 w 4339101"/>
                  <a:gd name="connsiteY18" fmla="*/ 824429 h 5742077"/>
                  <a:gd name="connsiteX19" fmla="*/ 4180001 w 4339101"/>
                  <a:gd name="connsiteY19" fmla="*/ 809966 h 574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39101" h="5742077">
                    <a:moveTo>
                      <a:pt x="3977509" y="3456817"/>
                    </a:moveTo>
                    <a:cubicBezTo>
                      <a:pt x="3977509" y="4151073"/>
                      <a:pt x="3370035" y="4773011"/>
                      <a:pt x="2169551" y="5322631"/>
                    </a:cubicBezTo>
                    <a:cubicBezTo>
                      <a:pt x="969066" y="4700693"/>
                      <a:pt x="361592" y="4078755"/>
                      <a:pt x="361592" y="3456817"/>
                    </a:cubicBezTo>
                    <a:lnTo>
                      <a:pt x="361592" y="1186021"/>
                    </a:lnTo>
                    <a:cubicBezTo>
                      <a:pt x="954602" y="1142630"/>
                      <a:pt x="1562076" y="911211"/>
                      <a:pt x="2155087" y="491765"/>
                    </a:cubicBezTo>
                    <a:cubicBezTo>
                      <a:pt x="2588997" y="838893"/>
                      <a:pt x="3196471" y="1070312"/>
                      <a:pt x="3963046" y="1171557"/>
                    </a:cubicBezTo>
                    <a:lnTo>
                      <a:pt x="3963046" y="3456817"/>
                    </a:lnTo>
                    <a:close/>
                    <a:moveTo>
                      <a:pt x="4180001" y="809966"/>
                    </a:moveTo>
                    <a:cubicBezTo>
                      <a:pt x="3326644" y="708720"/>
                      <a:pt x="2690243" y="477301"/>
                      <a:pt x="2285260" y="101246"/>
                    </a:cubicBezTo>
                    <a:lnTo>
                      <a:pt x="2184014" y="0"/>
                    </a:lnTo>
                    <a:lnTo>
                      <a:pt x="2068305" y="86782"/>
                    </a:lnTo>
                    <a:cubicBezTo>
                      <a:pt x="1431903" y="564083"/>
                      <a:pt x="795502" y="809966"/>
                      <a:pt x="188028" y="809966"/>
                    </a:cubicBezTo>
                    <a:lnTo>
                      <a:pt x="0" y="809966"/>
                    </a:lnTo>
                    <a:lnTo>
                      <a:pt x="0" y="3456817"/>
                    </a:lnTo>
                    <a:cubicBezTo>
                      <a:pt x="0" y="4266783"/>
                      <a:pt x="679793" y="5004430"/>
                      <a:pt x="2082769" y="5698686"/>
                    </a:cubicBezTo>
                    <a:lnTo>
                      <a:pt x="2155087" y="5742077"/>
                    </a:lnTo>
                    <a:lnTo>
                      <a:pt x="2227405" y="5713150"/>
                    </a:lnTo>
                    <a:cubicBezTo>
                      <a:pt x="3630381" y="5076748"/>
                      <a:pt x="4339101" y="4324638"/>
                      <a:pt x="4339101" y="3456817"/>
                    </a:cubicBezTo>
                    <a:lnTo>
                      <a:pt x="4339101" y="824429"/>
                    </a:lnTo>
                    <a:lnTo>
                      <a:pt x="4180001" y="809966"/>
                    </a:lnTo>
                    <a:close/>
                  </a:path>
                </a:pathLst>
              </a:custGeom>
              <a:noFill/>
              <a:ln w="5645" cap="flat">
                <a:gradFill>
                  <a:gsLst>
                    <a:gs pos="0">
                      <a:schemeClr val="accent1">
                        <a:lumMod val="5000"/>
                        <a:lumOff val="95000"/>
                        <a:alpha val="70000"/>
                      </a:schemeClr>
                    </a:gs>
                    <a:gs pos="100000">
                      <a:schemeClr val="accent1">
                        <a:lumMod val="30000"/>
                        <a:lumOff val="70000"/>
                        <a:alpha val="0"/>
                      </a:schemeClr>
                    </a:gs>
                  </a:gsLst>
                  <a:lin ang="5400000" scaled="1"/>
                </a:gradFill>
                <a:prstDash val="solid"/>
                <a:miter/>
              </a:ln>
            </p:spPr>
            <p:txBody>
              <a:bodyPr rtlCol="0" anchor="ctr"/>
              <a:lstStyle/>
              <a:p>
                <a:endParaRPr lang="zh-CN" altLang="en-US" dirty="0">
                  <a:cs typeface="+mn-ea"/>
                  <a:sym typeface="+mn-lt"/>
                </a:endParaRPr>
              </a:p>
            </p:txBody>
          </p:sp>
          <p:sp>
            <p:nvSpPr>
              <p:cNvPr id="55" name="任意多边形: 形状 54">
                <a:extLst>
                  <a:ext uri="{FF2B5EF4-FFF2-40B4-BE49-F238E27FC236}">
                    <a16:creationId xmlns:a16="http://schemas.microsoft.com/office/drawing/2014/main" id="{40D5EC99-8749-4331-B8CB-C29F8616586E}"/>
                  </a:ext>
                </a:extLst>
              </p:cNvPr>
              <p:cNvSpPr/>
              <p:nvPr/>
            </p:nvSpPr>
            <p:spPr>
              <a:xfrm>
                <a:off x="4304733" y="1249670"/>
                <a:ext cx="3604191" cy="4744337"/>
              </a:xfrm>
              <a:custGeom>
                <a:avLst/>
                <a:gdLst>
                  <a:gd name="connsiteX0" fmla="*/ 1373531 w 2728870"/>
                  <a:gd name="connsiteY0" fmla="*/ 0 h 3611204"/>
                  <a:gd name="connsiteX1" fmla="*/ 1437205 w 2728870"/>
                  <a:gd name="connsiteY1" fmla="*/ 63674 h 3611204"/>
                  <a:gd name="connsiteX2" fmla="*/ 2628812 w 2728870"/>
                  <a:gd name="connsiteY2" fmla="*/ 509389 h 3611204"/>
                  <a:gd name="connsiteX3" fmla="*/ 2728870 w 2728870"/>
                  <a:gd name="connsiteY3" fmla="*/ 518485 h 3611204"/>
                  <a:gd name="connsiteX4" fmla="*/ 2728870 w 2728870"/>
                  <a:gd name="connsiteY4" fmla="*/ 2173999 h 3611204"/>
                  <a:gd name="connsiteX5" fmla="*/ 1400820 w 2728870"/>
                  <a:gd name="connsiteY5" fmla="*/ 3593012 h 3611204"/>
                  <a:gd name="connsiteX6" fmla="*/ 1355339 w 2728870"/>
                  <a:gd name="connsiteY6" fmla="*/ 3611204 h 3611204"/>
                  <a:gd name="connsiteX7" fmla="*/ 1309858 w 2728870"/>
                  <a:gd name="connsiteY7" fmla="*/ 3583915 h 3611204"/>
                  <a:gd name="connsiteX8" fmla="*/ 0 w 2728870"/>
                  <a:gd name="connsiteY8" fmla="*/ 2173999 h 3611204"/>
                  <a:gd name="connsiteX9" fmla="*/ 0 w 2728870"/>
                  <a:gd name="connsiteY9" fmla="*/ 509389 h 3611204"/>
                  <a:gd name="connsiteX10" fmla="*/ 118251 w 2728870"/>
                  <a:gd name="connsiteY10" fmla="*/ 509389 h 3611204"/>
                  <a:gd name="connsiteX11" fmla="*/ 1300762 w 2728870"/>
                  <a:gd name="connsiteY11" fmla="*/ 54578 h 361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28870" h="3611204">
                    <a:moveTo>
                      <a:pt x="1373531" y="0"/>
                    </a:moveTo>
                    <a:lnTo>
                      <a:pt x="1437205" y="63674"/>
                    </a:lnTo>
                    <a:cubicBezTo>
                      <a:pt x="1691900" y="300176"/>
                      <a:pt x="2092134" y="445716"/>
                      <a:pt x="2628812" y="509389"/>
                    </a:cubicBezTo>
                    <a:lnTo>
                      <a:pt x="2728870" y="518485"/>
                    </a:lnTo>
                    <a:lnTo>
                      <a:pt x="2728870" y="2173999"/>
                    </a:lnTo>
                    <a:cubicBezTo>
                      <a:pt x="2728870" y="2719774"/>
                      <a:pt x="2283155" y="3192777"/>
                      <a:pt x="1400820" y="3593012"/>
                    </a:cubicBezTo>
                    <a:lnTo>
                      <a:pt x="1355339" y="3611204"/>
                    </a:lnTo>
                    <a:lnTo>
                      <a:pt x="1309858" y="3583915"/>
                    </a:lnTo>
                    <a:cubicBezTo>
                      <a:pt x="427523" y="3147296"/>
                      <a:pt x="0" y="2683389"/>
                      <a:pt x="0" y="2173999"/>
                    </a:cubicBezTo>
                    <a:lnTo>
                      <a:pt x="0" y="509389"/>
                    </a:lnTo>
                    <a:lnTo>
                      <a:pt x="118251" y="509389"/>
                    </a:lnTo>
                    <a:cubicBezTo>
                      <a:pt x="500293" y="509389"/>
                      <a:pt x="900527" y="354753"/>
                      <a:pt x="1300762" y="54578"/>
                    </a:cubicBezTo>
                    <a:close/>
                  </a:path>
                </a:pathLst>
              </a:custGeom>
              <a:gradFill>
                <a:gsLst>
                  <a:gs pos="100000">
                    <a:schemeClr val="accent5">
                      <a:lumMod val="60000"/>
                      <a:lumOff val="40000"/>
                      <a:alpha val="0"/>
                    </a:schemeClr>
                  </a:gs>
                  <a:gs pos="35000">
                    <a:srgbClr val="B7D3ED">
                      <a:alpha val="32000"/>
                    </a:srgbClr>
                  </a:gs>
                  <a:gs pos="0">
                    <a:schemeClr val="accent5">
                      <a:lumMod val="40000"/>
                      <a:lumOff val="60000"/>
                      <a:alpha val="36000"/>
                    </a:schemeClr>
                  </a:gs>
                </a:gsLst>
                <a:lin ang="16200000" scaled="0"/>
              </a:gradFill>
              <a:ln w="5645" cap="flat">
                <a:noFill/>
                <a:prstDash val="solid"/>
                <a:miter/>
              </a:ln>
            </p:spPr>
            <p:txBody>
              <a:bodyPr rtlCol="0" anchor="ctr"/>
              <a:lstStyle/>
              <a:p>
                <a:endParaRPr lang="zh-CN" altLang="en-US" dirty="0">
                  <a:cs typeface="+mn-ea"/>
                  <a:sym typeface="+mn-lt"/>
                </a:endParaRPr>
              </a:p>
            </p:txBody>
          </p:sp>
        </p:grpSp>
        <p:sp>
          <p:nvSpPr>
            <p:cNvPr id="59" name="文本框 58">
              <a:extLst>
                <a:ext uri="{FF2B5EF4-FFF2-40B4-BE49-F238E27FC236}">
                  <a16:creationId xmlns:a16="http://schemas.microsoft.com/office/drawing/2014/main" id="{78D86E1C-0A27-415E-8B38-35608D47A5FE}"/>
                </a:ext>
              </a:extLst>
            </p:cNvPr>
            <p:cNvSpPr txBox="1"/>
            <p:nvPr/>
          </p:nvSpPr>
          <p:spPr>
            <a:xfrm>
              <a:off x="9008655" y="2884723"/>
              <a:ext cx="2483589" cy="646331"/>
            </a:xfrm>
            <a:prstGeom prst="rect">
              <a:avLst/>
            </a:prstGeom>
            <a:noFill/>
            <a:effectLst>
              <a:outerShdw blurRad="50800" dist="38100" dir="5400000" algn="t" rotWithShape="0">
                <a:prstClr val="black">
                  <a:alpha val="20000"/>
                </a:prstClr>
              </a:outerShdw>
            </a:effectLst>
          </p:spPr>
          <p:txBody>
            <a:bodyPr wrap="square" rtlCol="0">
              <a:spAutoFit/>
            </a:bodyPr>
            <a:lstStyle/>
            <a:p>
              <a:pPr lvl="0" algn="ctr" defTabSz="457200">
                <a:defRPr/>
              </a:pPr>
              <a:r>
                <a:rPr lang="zh-CN" altLang="en-US" sz="3600" b="1" spc="600" dirty="0">
                  <a:gradFill>
                    <a:gsLst>
                      <a:gs pos="100000">
                        <a:schemeClr val="bg1">
                          <a:alpha val="45000"/>
                        </a:schemeClr>
                      </a:gs>
                      <a:gs pos="0">
                        <a:schemeClr val="bg1"/>
                      </a:gs>
                    </a:gsLst>
                    <a:lin ang="0" scaled="0"/>
                  </a:gradFill>
                  <a:cs typeface="+mn-ea"/>
                  <a:sym typeface="+mn-lt"/>
                </a:rPr>
                <a:t>控制网站</a:t>
              </a:r>
            </a:p>
          </p:txBody>
        </p:sp>
      </p:grpSp>
    </p:spTree>
    <p:custDataLst>
      <p:tags r:id="rId1"/>
    </p:custDataLst>
    <p:extLst>
      <p:ext uri="{BB962C8B-B14F-4D97-AF65-F5344CB8AC3E}">
        <p14:creationId xmlns:p14="http://schemas.microsoft.com/office/powerpoint/2010/main" val="13290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right)">
                                      <p:cBhvr>
                                        <p:cTn id="7" dur="500"/>
                                        <p:tgtEl>
                                          <p:spTgt spid="4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wipe(left)">
                                      <p:cBhvr>
                                        <p:cTn id="10" dur="500"/>
                                        <p:tgtEl>
                                          <p:spTgt spid="4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fade">
                                      <p:cBhvr>
                                        <p:cTn id="13" dur="500"/>
                                        <p:tgtEl>
                                          <p:spTgt spid="42"/>
                                        </p:tgtEl>
                                      </p:cBhvr>
                                    </p:animEffect>
                                  </p:childTnLst>
                                </p:cTn>
                              </p:par>
                              <p:par>
                                <p:cTn id="14" presetID="47" presetClass="entr" presetSubtype="0" fill="hold" grpId="0" nodeType="with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fade">
                                      <p:cBhvr>
                                        <p:cTn id="16" dur="500"/>
                                        <p:tgtEl>
                                          <p:spTgt spid="43"/>
                                        </p:tgtEl>
                                      </p:cBhvr>
                                    </p:animEffect>
                                    <p:anim calcmode="lin" valueType="num">
                                      <p:cBhvr>
                                        <p:cTn id="17" dur="500" fill="hold"/>
                                        <p:tgtEl>
                                          <p:spTgt spid="43"/>
                                        </p:tgtEl>
                                        <p:attrNameLst>
                                          <p:attrName>ppt_x</p:attrName>
                                        </p:attrNameLst>
                                      </p:cBhvr>
                                      <p:tavLst>
                                        <p:tav tm="0">
                                          <p:val>
                                            <p:strVal val="#ppt_x"/>
                                          </p:val>
                                        </p:tav>
                                        <p:tav tm="100000">
                                          <p:val>
                                            <p:strVal val="#ppt_x"/>
                                          </p:val>
                                        </p:tav>
                                      </p:tavLst>
                                    </p:anim>
                                    <p:anim calcmode="lin" valueType="num">
                                      <p:cBhvr>
                                        <p:cTn id="18" dur="5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left)">
                                      <p:cBhvr>
                                        <p:cTn id="28" dur="5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left)">
                                      <p:cBhvr>
                                        <p:cTn id="33" dur="500"/>
                                        <p:tgtEl>
                                          <p:spTgt spid="4"/>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left)">
                                      <p:cBhvr>
                                        <p:cTn id="3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 name="图形 94">
            <a:extLst>
              <a:ext uri="{FF2B5EF4-FFF2-40B4-BE49-F238E27FC236}">
                <a16:creationId xmlns:a16="http://schemas.microsoft.com/office/drawing/2014/main" id="{8D60DCDD-21F4-45E8-B6B0-16B2A559B5F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695412" y="-981235"/>
            <a:ext cx="5313413" cy="5313413"/>
          </a:xfrm>
          <a:prstGeom prst="rect">
            <a:avLst/>
          </a:prstGeom>
        </p:spPr>
      </p:pic>
      <p:pic>
        <p:nvPicPr>
          <p:cNvPr id="94" name="图形 93">
            <a:extLst>
              <a:ext uri="{FF2B5EF4-FFF2-40B4-BE49-F238E27FC236}">
                <a16:creationId xmlns:a16="http://schemas.microsoft.com/office/drawing/2014/main" id="{AD409DCC-C8D3-4EFF-8995-C498521167A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910264" y="2105775"/>
            <a:ext cx="5313413" cy="5313413"/>
          </a:xfrm>
          <a:prstGeom prst="rect">
            <a:avLst/>
          </a:prstGeom>
        </p:spPr>
      </p:pic>
      <p:sp>
        <p:nvSpPr>
          <p:cNvPr id="24" name="椭圆 23">
            <a:extLst>
              <a:ext uri="{FF2B5EF4-FFF2-40B4-BE49-F238E27FC236}">
                <a16:creationId xmlns:a16="http://schemas.microsoft.com/office/drawing/2014/main" id="{94FA2F62-7436-4CB6-8168-33F739BC3F38}"/>
              </a:ext>
            </a:extLst>
          </p:cNvPr>
          <p:cNvSpPr/>
          <p:nvPr/>
        </p:nvSpPr>
        <p:spPr>
          <a:xfrm>
            <a:off x="2215890" y="971027"/>
            <a:ext cx="7760220" cy="7760221"/>
          </a:xfrm>
          <a:prstGeom prst="ellipse">
            <a:avLst/>
          </a:prstGeom>
          <a:gradFill>
            <a:gsLst>
              <a:gs pos="0">
                <a:schemeClr val="accent5">
                  <a:lumMod val="40000"/>
                  <a:lumOff val="60000"/>
                  <a:alpha val="0"/>
                </a:schemeClr>
              </a:gs>
              <a:gs pos="100000">
                <a:schemeClr val="accent5">
                  <a:lumMod val="40000"/>
                  <a:lumOff val="60000"/>
                  <a:alpha val="38000"/>
                </a:schemeClr>
              </a:gs>
            </a:gsLst>
            <a:lin ang="5400000" scaled="1"/>
          </a:gradFill>
          <a:ln w="22225">
            <a:gradFill>
              <a:gsLst>
                <a:gs pos="0">
                  <a:schemeClr val="accent1">
                    <a:alpha val="0"/>
                  </a:schemeClr>
                </a:gs>
                <a:gs pos="100000">
                  <a:schemeClr val="accent3">
                    <a:lumMod val="60000"/>
                    <a:lumOff val="40000"/>
                  </a:schemeClr>
                </a:gs>
              </a:gsLst>
              <a:lin ang="5400000" scaled="1"/>
            </a:gradFill>
          </a:ln>
          <a:scene3d>
            <a:camera prst="perspectiveRelaxed">
              <a:rot lat="17400000" lon="0" rev="0"/>
            </a:camera>
            <a:lightRig rig="contrasting"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椭圆 25">
            <a:extLst>
              <a:ext uri="{FF2B5EF4-FFF2-40B4-BE49-F238E27FC236}">
                <a16:creationId xmlns:a16="http://schemas.microsoft.com/office/drawing/2014/main" id="{90488E06-C127-451D-A310-A834064E6C08}"/>
              </a:ext>
            </a:extLst>
          </p:cNvPr>
          <p:cNvSpPr/>
          <p:nvPr/>
        </p:nvSpPr>
        <p:spPr>
          <a:xfrm>
            <a:off x="3066277" y="1663906"/>
            <a:ext cx="6059448" cy="6059447"/>
          </a:xfrm>
          <a:prstGeom prst="ellipse">
            <a:avLst/>
          </a:prstGeom>
          <a:gradFill>
            <a:gsLst>
              <a:gs pos="0">
                <a:schemeClr val="accent5">
                  <a:lumMod val="40000"/>
                  <a:lumOff val="60000"/>
                  <a:alpha val="0"/>
                </a:schemeClr>
              </a:gs>
              <a:gs pos="100000">
                <a:schemeClr val="accent5">
                  <a:lumMod val="40000"/>
                  <a:lumOff val="60000"/>
                  <a:alpha val="44000"/>
                </a:schemeClr>
              </a:gs>
            </a:gsLst>
            <a:lin ang="5400000" scaled="1"/>
          </a:gradFill>
          <a:ln w="22225">
            <a:gradFill>
              <a:gsLst>
                <a:gs pos="0">
                  <a:schemeClr val="bg1">
                    <a:lumMod val="95000"/>
                    <a:alpha val="0"/>
                  </a:schemeClr>
                </a:gs>
                <a:gs pos="100000">
                  <a:schemeClr val="bg1">
                    <a:lumMod val="95000"/>
                  </a:schemeClr>
                </a:gs>
              </a:gsLst>
              <a:lin ang="5400000" scaled="1"/>
            </a:gradFill>
          </a:ln>
          <a:scene3d>
            <a:camera prst="perspectiveRelaxed">
              <a:rot lat="17400000" lon="0" rev="0"/>
            </a:camera>
            <a:lightRig rig="contrasting"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 name="组合 1">
            <a:extLst>
              <a:ext uri="{FF2B5EF4-FFF2-40B4-BE49-F238E27FC236}">
                <a16:creationId xmlns:a16="http://schemas.microsoft.com/office/drawing/2014/main" id="{7D156C82-1AB9-44C0-A288-B7438C267934}"/>
              </a:ext>
            </a:extLst>
          </p:cNvPr>
          <p:cNvGrpSpPr/>
          <p:nvPr/>
        </p:nvGrpSpPr>
        <p:grpSpPr>
          <a:xfrm>
            <a:off x="1233732" y="1433927"/>
            <a:ext cx="9460745" cy="5586541"/>
            <a:chOff x="1233732" y="1433927"/>
            <a:chExt cx="9460745" cy="5586541"/>
          </a:xfrm>
        </p:grpSpPr>
        <p:sp>
          <p:nvSpPr>
            <p:cNvPr id="27" name="椭圆 26">
              <a:extLst>
                <a:ext uri="{FF2B5EF4-FFF2-40B4-BE49-F238E27FC236}">
                  <a16:creationId xmlns:a16="http://schemas.microsoft.com/office/drawing/2014/main" id="{BB83D073-1339-471C-8057-60D1FBD03C02}"/>
                </a:ext>
              </a:extLst>
            </p:cNvPr>
            <p:cNvSpPr/>
            <p:nvPr/>
          </p:nvSpPr>
          <p:spPr>
            <a:xfrm>
              <a:off x="3588428" y="2005324"/>
              <a:ext cx="5015145" cy="5015144"/>
            </a:xfrm>
            <a:prstGeom prst="ellipse">
              <a:avLst/>
            </a:prstGeom>
            <a:gradFill>
              <a:gsLst>
                <a:gs pos="0">
                  <a:schemeClr val="accent5">
                    <a:lumMod val="40000"/>
                    <a:lumOff val="60000"/>
                    <a:alpha val="0"/>
                  </a:schemeClr>
                </a:gs>
                <a:gs pos="100000">
                  <a:schemeClr val="accent5">
                    <a:lumMod val="40000"/>
                    <a:lumOff val="60000"/>
                    <a:alpha val="34000"/>
                  </a:schemeClr>
                </a:gs>
              </a:gsLst>
              <a:lin ang="5400000" scaled="1"/>
            </a:gradFill>
            <a:ln w="22225">
              <a:gradFill>
                <a:gsLst>
                  <a:gs pos="0">
                    <a:schemeClr val="bg1">
                      <a:lumMod val="95000"/>
                      <a:alpha val="0"/>
                    </a:schemeClr>
                  </a:gs>
                  <a:gs pos="100000">
                    <a:schemeClr val="bg1">
                      <a:lumMod val="95000"/>
                    </a:schemeClr>
                  </a:gs>
                </a:gsLst>
                <a:lin ang="5400000" scaled="1"/>
              </a:gradFill>
            </a:ln>
            <a:scene3d>
              <a:camera prst="perspectiveRelaxed">
                <a:rot lat="17400000" lon="0" rev="0"/>
              </a:camera>
              <a:lightRig rig="contrasting"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椭圆 27">
              <a:extLst>
                <a:ext uri="{FF2B5EF4-FFF2-40B4-BE49-F238E27FC236}">
                  <a16:creationId xmlns:a16="http://schemas.microsoft.com/office/drawing/2014/main" id="{BBA1B216-DA81-4C44-8087-B2CEC49A6B13}"/>
                </a:ext>
              </a:extLst>
            </p:cNvPr>
            <p:cNvSpPr/>
            <p:nvPr/>
          </p:nvSpPr>
          <p:spPr>
            <a:xfrm>
              <a:off x="4110579" y="2454938"/>
              <a:ext cx="3970843" cy="3970842"/>
            </a:xfrm>
            <a:prstGeom prst="ellipse">
              <a:avLst/>
            </a:prstGeom>
            <a:gradFill>
              <a:gsLst>
                <a:gs pos="0">
                  <a:schemeClr val="accent5">
                    <a:lumMod val="40000"/>
                    <a:lumOff val="60000"/>
                    <a:alpha val="0"/>
                  </a:schemeClr>
                </a:gs>
                <a:gs pos="100000">
                  <a:schemeClr val="accent5">
                    <a:lumMod val="40000"/>
                    <a:lumOff val="60000"/>
                    <a:alpha val="47000"/>
                  </a:schemeClr>
                </a:gs>
              </a:gsLst>
              <a:lin ang="5400000" scaled="1"/>
            </a:gradFill>
            <a:ln w="22225">
              <a:gradFill>
                <a:gsLst>
                  <a:gs pos="0">
                    <a:schemeClr val="bg1">
                      <a:lumMod val="95000"/>
                      <a:alpha val="0"/>
                    </a:schemeClr>
                  </a:gs>
                  <a:gs pos="100000">
                    <a:schemeClr val="bg1">
                      <a:lumMod val="95000"/>
                    </a:schemeClr>
                  </a:gs>
                </a:gsLst>
                <a:lin ang="5400000" scaled="1"/>
              </a:gradFill>
            </a:ln>
            <a:scene3d>
              <a:camera prst="perspectiveRelaxed">
                <a:rot lat="17400000" lon="0" rev="0"/>
              </a:camera>
              <a:lightRig rig="contrasting"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9" name="组合 28">
              <a:extLst>
                <a:ext uri="{FF2B5EF4-FFF2-40B4-BE49-F238E27FC236}">
                  <a16:creationId xmlns:a16="http://schemas.microsoft.com/office/drawing/2014/main" id="{8376DA9B-EF81-4871-BEEE-517553FC95BA}"/>
                </a:ext>
              </a:extLst>
            </p:cNvPr>
            <p:cNvGrpSpPr/>
            <p:nvPr/>
          </p:nvGrpSpPr>
          <p:grpSpPr>
            <a:xfrm>
              <a:off x="5484899" y="3618262"/>
              <a:ext cx="1222204" cy="1222201"/>
              <a:chOff x="4410915" y="412312"/>
              <a:chExt cx="2053605" cy="2053604"/>
            </a:xfrm>
          </p:grpSpPr>
          <p:sp>
            <p:nvSpPr>
              <p:cNvPr id="80" name="任意多边形: 形状 79">
                <a:extLst>
                  <a:ext uri="{FF2B5EF4-FFF2-40B4-BE49-F238E27FC236}">
                    <a16:creationId xmlns:a16="http://schemas.microsoft.com/office/drawing/2014/main" id="{7B33ABC5-8529-4DA6-A8CC-285574A6B3DB}"/>
                  </a:ext>
                </a:extLst>
              </p:cNvPr>
              <p:cNvSpPr/>
              <p:nvPr/>
            </p:nvSpPr>
            <p:spPr>
              <a:xfrm>
                <a:off x="4410915" y="1350432"/>
                <a:ext cx="2053605" cy="742950"/>
              </a:xfrm>
              <a:custGeom>
                <a:avLst/>
                <a:gdLst>
                  <a:gd name="connsiteX0" fmla="*/ 1026803 w 2053605"/>
                  <a:gd name="connsiteY0" fmla="*/ 0 h 742950"/>
                  <a:gd name="connsiteX1" fmla="*/ 1600898 w 2053605"/>
                  <a:gd name="connsiteY1" fmla="*/ 63442 h 742950"/>
                  <a:gd name="connsiteX2" fmla="*/ 1731547 w 2053605"/>
                  <a:gd name="connsiteY2" fmla="*/ 102440 h 742950"/>
                  <a:gd name="connsiteX3" fmla="*/ 2053603 w 2053605"/>
                  <a:gd name="connsiteY3" fmla="*/ 102440 h 742950"/>
                  <a:gd name="connsiteX4" fmla="*/ 2053603 w 2053605"/>
                  <a:gd name="connsiteY4" fmla="*/ 371468 h 742950"/>
                  <a:gd name="connsiteX5" fmla="*/ 2053605 w 2053605"/>
                  <a:gd name="connsiteY5" fmla="*/ 371475 h 742950"/>
                  <a:gd name="connsiteX6" fmla="*/ 1026803 w 2053605"/>
                  <a:gd name="connsiteY6" fmla="*/ 742950 h 742950"/>
                  <a:gd name="connsiteX7" fmla="*/ 1 w 2053605"/>
                  <a:gd name="connsiteY7" fmla="*/ 371475 h 742950"/>
                  <a:gd name="connsiteX8" fmla="*/ 0 w 2053605"/>
                  <a:gd name="connsiteY8" fmla="*/ 371475 h 742950"/>
                  <a:gd name="connsiteX9" fmla="*/ 0 w 2053605"/>
                  <a:gd name="connsiteY9" fmla="*/ 102440 h 742950"/>
                  <a:gd name="connsiteX10" fmla="*/ 322060 w 2053605"/>
                  <a:gd name="connsiteY10" fmla="*/ 102440 h 742950"/>
                  <a:gd name="connsiteX11" fmla="*/ 452709 w 2053605"/>
                  <a:gd name="connsiteY11" fmla="*/ 63442 h 742950"/>
                  <a:gd name="connsiteX12" fmla="*/ 1026803 w 2053605"/>
                  <a:gd name="connsiteY12" fmla="*/ 0 h 74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53605" h="742950">
                    <a:moveTo>
                      <a:pt x="1026803" y="0"/>
                    </a:moveTo>
                    <a:cubicBezTo>
                      <a:pt x="1239461" y="0"/>
                      <a:pt x="1437019" y="23388"/>
                      <a:pt x="1600898" y="63442"/>
                    </a:cubicBezTo>
                    <a:lnTo>
                      <a:pt x="1731547" y="102440"/>
                    </a:lnTo>
                    <a:lnTo>
                      <a:pt x="2053603" y="102440"/>
                    </a:lnTo>
                    <a:lnTo>
                      <a:pt x="2053603" y="371468"/>
                    </a:lnTo>
                    <a:lnTo>
                      <a:pt x="2053605" y="371475"/>
                    </a:lnTo>
                    <a:cubicBezTo>
                      <a:pt x="2053605" y="576635"/>
                      <a:pt x="1593890" y="742950"/>
                      <a:pt x="1026803" y="742950"/>
                    </a:cubicBezTo>
                    <a:cubicBezTo>
                      <a:pt x="459716" y="742950"/>
                      <a:pt x="1" y="576635"/>
                      <a:pt x="1" y="371475"/>
                    </a:cubicBezTo>
                    <a:lnTo>
                      <a:pt x="0" y="371475"/>
                    </a:lnTo>
                    <a:lnTo>
                      <a:pt x="0" y="102440"/>
                    </a:lnTo>
                    <a:lnTo>
                      <a:pt x="322060" y="102440"/>
                    </a:lnTo>
                    <a:lnTo>
                      <a:pt x="452709" y="63442"/>
                    </a:lnTo>
                    <a:cubicBezTo>
                      <a:pt x="616587" y="23388"/>
                      <a:pt x="814146" y="0"/>
                      <a:pt x="1026803" y="0"/>
                    </a:cubicBezTo>
                    <a:close/>
                  </a:path>
                </a:pathLst>
              </a:custGeom>
              <a:gradFill>
                <a:gsLst>
                  <a:gs pos="25000">
                    <a:schemeClr val="bg1">
                      <a:lumMod val="95000"/>
                      <a:alpha val="51000"/>
                    </a:schemeClr>
                  </a:gs>
                  <a:gs pos="10000">
                    <a:schemeClr val="bg1">
                      <a:lumMod val="95000"/>
                      <a:alpha val="0"/>
                    </a:schemeClr>
                  </a:gs>
                  <a:gs pos="100000">
                    <a:schemeClr val="bg1">
                      <a:lumMod val="95000"/>
                      <a:alpha val="6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81" name="椭圆 80">
                <a:extLst>
                  <a:ext uri="{FF2B5EF4-FFF2-40B4-BE49-F238E27FC236}">
                    <a16:creationId xmlns:a16="http://schemas.microsoft.com/office/drawing/2014/main" id="{0C1E8B78-0F46-4909-B94B-F7B660D07398}"/>
                  </a:ext>
                </a:extLst>
              </p:cNvPr>
              <p:cNvSpPr/>
              <p:nvPr/>
            </p:nvSpPr>
            <p:spPr>
              <a:xfrm>
                <a:off x="4410915" y="412312"/>
                <a:ext cx="2053603" cy="2053604"/>
              </a:xfrm>
              <a:prstGeom prst="ellipse">
                <a:avLst/>
              </a:prstGeom>
              <a:gradFill>
                <a:gsLst>
                  <a:gs pos="0">
                    <a:schemeClr val="accent5">
                      <a:lumMod val="60000"/>
                      <a:lumOff val="40000"/>
                      <a:alpha val="18000"/>
                    </a:schemeClr>
                  </a:gs>
                  <a:gs pos="47000">
                    <a:schemeClr val="accent5">
                      <a:lumMod val="60000"/>
                      <a:lumOff val="40000"/>
                    </a:schemeClr>
                  </a:gs>
                </a:gsLst>
                <a:lin ang="5400000" scaled="1"/>
              </a:gradFill>
              <a:ln w="22225">
                <a:noFill/>
              </a:ln>
              <a:scene3d>
                <a:camera prst="perspectiveRelaxed">
                  <a:rot lat="17400000" lon="0" rev="0"/>
                </a:camera>
                <a:lightRig rig="contrasting"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0" name="椭圆 29">
              <a:extLst>
                <a:ext uri="{FF2B5EF4-FFF2-40B4-BE49-F238E27FC236}">
                  <a16:creationId xmlns:a16="http://schemas.microsoft.com/office/drawing/2014/main" id="{18A86B18-D1E7-4492-9E27-91F42CF6836B}"/>
                </a:ext>
              </a:extLst>
            </p:cNvPr>
            <p:cNvSpPr/>
            <p:nvPr/>
          </p:nvSpPr>
          <p:spPr>
            <a:xfrm>
              <a:off x="5341850" y="3659342"/>
              <a:ext cx="1508302" cy="1508300"/>
            </a:xfrm>
            <a:prstGeom prst="ellipse">
              <a:avLst/>
            </a:prstGeom>
            <a:noFill/>
            <a:ln w="22225">
              <a:gradFill>
                <a:gsLst>
                  <a:gs pos="19000">
                    <a:schemeClr val="bg1">
                      <a:lumMod val="95000"/>
                      <a:alpha val="0"/>
                    </a:schemeClr>
                  </a:gs>
                  <a:gs pos="50000">
                    <a:schemeClr val="bg1">
                      <a:lumMod val="95000"/>
                      <a:alpha val="39000"/>
                    </a:schemeClr>
                  </a:gs>
                  <a:gs pos="100000">
                    <a:schemeClr val="bg1">
                      <a:lumMod val="95000"/>
                    </a:schemeClr>
                  </a:gs>
                  <a:gs pos="79000">
                    <a:schemeClr val="bg1">
                      <a:alpha val="0"/>
                    </a:schemeClr>
                  </a:gs>
                </a:gsLst>
                <a:lin ang="5400000" scaled="1"/>
              </a:gradFill>
            </a:ln>
            <a:scene3d>
              <a:camera prst="perspectiveRelaxed">
                <a:rot lat="17400000" lon="0" rev="0"/>
              </a:camera>
              <a:lightRig rig="contrasting"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椭圆 30">
              <a:extLst>
                <a:ext uri="{FF2B5EF4-FFF2-40B4-BE49-F238E27FC236}">
                  <a16:creationId xmlns:a16="http://schemas.microsoft.com/office/drawing/2014/main" id="{A4212C1D-CA47-4DA8-A347-D8C52B343A17}"/>
                </a:ext>
              </a:extLst>
            </p:cNvPr>
            <p:cNvSpPr/>
            <p:nvPr/>
          </p:nvSpPr>
          <p:spPr>
            <a:xfrm>
              <a:off x="5026992" y="3344484"/>
              <a:ext cx="2138018" cy="2138016"/>
            </a:xfrm>
            <a:prstGeom prst="ellipse">
              <a:avLst/>
            </a:prstGeom>
            <a:noFill/>
            <a:ln w="22225">
              <a:gradFill>
                <a:gsLst>
                  <a:gs pos="16000">
                    <a:schemeClr val="bg1">
                      <a:lumMod val="95000"/>
                      <a:alpha val="0"/>
                    </a:schemeClr>
                  </a:gs>
                  <a:gs pos="87000">
                    <a:schemeClr val="bg1">
                      <a:lumMod val="95000"/>
                    </a:schemeClr>
                  </a:gs>
                  <a:gs pos="59000">
                    <a:schemeClr val="bg1">
                      <a:lumMod val="95000"/>
                      <a:alpha val="0"/>
                    </a:schemeClr>
                  </a:gs>
                  <a:gs pos="36000">
                    <a:schemeClr val="bg1">
                      <a:lumMod val="95000"/>
                    </a:schemeClr>
                  </a:gs>
                  <a:gs pos="100000">
                    <a:schemeClr val="bg1">
                      <a:lumMod val="95000"/>
                      <a:alpha val="0"/>
                    </a:schemeClr>
                  </a:gs>
                </a:gsLst>
                <a:lin ang="5400000" scaled="1"/>
              </a:gradFill>
            </a:ln>
            <a:scene3d>
              <a:camera prst="perspectiveRelaxed">
                <a:rot lat="17400000" lon="0" rev="0"/>
              </a:camera>
              <a:lightRig rig="contrasting"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椭圆 31">
              <a:extLst>
                <a:ext uri="{FF2B5EF4-FFF2-40B4-BE49-F238E27FC236}">
                  <a16:creationId xmlns:a16="http://schemas.microsoft.com/office/drawing/2014/main" id="{857AE857-FCD9-4728-B818-FCD04C2D1D37}"/>
                </a:ext>
              </a:extLst>
            </p:cNvPr>
            <p:cNvSpPr/>
            <p:nvPr/>
          </p:nvSpPr>
          <p:spPr>
            <a:xfrm>
              <a:off x="4625407" y="2942898"/>
              <a:ext cx="2941190" cy="2941188"/>
            </a:xfrm>
            <a:prstGeom prst="ellipse">
              <a:avLst/>
            </a:prstGeom>
            <a:noFill/>
            <a:ln w="22225">
              <a:gradFill>
                <a:gsLst>
                  <a:gs pos="1000">
                    <a:schemeClr val="bg1">
                      <a:alpha val="0"/>
                    </a:schemeClr>
                  </a:gs>
                  <a:gs pos="100000">
                    <a:schemeClr val="bg1"/>
                  </a:gs>
                </a:gsLst>
                <a:lin ang="5400000" scaled="1"/>
              </a:gradFill>
              <a:prstDash val="sysDash"/>
            </a:ln>
            <a:scene3d>
              <a:camera prst="perspectiveRelaxed">
                <a:rot lat="17400000" lon="0" rev="0"/>
              </a:camera>
              <a:lightRig rig="contrasting"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椭圆 32">
              <a:extLst>
                <a:ext uri="{FF2B5EF4-FFF2-40B4-BE49-F238E27FC236}">
                  <a16:creationId xmlns:a16="http://schemas.microsoft.com/office/drawing/2014/main" id="{55B8AD7D-8B82-4578-9254-9CBCA7232713}"/>
                </a:ext>
              </a:extLst>
            </p:cNvPr>
            <p:cNvSpPr/>
            <p:nvPr/>
          </p:nvSpPr>
          <p:spPr>
            <a:xfrm>
              <a:off x="5277260" y="1866900"/>
              <a:ext cx="1605967" cy="1533379"/>
            </a:xfrm>
            <a:prstGeom prst="ellipse">
              <a:avLst/>
            </a:prstGeom>
            <a:gradFill flip="none" rotWithShape="1">
              <a:gsLst>
                <a:gs pos="0">
                  <a:schemeClr val="accent1">
                    <a:lumMod val="20000"/>
                    <a:lumOff val="80000"/>
                  </a:schemeClr>
                </a:gs>
                <a:gs pos="54000">
                  <a:schemeClr val="accent5">
                    <a:lumMod val="60000"/>
                    <a:lumOff val="4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4" name="组合 33">
              <a:extLst>
                <a:ext uri="{FF2B5EF4-FFF2-40B4-BE49-F238E27FC236}">
                  <a16:creationId xmlns:a16="http://schemas.microsoft.com/office/drawing/2014/main" id="{8A9764CA-2D83-4811-8435-BA6B1E804332}"/>
                </a:ext>
              </a:extLst>
            </p:cNvPr>
            <p:cNvGrpSpPr/>
            <p:nvPr/>
          </p:nvGrpSpPr>
          <p:grpSpPr>
            <a:xfrm>
              <a:off x="5691587" y="3359842"/>
              <a:ext cx="828212" cy="801247"/>
              <a:chOff x="5641975" y="2999361"/>
              <a:chExt cx="929812" cy="899540"/>
            </a:xfrm>
          </p:grpSpPr>
          <p:cxnSp>
            <p:nvCxnSpPr>
              <p:cNvPr id="42" name="直接连接符 41">
                <a:extLst>
                  <a:ext uri="{FF2B5EF4-FFF2-40B4-BE49-F238E27FC236}">
                    <a16:creationId xmlns:a16="http://schemas.microsoft.com/office/drawing/2014/main" id="{DE77E688-63B2-4B00-A7AE-9F2788FAE065}"/>
                  </a:ext>
                </a:extLst>
              </p:cNvPr>
              <p:cNvCxnSpPr/>
              <p:nvPr/>
            </p:nvCxnSpPr>
            <p:spPr>
              <a:xfrm>
                <a:off x="5641975" y="3203575"/>
                <a:ext cx="0" cy="450850"/>
              </a:xfrm>
              <a:prstGeom prst="line">
                <a:avLst/>
              </a:prstGeom>
              <a:ln>
                <a:gradFill>
                  <a:gsLst>
                    <a:gs pos="0">
                      <a:schemeClr val="bg1">
                        <a:lumMod val="95000"/>
                      </a:schemeClr>
                    </a:gs>
                    <a:gs pos="27000">
                      <a:schemeClr val="bg1">
                        <a:lumMod val="95000"/>
                        <a:alpha val="0"/>
                      </a:schemeClr>
                    </a:gs>
                    <a:gs pos="60000">
                      <a:schemeClr val="bg1">
                        <a:lumMod val="95000"/>
                      </a:schemeClr>
                    </a:gs>
                    <a:gs pos="83000">
                      <a:schemeClr val="bg1">
                        <a:lumMod val="95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3" name="直接连接符 42">
                <a:extLst>
                  <a:ext uri="{FF2B5EF4-FFF2-40B4-BE49-F238E27FC236}">
                    <a16:creationId xmlns:a16="http://schemas.microsoft.com/office/drawing/2014/main" id="{8C724C58-D50B-4D8B-B552-A348BC465528}"/>
                  </a:ext>
                </a:extLst>
              </p:cNvPr>
              <p:cNvCxnSpPr/>
              <p:nvPr/>
            </p:nvCxnSpPr>
            <p:spPr>
              <a:xfrm>
                <a:off x="5813425" y="3381375"/>
                <a:ext cx="0" cy="450850"/>
              </a:xfrm>
              <a:prstGeom prst="line">
                <a:avLst/>
              </a:prstGeom>
              <a:ln>
                <a:gradFill flip="none" rotWithShape="1">
                  <a:gsLst>
                    <a:gs pos="0">
                      <a:schemeClr val="bg1">
                        <a:lumMod val="95000"/>
                      </a:schemeClr>
                    </a:gs>
                    <a:gs pos="27000">
                      <a:schemeClr val="bg1">
                        <a:lumMod val="95000"/>
                        <a:alpha val="0"/>
                      </a:schemeClr>
                    </a:gs>
                    <a:gs pos="60000">
                      <a:schemeClr val="bg1">
                        <a:lumMod val="95000"/>
                      </a:schemeClr>
                    </a:gs>
                    <a:gs pos="83000">
                      <a:schemeClr val="bg1">
                        <a:lumMod val="95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44" name="直接连接符 43">
                <a:extLst>
                  <a:ext uri="{FF2B5EF4-FFF2-40B4-BE49-F238E27FC236}">
                    <a16:creationId xmlns:a16="http://schemas.microsoft.com/office/drawing/2014/main" id="{A9BF4F22-E179-4F6B-85AF-F42041FF85FD}"/>
                  </a:ext>
                </a:extLst>
              </p:cNvPr>
              <p:cNvCxnSpPr>
                <a:cxnSpLocks/>
              </p:cNvCxnSpPr>
              <p:nvPr/>
            </p:nvCxnSpPr>
            <p:spPr>
              <a:xfrm>
                <a:off x="6010275" y="3381375"/>
                <a:ext cx="0" cy="258763"/>
              </a:xfrm>
              <a:prstGeom prst="line">
                <a:avLst/>
              </a:prstGeom>
              <a:ln>
                <a:gradFill>
                  <a:gsLst>
                    <a:gs pos="0">
                      <a:schemeClr val="bg1">
                        <a:lumMod val="95000"/>
                      </a:schemeClr>
                    </a:gs>
                    <a:gs pos="27000">
                      <a:schemeClr val="bg1">
                        <a:lumMod val="95000"/>
                        <a:alpha val="0"/>
                      </a:schemeClr>
                    </a:gs>
                    <a:gs pos="60000">
                      <a:schemeClr val="bg1">
                        <a:lumMod val="95000"/>
                      </a:schemeClr>
                    </a:gs>
                    <a:gs pos="83000">
                      <a:schemeClr val="bg1">
                        <a:lumMod val="95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5" name="直接连接符 44">
                <a:extLst>
                  <a:ext uri="{FF2B5EF4-FFF2-40B4-BE49-F238E27FC236}">
                    <a16:creationId xmlns:a16="http://schemas.microsoft.com/office/drawing/2014/main" id="{E6B21182-41CD-450F-869F-141E88F7D729}"/>
                  </a:ext>
                </a:extLst>
              </p:cNvPr>
              <p:cNvCxnSpPr>
                <a:cxnSpLocks/>
              </p:cNvCxnSpPr>
              <p:nvPr/>
            </p:nvCxnSpPr>
            <p:spPr>
              <a:xfrm>
                <a:off x="6010275" y="3640138"/>
                <a:ext cx="0" cy="258763"/>
              </a:xfrm>
              <a:prstGeom prst="line">
                <a:avLst/>
              </a:prstGeom>
              <a:ln>
                <a:gradFill>
                  <a:gsLst>
                    <a:gs pos="0">
                      <a:schemeClr val="bg1">
                        <a:lumMod val="95000"/>
                      </a:schemeClr>
                    </a:gs>
                    <a:gs pos="27000">
                      <a:schemeClr val="bg1">
                        <a:lumMod val="95000"/>
                      </a:schemeClr>
                    </a:gs>
                    <a:gs pos="60000">
                      <a:schemeClr val="bg1">
                        <a:lumMod val="95000"/>
                      </a:schemeClr>
                    </a:gs>
                    <a:gs pos="83000">
                      <a:schemeClr val="bg1">
                        <a:lumMod val="9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6" name="直接连接符 45">
                <a:extLst>
                  <a:ext uri="{FF2B5EF4-FFF2-40B4-BE49-F238E27FC236}">
                    <a16:creationId xmlns:a16="http://schemas.microsoft.com/office/drawing/2014/main" id="{6186885B-490B-4F81-8546-41CF01AEA998}"/>
                  </a:ext>
                </a:extLst>
              </p:cNvPr>
              <p:cNvCxnSpPr/>
              <p:nvPr/>
            </p:nvCxnSpPr>
            <p:spPr>
              <a:xfrm>
                <a:off x="6223000" y="3155950"/>
                <a:ext cx="0" cy="450850"/>
              </a:xfrm>
              <a:prstGeom prst="line">
                <a:avLst/>
              </a:prstGeom>
              <a:ln>
                <a:gradFill flip="none" rotWithShape="1">
                  <a:gsLst>
                    <a:gs pos="0">
                      <a:schemeClr val="bg1">
                        <a:lumMod val="95000"/>
                      </a:schemeClr>
                    </a:gs>
                    <a:gs pos="27000">
                      <a:schemeClr val="bg1">
                        <a:lumMod val="95000"/>
                        <a:alpha val="0"/>
                      </a:schemeClr>
                    </a:gs>
                    <a:gs pos="60000">
                      <a:schemeClr val="bg1">
                        <a:lumMod val="95000"/>
                      </a:schemeClr>
                    </a:gs>
                    <a:gs pos="83000">
                      <a:schemeClr val="bg1">
                        <a:lumMod val="95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47" name="直接连接符 46">
                <a:extLst>
                  <a:ext uri="{FF2B5EF4-FFF2-40B4-BE49-F238E27FC236}">
                    <a16:creationId xmlns:a16="http://schemas.microsoft.com/office/drawing/2014/main" id="{112D55E6-0412-4D01-949D-B29BD0E36E5D}"/>
                  </a:ext>
                </a:extLst>
              </p:cNvPr>
              <p:cNvCxnSpPr/>
              <p:nvPr/>
            </p:nvCxnSpPr>
            <p:spPr>
              <a:xfrm>
                <a:off x="6426200" y="3318669"/>
                <a:ext cx="0" cy="450850"/>
              </a:xfrm>
              <a:prstGeom prst="line">
                <a:avLst/>
              </a:prstGeom>
              <a:ln>
                <a:gradFill flip="none" rotWithShape="1">
                  <a:gsLst>
                    <a:gs pos="0">
                      <a:schemeClr val="bg1">
                        <a:lumMod val="95000"/>
                      </a:schemeClr>
                    </a:gs>
                    <a:gs pos="27000">
                      <a:schemeClr val="bg1">
                        <a:lumMod val="95000"/>
                        <a:alpha val="0"/>
                      </a:schemeClr>
                    </a:gs>
                    <a:gs pos="60000">
                      <a:schemeClr val="bg1">
                        <a:lumMod val="95000"/>
                      </a:schemeClr>
                    </a:gs>
                    <a:gs pos="83000">
                      <a:schemeClr val="bg1">
                        <a:lumMod val="95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48" name="直接连接符 47">
                <a:extLst>
                  <a:ext uri="{FF2B5EF4-FFF2-40B4-BE49-F238E27FC236}">
                    <a16:creationId xmlns:a16="http://schemas.microsoft.com/office/drawing/2014/main" id="{5C52FCE5-A403-4A46-8A6E-A78C3248C707}"/>
                  </a:ext>
                </a:extLst>
              </p:cNvPr>
              <p:cNvCxnSpPr/>
              <p:nvPr/>
            </p:nvCxnSpPr>
            <p:spPr>
              <a:xfrm>
                <a:off x="6553200" y="3172619"/>
                <a:ext cx="0" cy="450849"/>
              </a:xfrm>
              <a:prstGeom prst="line">
                <a:avLst/>
              </a:prstGeom>
              <a:ln>
                <a:gradFill>
                  <a:gsLst>
                    <a:gs pos="0">
                      <a:schemeClr val="bg1">
                        <a:lumMod val="95000"/>
                      </a:schemeClr>
                    </a:gs>
                    <a:gs pos="27000">
                      <a:schemeClr val="bg1">
                        <a:lumMod val="95000"/>
                        <a:alpha val="0"/>
                      </a:schemeClr>
                    </a:gs>
                    <a:gs pos="60000">
                      <a:schemeClr val="bg1">
                        <a:lumMod val="95000"/>
                      </a:schemeClr>
                    </a:gs>
                    <a:gs pos="83000">
                      <a:schemeClr val="bg1">
                        <a:lumMod val="95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49" name="椭圆 48">
                <a:extLst>
                  <a:ext uri="{FF2B5EF4-FFF2-40B4-BE49-F238E27FC236}">
                    <a16:creationId xmlns:a16="http://schemas.microsoft.com/office/drawing/2014/main" id="{18A181D6-90D9-4405-A70E-57F3911C9EED}"/>
                  </a:ext>
                </a:extLst>
              </p:cNvPr>
              <p:cNvSpPr/>
              <p:nvPr/>
            </p:nvSpPr>
            <p:spPr>
              <a:xfrm>
                <a:off x="6553199" y="3583714"/>
                <a:ext cx="18588" cy="185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0" name="椭圆 49">
                <a:extLst>
                  <a:ext uri="{FF2B5EF4-FFF2-40B4-BE49-F238E27FC236}">
                    <a16:creationId xmlns:a16="http://schemas.microsoft.com/office/drawing/2014/main" id="{B0E46CE6-F161-4A7A-862A-911AB8FFE847}"/>
                  </a:ext>
                </a:extLst>
              </p:cNvPr>
              <p:cNvSpPr/>
              <p:nvPr/>
            </p:nvSpPr>
            <p:spPr>
              <a:xfrm>
                <a:off x="6553199" y="3656645"/>
                <a:ext cx="18588" cy="185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2" name="椭圆 51">
                <a:extLst>
                  <a:ext uri="{FF2B5EF4-FFF2-40B4-BE49-F238E27FC236}">
                    <a16:creationId xmlns:a16="http://schemas.microsoft.com/office/drawing/2014/main" id="{4B3E86E2-F866-4FB2-86D7-9CB90637CD76}"/>
                  </a:ext>
                </a:extLst>
              </p:cNvPr>
              <p:cNvSpPr/>
              <p:nvPr/>
            </p:nvSpPr>
            <p:spPr>
              <a:xfrm>
                <a:off x="6407612" y="3337736"/>
                <a:ext cx="18588" cy="185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3" name="椭圆 52">
                <a:extLst>
                  <a:ext uri="{FF2B5EF4-FFF2-40B4-BE49-F238E27FC236}">
                    <a16:creationId xmlns:a16="http://schemas.microsoft.com/office/drawing/2014/main" id="{96E1160A-D7EB-45C0-A2C4-36D94132C0D3}"/>
                  </a:ext>
                </a:extLst>
              </p:cNvPr>
              <p:cNvSpPr/>
              <p:nvPr/>
            </p:nvSpPr>
            <p:spPr>
              <a:xfrm>
                <a:off x="6213475" y="3683044"/>
                <a:ext cx="18588" cy="185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4" name="椭圆 53">
                <a:extLst>
                  <a:ext uri="{FF2B5EF4-FFF2-40B4-BE49-F238E27FC236}">
                    <a16:creationId xmlns:a16="http://schemas.microsoft.com/office/drawing/2014/main" id="{148BBCA6-9322-4D63-99B4-730BD87F61A9}"/>
                  </a:ext>
                </a:extLst>
              </p:cNvPr>
              <p:cNvSpPr/>
              <p:nvPr/>
            </p:nvSpPr>
            <p:spPr>
              <a:xfrm>
                <a:off x="5806709" y="3692255"/>
                <a:ext cx="18588" cy="185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椭圆 54">
                <a:extLst>
                  <a:ext uri="{FF2B5EF4-FFF2-40B4-BE49-F238E27FC236}">
                    <a16:creationId xmlns:a16="http://schemas.microsoft.com/office/drawing/2014/main" id="{6F92152C-B942-45C9-8EC6-1BDD34D08197}"/>
                  </a:ext>
                </a:extLst>
              </p:cNvPr>
              <p:cNvSpPr/>
              <p:nvPr/>
            </p:nvSpPr>
            <p:spPr>
              <a:xfrm>
                <a:off x="5643532" y="3613884"/>
                <a:ext cx="18588" cy="185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8" name="椭圆 57">
                <a:extLst>
                  <a:ext uri="{FF2B5EF4-FFF2-40B4-BE49-F238E27FC236}">
                    <a16:creationId xmlns:a16="http://schemas.microsoft.com/office/drawing/2014/main" id="{5A732C25-D5C0-449A-841F-E91DE583CAEC}"/>
                  </a:ext>
                </a:extLst>
              </p:cNvPr>
              <p:cNvSpPr/>
              <p:nvPr/>
            </p:nvSpPr>
            <p:spPr>
              <a:xfrm>
                <a:off x="5643532" y="3691250"/>
                <a:ext cx="18588" cy="185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9" name="椭圆 58">
                <a:extLst>
                  <a:ext uri="{FF2B5EF4-FFF2-40B4-BE49-F238E27FC236}">
                    <a16:creationId xmlns:a16="http://schemas.microsoft.com/office/drawing/2014/main" id="{D48A6246-D3DC-4666-8385-3FAF0CCCDDE9}"/>
                  </a:ext>
                </a:extLst>
              </p:cNvPr>
              <p:cNvSpPr/>
              <p:nvPr/>
            </p:nvSpPr>
            <p:spPr>
              <a:xfrm>
                <a:off x="5643532" y="3757478"/>
                <a:ext cx="18588" cy="185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0" name="椭圆 59">
                <a:extLst>
                  <a:ext uri="{FF2B5EF4-FFF2-40B4-BE49-F238E27FC236}">
                    <a16:creationId xmlns:a16="http://schemas.microsoft.com/office/drawing/2014/main" id="{546E9FB8-3296-4DFC-B3F2-3B369429CAB1}"/>
                  </a:ext>
                </a:extLst>
              </p:cNvPr>
              <p:cNvSpPr/>
              <p:nvPr/>
            </p:nvSpPr>
            <p:spPr>
              <a:xfrm>
                <a:off x="5803996" y="3389165"/>
                <a:ext cx="18588" cy="185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1" name="椭圆 60">
                <a:extLst>
                  <a:ext uri="{FF2B5EF4-FFF2-40B4-BE49-F238E27FC236}">
                    <a16:creationId xmlns:a16="http://schemas.microsoft.com/office/drawing/2014/main" id="{39A4DFC2-E969-4F65-A10C-106905D46657}"/>
                  </a:ext>
                </a:extLst>
              </p:cNvPr>
              <p:cNvSpPr/>
              <p:nvPr/>
            </p:nvSpPr>
            <p:spPr>
              <a:xfrm>
                <a:off x="5800773" y="3262184"/>
                <a:ext cx="18588" cy="185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2" name="椭圆 61">
                <a:extLst>
                  <a:ext uri="{FF2B5EF4-FFF2-40B4-BE49-F238E27FC236}">
                    <a16:creationId xmlns:a16="http://schemas.microsoft.com/office/drawing/2014/main" id="{DB43AA6A-86D5-4B40-8A70-D36CCFA361F6}"/>
                  </a:ext>
                </a:extLst>
              </p:cNvPr>
              <p:cNvSpPr/>
              <p:nvPr/>
            </p:nvSpPr>
            <p:spPr>
              <a:xfrm>
                <a:off x="6001213" y="3215492"/>
                <a:ext cx="18588" cy="185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4" name="椭圆 63">
                <a:extLst>
                  <a:ext uri="{FF2B5EF4-FFF2-40B4-BE49-F238E27FC236}">
                    <a16:creationId xmlns:a16="http://schemas.microsoft.com/office/drawing/2014/main" id="{57807D83-80E9-478F-A18D-138E90275D84}"/>
                  </a:ext>
                </a:extLst>
              </p:cNvPr>
              <p:cNvSpPr/>
              <p:nvPr/>
            </p:nvSpPr>
            <p:spPr>
              <a:xfrm>
                <a:off x="6207820" y="3179895"/>
                <a:ext cx="18588" cy="185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5" name="椭圆 64">
                <a:extLst>
                  <a:ext uri="{FF2B5EF4-FFF2-40B4-BE49-F238E27FC236}">
                    <a16:creationId xmlns:a16="http://schemas.microsoft.com/office/drawing/2014/main" id="{B24EB0EA-953E-4D34-9C4C-027CBF739129}"/>
                  </a:ext>
                </a:extLst>
              </p:cNvPr>
              <p:cNvSpPr/>
              <p:nvPr/>
            </p:nvSpPr>
            <p:spPr>
              <a:xfrm>
                <a:off x="6213475" y="3768923"/>
                <a:ext cx="18588" cy="185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6" name="椭圆 65">
                <a:extLst>
                  <a:ext uri="{FF2B5EF4-FFF2-40B4-BE49-F238E27FC236}">
                    <a16:creationId xmlns:a16="http://schemas.microsoft.com/office/drawing/2014/main" id="{98CB8A27-C7B9-402A-AA48-5F33F9F57391}"/>
                  </a:ext>
                </a:extLst>
              </p:cNvPr>
              <p:cNvSpPr/>
              <p:nvPr/>
            </p:nvSpPr>
            <p:spPr>
              <a:xfrm>
                <a:off x="6417963" y="3845460"/>
                <a:ext cx="18588" cy="185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67" name="直接连接符 66">
                <a:extLst>
                  <a:ext uri="{FF2B5EF4-FFF2-40B4-BE49-F238E27FC236}">
                    <a16:creationId xmlns:a16="http://schemas.microsoft.com/office/drawing/2014/main" id="{5BA4F398-C012-4E28-845E-13D210B11AE5}"/>
                  </a:ext>
                </a:extLst>
              </p:cNvPr>
              <p:cNvCxnSpPr>
                <a:cxnSpLocks/>
              </p:cNvCxnSpPr>
              <p:nvPr/>
            </p:nvCxnSpPr>
            <p:spPr>
              <a:xfrm>
                <a:off x="5918200" y="3198483"/>
                <a:ext cx="0" cy="258763"/>
              </a:xfrm>
              <a:prstGeom prst="line">
                <a:avLst/>
              </a:prstGeom>
              <a:ln>
                <a:gradFill>
                  <a:gsLst>
                    <a:gs pos="0">
                      <a:schemeClr val="bg1"/>
                    </a:gs>
                    <a:gs pos="27000">
                      <a:schemeClr val="bg1">
                        <a:alpha val="0"/>
                      </a:schemeClr>
                    </a:gs>
                    <a:gs pos="60000">
                      <a:schemeClr val="bg1"/>
                    </a:gs>
                    <a:gs pos="83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68" name="直接连接符 67">
                <a:extLst>
                  <a:ext uri="{FF2B5EF4-FFF2-40B4-BE49-F238E27FC236}">
                    <a16:creationId xmlns:a16="http://schemas.microsoft.com/office/drawing/2014/main" id="{F8588B6E-BEB6-4D45-94FD-C9F29A683278}"/>
                  </a:ext>
                </a:extLst>
              </p:cNvPr>
              <p:cNvCxnSpPr>
                <a:cxnSpLocks/>
              </p:cNvCxnSpPr>
              <p:nvPr/>
            </p:nvCxnSpPr>
            <p:spPr>
              <a:xfrm>
                <a:off x="6326187" y="3516027"/>
                <a:ext cx="0" cy="258763"/>
              </a:xfrm>
              <a:prstGeom prst="line">
                <a:avLst/>
              </a:prstGeom>
              <a:ln>
                <a:gradFill>
                  <a:gsLst>
                    <a:gs pos="0">
                      <a:schemeClr val="bg1">
                        <a:lumMod val="95000"/>
                      </a:schemeClr>
                    </a:gs>
                    <a:gs pos="27000">
                      <a:schemeClr val="bg1">
                        <a:lumMod val="95000"/>
                        <a:alpha val="0"/>
                      </a:schemeClr>
                    </a:gs>
                    <a:gs pos="60000">
                      <a:schemeClr val="bg1">
                        <a:lumMod val="95000"/>
                      </a:schemeClr>
                    </a:gs>
                    <a:gs pos="83000">
                      <a:schemeClr val="bg1">
                        <a:lumMod val="95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72" name="直接连接符 71">
                <a:extLst>
                  <a:ext uri="{FF2B5EF4-FFF2-40B4-BE49-F238E27FC236}">
                    <a16:creationId xmlns:a16="http://schemas.microsoft.com/office/drawing/2014/main" id="{9AF8024F-B1FE-4448-98CB-F3229CA57B69}"/>
                  </a:ext>
                </a:extLst>
              </p:cNvPr>
              <p:cNvCxnSpPr>
                <a:cxnSpLocks/>
              </p:cNvCxnSpPr>
              <p:nvPr/>
            </p:nvCxnSpPr>
            <p:spPr>
              <a:xfrm>
                <a:off x="6116637" y="3451075"/>
                <a:ext cx="0" cy="258763"/>
              </a:xfrm>
              <a:prstGeom prst="line">
                <a:avLst/>
              </a:prstGeom>
              <a:ln>
                <a:gradFill>
                  <a:gsLst>
                    <a:gs pos="0">
                      <a:schemeClr val="bg1">
                        <a:lumMod val="95000"/>
                      </a:schemeClr>
                    </a:gs>
                    <a:gs pos="27000">
                      <a:schemeClr val="bg1">
                        <a:lumMod val="95000"/>
                        <a:alpha val="0"/>
                      </a:schemeClr>
                    </a:gs>
                    <a:gs pos="60000">
                      <a:schemeClr val="bg1">
                        <a:lumMod val="95000"/>
                      </a:schemeClr>
                    </a:gs>
                    <a:gs pos="83000">
                      <a:schemeClr val="bg1">
                        <a:lumMod val="95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73" name="直接连接符 72">
                <a:extLst>
                  <a:ext uri="{FF2B5EF4-FFF2-40B4-BE49-F238E27FC236}">
                    <a16:creationId xmlns:a16="http://schemas.microsoft.com/office/drawing/2014/main" id="{69A03877-96B9-4C1C-8F79-8CD61E866368}"/>
                  </a:ext>
                </a:extLst>
              </p:cNvPr>
              <p:cNvCxnSpPr/>
              <p:nvPr/>
            </p:nvCxnSpPr>
            <p:spPr>
              <a:xfrm>
                <a:off x="5719763" y="3228365"/>
                <a:ext cx="0" cy="450850"/>
              </a:xfrm>
              <a:prstGeom prst="line">
                <a:avLst/>
              </a:prstGeom>
              <a:ln>
                <a:gradFill flip="none" rotWithShape="1">
                  <a:gsLst>
                    <a:gs pos="0">
                      <a:schemeClr val="bg1">
                        <a:lumMod val="95000"/>
                      </a:schemeClr>
                    </a:gs>
                    <a:gs pos="27000">
                      <a:schemeClr val="bg1">
                        <a:lumMod val="95000"/>
                        <a:alpha val="0"/>
                      </a:schemeClr>
                    </a:gs>
                    <a:gs pos="60000">
                      <a:schemeClr val="bg1">
                        <a:lumMod val="95000"/>
                      </a:schemeClr>
                    </a:gs>
                    <a:gs pos="83000">
                      <a:schemeClr val="bg1">
                        <a:lumMod val="95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77" name="直接连接符 76">
                <a:extLst>
                  <a:ext uri="{FF2B5EF4-FFF2-40B4-BE49-F238E27FC236}">
                    <a16:creationId xmlns:a16="http://schemas.microsoft.com/office/drawing/2014/main" id="{2AB51A11-D908-4A97-8396-94A3C163D3B2}"/>
                  </a:ext>
                </a:extLst>
              </p:cNvPr>
              <p:cNvCxnSpPr/>
              <p:nvPr/>
            </p:nvCxnSpPr>
            <p:spPr>
              <a:xfrm>
                <a:off x="6477001" y="2999361"/>
                <a:ext cx="0" cy="450850"/>
              </a:xfrm>
              <a:prstGeom prst="line">
                <a:avLst/>
              </a:prstGeom>
              <a:ln>
                <a:gradFill flip="none" rotWithShape="1">
                  <a:gsLst>
                    <a:gs pos="0">
                      <a:schemeClr val="bg1">
                        <a:lumMod val="95000"/>
                      </a:schemeClr>
                    </a:gs>
                    <a:gs pos="27000">
                      <a:schemeClr val="bg1">
                        <a:lumMod val="95000"/>
                        <a:alpha val="0"/>
                      </a:schemeClr>
                    </a:gs>
                    <a:gs pos="60000">
                      <a:schemeClr val="bg1">
                        <a:lumMod val="95000"/>
                      </a:schemeClr>
                    </a:gs>
                    <a:gs pos="83000">
                      <a:schemeClr val="bg1">
                        <a:lumMod val="95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78" name="直接连接符 77">
                <a:extLst>
                  <a:ext uri="{FF2B5EF4-FFF2-40B4-BE49-F238E27FC236}">
                    <a16:creationId xmlns:a16="http://schemas.microsoft.com/office/drawing/2014/main" id="{30EC5220-2965-4851-98D0-895CF89FF5FD}"/>
                  </a:ext>
                </a:extLst>
              </p:cNvPr>
              <p:cNvCxnSpPr/>
              <p:nvPr/>
            </p:nvCxnSpPr>
            <p:spPr>
              <a:xfrm>
                <a:off x="5918200" y="3406324"/>
                <a:ext cx="0" cy="450850"/>
              </a:xfrm>
              <a:prstGeom prst="line">
                <a:avLst/>
              </a:prstGeom>
              <a:ln>
                <a:gradFill flip="none" rotWithShape="1">
                  <a:gsLst>
                    <a:gs pos="0">
                      <a:schemeClr val="bg1">
                        <a:lumMod val="95000"/>
                      </a:schemeClr>
                    </a:gs>
                    <a:gs pos="27000">
                      <a:schemeClr val="bg1">
                        <a:lumMod val="95000"/>
                        <a:alpha val="0"/>
                      </a:schemeClr>
                    </a:gs>
                    <a:gs pos="60000">
                      <a:schemeClr val="bg1">
                        <a:lumMod val="95000"/>
                      </a:schemeClr>
                    </a:gs>
                    <a:gs pos="83000">
                      <a:schemeClr val="bg1">
                        <a:lumMod val="95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79" name="直接连接符 78">
                <a:extLst>
                  <a:ext uri="{FF2B5EF4-FFF2-40B4-BE49-F238E27FC236}">
                    <a16:creationId xmlns:a16="http://schemas.microsoft.com/office/drawing/2014/main" id="{8749E5D8-C26C-47D8-B10B-F249CED0CFE9}"/>
                  </a:ext>
                </a:extLst>
              </p:cNvPr>
              <p:cNvCxnSpPr>
                <a:cxnSpLocks/>
              </p:cNvCxnSpPr>
              <p:nvPr/>
            </p:nvCxnSpPr>
            <p:spPr>
              <a:xfrm>
                <a:off x="6307137" y="3226942"/>
                <a:ext cx="0" cy="258763"/>
              </a:xfrm>
              <a:prstGeom prst="line">
                <a:avLst/>
              </a:prstGeom>
              <a:ln>
                <a:gradFill>
                  <a:gsLst>
                    <a:gs pos="0">
                      <a:schemeClr val="bg1">
                        <a:lumMod val="95000"/>
                      </a:schemeClr>
                    </a:gs>
                    <a:gs pos="27000">
                      <a:schemeClr val="bg1">
                        <a:lumMod val="95000"/>
                        <a:alpha val="0"/>
                      </a:schemeClr>
                    </a:gs>
                    <a:gs pos="60000">
                      <a:schemeClr val="bg1">
                        <a:lumMod val="95000"/>
                      </a:schemeClr>
                    </a:gs>
                    <a:gs pos="83000">
                      <a:schemeClr val="bg1">
                        <a:lumMod val="95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sp>
          <p:nvSpPr>
            <p:cNvPr id="35" name="任意多边形: 形状 34">
              <a:extLst>
                <a:ext uri="{FF2B5EF4-FFF2-40B4-BE49-F238E27FC236}">
                  <a16:creationId xmlns:a16="http://schemas.microsoft.com/office/drawing/2014/main" id="{C5051678-1135-4887-A488-42C5B9ED5C70}"/>
                </a:ext>
              </a:extLst>
            </p:cNvPr>
            <p:cNvSpPr/>
            <p:nvPr/>
          </p:nvSpPr>
          <p:spPr>
            <a:xfrm flipV="1">
              <a:off x="5183478" y="2507717"/>
              <a:ext cx="1825048" cy="1932822"/>
            </a:xfrm>
            <a:custGeom>
              <a:avLst/>
              <a:gdLst>
                <a:gd name="connsiteX0" fmla="*/ 0 w 2048934"/>
                <a:gd name="connsiteY0" fmla="*/ 2169930 h 2169930"/>
                <a:gd name="connsiteX1" fmla="*/ 2048934 w 2048934"/>
                <a:gd name="connsiteY1" fmla="*/ 2169930 h 2169930"/>
                <a:gd name="connsiteX2" fmla="*/ 1713894 w 2048934"/>
                <a:gd name="connsiteY2" fmla="*/ 237082 h 2169930"/>
                <a:gd name="connsiteX3" fmla="*/ 1704317 w 2048934"/>
                <a:gd name="connsiteY3" fmla="*/ 237082 h 2169930"/>
                <a:gd name="connsiteX4" fmla="*/ 1710534 w 2048934"/>
                <a:gd name="connsiteY4" fmla="*/ 217528 h 2169930"/>
                <a:gd name="connsiteX5" fmla="*/ 1024466 w 2048934"/>
                <a:gd name="connsiteY5" fmla="*/ 0 h 2169930"/>
                <a:gd name="connsiteX6" fmla="*/ 338398 w 2048934"/>
                <a:gd name="connsiteY6" fmla="*/ 217528 h 2169930"/>
                <a:gd name="connsiteX7" fmla="*/ 344615 w 2048934"/>
                <a:gd name="connsiteY7" fmla="*/ 237082 h 2169930"/>
                <a:gd name="connsiteX8" fmla="*/ 335040 w 2048934"/>
                <a:gd name="connsiteY8" fmla="*/ 237082 h 2169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48934" h="2169930">
                  <a:moveTo>
                    <a:pt x="0" y="2169930"/>
                  </a:moveTo>
                  <a:lnTo>
                    <a:pt x="2048934" y="2169930"/>
                  </a:lnTo>
                  <a:lnTo>
                    <a:pt x="1713894" y="237082"/>
                  </a:lnTo>
                  <a:lnTo>
                    <a:pt x="1704317" y="237082"/>
                  </a:lnTo>
                  <a:lnTo>
                    <a:pt x="1710534" y="217528"/>
                  </a:lnTo>
                  <a:cubicBezTo>
                    <a:pt x="1710534" y="97391"/>
                    <a:pt x="1403371" y="0"/>
                    <a:pt x="1024466" y="0"/>
                  </a:cubicBezTo>
                  <a:cubicBezTo>
                    <a:pt x="645561" y="0"/>
                    <a:pt x="338398" y="97391"/>
                    <a:pt x="338398" y="217528"/>
                  </a:cubicBezTo>
                  <a:lnTo>
                    <a:pt x="344615" y="237082"/>
                  </a:lnTo>
                  <a:lnTo>
                    <a:pt x="335040" y="237082"/>
                  </a:lnTo>
                  <a:close/>
                </a:path>
              </a:pathLst>
            </a:custGeom>
            <a:gradFill>
              <a:gsLst>
                <a:gs pos="0">
                  <a:schemeClr val="bg1">
                    <a:lumMod val="95000"/>
                    <a:alpha val="53000"/>
                  </a:schemeClr>
                </a:gs>
                <a:gs pos="100000">
                  <a:schemeClr val="bg1">
                    <a:lumMod val="95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grpSp>
          <p:nvGrpSpPr>
            <p:cNvPr id="36" name="组合 35">
              <a:extLst>
                <a:ext uri="{FF2B5EF4-FFF2-40B4-BE49-F238E27FC236}">
                  <a16:creationId xmlns:a16="http://schemas.microsoft.com/office/drawing/2014/main" id="{5CB1A364-44DD-42FE-A3FE-1B52D96C3A64}"/>
                </a:ext>
              </a:extLst>
            </p:cNvPr>
            <p:cNvGrpSpPr/>
            <p:nvPr/>
          </p:nvGrpSpPr>
          <p:grpSpPr>
            <a:xfrm>
              <a:off x="7295721" y="1484596"/>
              <a:ext cx="3281987" cy="2826583"/>
              <a:chOff x="8774563" y="973351"/>
              <a:chExt cx="2618071" cy="2254793"/>
            </a:xfrm>
            <a:gradFill>
              <a:gsLst>
                <a:gs pos="0">
                  <a:schemeClr val="bg1">
                    <a:lumMod val="95000"/>
                    <a:alpha val="55000"/>
                  </a:schemeClr>
                </a:gs>
                <a:gs pos="100000">
                  <a:schemeClr val="bg1">
                    <a:lumMod val="95000"/>
                    <a:alpha val="44000"/>
                  </a:schemeClr>
                </a:gs>
              </a:gsLst>
              <a:path path="circle">
                <a:fillToRect r="100000" b="100000"/>
              </a:path>
            </a:gradFill>
            <a:scene3d>
              <a:camera prst="perspectiveContrastingLeftFacing" fov="6000000">
                <a:rot lat="600000" lon="1200000" rev="21594000"/>
              </a:camera>
              <a:lightRig rig="threePt" dir="t"/>
            </a:scene3d>
          </p:grpSpPr>
          <p:sp>
            <p:nvSpPr>
              <p:cNvPr id="40" name="矩形: 圆角 39">
                <a:extLst>
                  <a:ext uri="{FF2B5EF4-FFF2-40B4-BE49-F238E27FC236}">
                    <a16:creationId xmlns:a16="http://schemas.microsoft.com/office/drawing/2014/main" id="{303BDC27-A5FF-439C-AD3B-561BA4AA9A66}"/>
                  </a:ext>
                </a:extLst>
              </p:cNvPr>
              <p:cNvSpPr/>
              <p:nvPr/>
            </p:nvSpPr>
            <p:spPr>
              <a:xfrm>
                <a:off x="8774563" y="973351"/>
                <a:ext cx="2618071" cy="101065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矩形: 圆角 40">
                <a:extLst>
                  <a:ext uri="{FF2B5EF4-FFF2-40B4-BE49-F238E27FC236}">
                    <a16:creationId xmlns:a16="http://schemas.microsoft.com/office/drawing/2014/main" id="{9EFC6347-27C9-4571-A915-8F41691F4BF2}"/>
                  </a:ext>
                </a:extLst>
              </p:cNvPr>
              <p:cNvSpPr/>
              <p:nvPr/>
            </p:nvSpPr>
            <p:spPr>
              <a:xfrm>
                <a:off x="8774563" y="2217491"/>
                <a:ext cx="2618071" cy="101065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37" name="组合 36">
              <a:extLst>
                <a:ext uri="{FF2B5EF4-FFF2-40B4-BE49-F238E27FC236}">
                  <a16:creationId xmlns:a16="http://schemas.microsoft.com/office/drawing/2014/main" id="{4C35B479-9863-4CAE-AA6E-2B97A3672176}"/>
                </a:ext>
              </a:extLst>
            </p:cNvPr>
            <p:cNvGrpSpPr/>
            <p:nvPr/>
          </p:nvGrpSpPr>
          <p:grpSpPr>
            <a:xfrm rot="153126" flipH="1">
              <a:off x="1387689" y="1433927"/>
              <a:ext cx="3281987" cy="2826583"/>
              <a:chOff x="8774562" y="973351"/>
              <a:chExt cx="2618072" cy="2254793"/>
            </a:xfrm>
            <a:gradFill>
              <a:gsLst>
                <a:gs pos="0">
                  <a:schemeClr val="bg1">
                    <a:lumMod val="95000"/>
                    <a:alpha val="55000"/>
                  </a:schemeClr>
                </a:gs>
                <a:gs pos="100000">
                  <a:schemeClr val="bg1">
                    <a:lumMod val="95000"/>
                    <a:alpha val="44000"/>
                  </a:schemeClr>
                </a:gs>
              </a:gsLst>
              <a:path path="circle">
                <a:fillToRect r="100000" b="100000"/>
              </a:path>
            </a:gradFill>
            <a:scene3d>
              <a:camera prst="perspectiveContrastingRightFacing" fov="6000000">
                <a:rot lat="0" lon="20400000" rev="213211"/>
              </a:camera>
              <a:lightRig rig="threePt" dir="t"/>
            </a:scene3d>
          </p:grpSpPr>
          <p:sp>
            <p:nvSpPr>
              <p:cNvPr id="38" name="矩形: 圆角 37">
                <a:extLst>
                  <a:ext uri="{FF2B5EF4-FFF2-40B4-BE49-F238E27FC236}">
                    <a16:creationId xmlns:a16="http://schemas.microsoft.com/office/drawing/2014/main" id="{7CFA0363-A39D-429F-A800-D4A91F3AE7F0}"/>
                  </a:ext>
                </a:extLst>
              </p:cNvPr>
              <p:cNvSpPr/>
              <p:nvPr/>
            </p:nvSpPr>
            <p:spPr>
              <a:xfrm>
                <a:off x="8774562" y="973351"/>
                <a:ext cx="2618071" cy="101065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9" name="矩形: 圆角 38">
                <a:extLst>
                  <a:ext uri="{FF2B5EF4-FFF2-40B4-BE49-F238E27FC236}">
                    <a16:creationId xmlns:a16="http://schemas.microsoft.com/office/drawing/2014/main" id="{3E82809C-E3CE-45F8-AB5E-0C605C1FD5D6}"/>
                  </a:ext>
                </a:extLst>
              </p:cNvPr>
              <p:cNvSpPr/>
              <p:nvPr/>
            </p:nvSpPr>
            <p:spPr>
              <a:xfrm>
                <a:off x="8774563" y="2217491"/>
                <a:ext cx="2618071" cy="101065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2" name="文本框 81">
              <a:extLst>
                <a:ext uri="{FF2B5EF4-FFF2-40B4-BE49-F238E27FC236}">
                  <a16:creationId xmlns:a16="http://schemas.microsoft.com/office/drawing/2014/main" id="{1D829228-55D9-429C-81F0-4A95B0C90C67}"/>
                </a:ext>
              </a:extLst>
            </p:cNvPr>
            <p:cNvSpPr txBox="1"/>
            <p:nvPr/>
          </p:nvSpPr>
          <p:spPr>
            <a:xfrm>
              <a:off x="5183478" y="2105775"/>
              <a:ext cx="1861851" cy="1107996"/>
            </a:xfrm>
            <a:prstGeom prst="rect">
              <a:avLst/>
            </a:prstGeom>
            <a:noFill/>
          </p:spPr>
          <p:txBody>
            <a:bodyPr wrap="square" rtlCol="0">
              <a:spAutoFit/>
            </a:bodyPr>
            <a:lstStyle/>
            <a:p>
              <a:pPr algn="dist"/>
              <a:r>
                <a:rPr lang="zh-CN" altLang="en-US" sz="6600" dirty="0">
                  <a:solidFill>
                    <a:schemeClr val="bg1"/>
                  </a:solidFill>
                  <a:effectLst>
                    <a:outerShdw blurRad="50800" dist="38100" dir="2700000" algn="tl" rotWithShape="0">
                      <a:schemeClr val="accent1">
                        <a:lumMod val="75000"/>
                        <a:alpha val="40000"/>
                      </a:schemeClr>
                    </a:outerShdw>
                  </a:effectLst>
                  <a:latin typeface="优设标题黑" panose="00000500000000000000" pitchFamily="2" charset="-122"/>
                  <a:ea typeface="优设标题黑" panose="00000500000000000000" pitchFamily="2" charset="-122"/>
                  <a:cs typeface="+mn-ea"/>
                  <a:sym typeface="+mn-lt"/>
                </a:rPr>
                <a:t>安全</a:t>
              </a:r>
            </a:p>
          </p:txBody>
        </p:sp>
        <p:sp>
          <p:nvSpPr>
            <p:cNvPr id="83" name="文本框 82">
              <a:extLst>
                <a:ext uri="{FF2B5EF4-FFF2-40B4-BE49-F238E27FC236}">
                  <a16:creationId xmlns:a16="http://schemas.microsoft.com/office/drawing/2014/main" id="{E0904071-BCC8-4060-92D9-B5219571CD7A}"/>
                </a:ext>
              </a:extLst>
            </p:cNvPr>
            <p:cNvSpPr txBox="1"/>
            <p:nvPr/>
          </p:nvSpPr>
          <p:spPr>
            <a:xfrm>
              <a:off x="1233732" y="1752053"/>
              <a:ext cx="3125963" cy="738664"/>
            </a:xfrm>
            <a:prstGeom prst="rect">
              <a:avLst/>
            </a:prstGeom>
            <a:noFill/>
            <a:effectLst>
              <a:outerShdw blurRad="50800" dist="38100" dir="5400000" algn="t" rotWithShape="0">
                <a:prstClr val="black">
                  <a:alpha val="20000"/>
                </a:prstClr>
              </a:outerShdw>
            </a:effectLst>
          </p:spPr>
          <p:txBody>
            <a:bodyPr wrap="square" rtlCol="0">
              <a:spAutoFit/>
              <a:scene3d>
                <a:camera prst="perspectiveRight"/>
                <a:lightRig rig="threePt" dir="t"/>
              </a:scene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2100" b="1" spc="600" dirty="0">
                  <a:solidFill>
                    <a:prstClr val="white"/>
                  </a:solidFill>
                  <a:cs typeface="+mn-ea"/>
                  <a:sym typeface="+mn-lt"/>
                </a:rPr>
                <a:t>不要访问广告太多的网站</a:t>
              </a:r>
              <a:endParaRPr kumimoji="0" lang="zh-CN" altLang="en-US" sz="2100" b="1" i="0" u="none" strike="noStrike" kern="1200" cap="none" spc="600" normalizeH="0" baseline="0" noProof="0" dirty="0">
                <a:ln>
                  <a:noFill/>
                </a:ln>
                <a:solidFill>
                  <a:prstClr val="white"/>
                </a:solidFill>
                <a:effectLst/>
                <a:uLnTx/>
                <a:uFillTx/>
                <a:cs typeface="+mn-ea"/>
                <a:sym typeface="+mn-lt"/>
              </a:endParaRPr>
            </a:p>
          </p:txBody>
        </p:sp>
        <p:sp>
          <p:nvSpPr>
            <p:cNvPr id="84" name="文本框 83">
              <a:extLst>
                <a:ext uri="{FF2B5EF4-FFF2-40B4-BE49-F238E27FC236}">
                  <a16:creationId xmlns:a16="http://schemas.microsoft.com/office/drawing/2014/main" id="{961D4C1C-071B-442C-98C7-9297A0125EAC}"/>
                </a:ext>
              </a:extLst>
            </p:cNvPr>
            <p:cNvSpPr txBox="1"/>
            <p:nvPr/>
          </p:nvSpPr>
          <p:spPr>
            <a:xfrm rot="21421668">
              <a:off x="1379693" y="3410513"/>
              <a:ext cx="3000665" cy="415498"/>
            </a:xfrm>
            <a:prstGeom prst="rect">
              <a:avLst/>
            </a:prstGeom>
            <a:noFill/>
            <a:effectLst>
              <a:outerShdw blurRad="50800" dist="38100" dir="5400000" algn="t" rotWithShape="0">
                <a:prstClr val="black">
                  <a:alpha val="20000"/>
                </a:prstClr>
              </a:outerShdw>
            </a:effectLst>
          </p:spPr>
          <p:txBody>
            <a:bodyPr wrap="square" rtlCol="0">
              <a:spAutoFit/>
              <a:scene3d>
                <a:camera prst="perspectiveRight"/>
                <a:lightRig rig="threePt" dir="t"/>
              </a:scene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2100" b="1" spc="600" dirty="0">
                  <a:solidFill>
                    <a:prstClr val="white"/>
                  </a:solidFill>
                  <a:cs typeface="+mn-ea"/>
                  <a:sym typeface="+mn-lt"/>
                </a:rPr>
                <a:t>不要下载未知文件</a:t>
              </a:r>
              <a:endParaRPr kumimoji="0" lang="zh-CN" altLang="en-US" sz="2100" b="1" i="0" u="none" strike="noStrike" kern="1200" cap="none" spc="600" normalizeH="0" baseline="0" noProof="0" dirty="0">
                <a:ln>
                  <a:noFill/>
                </a:ln>
                <a:solidFill>
                  <a:prstClr val="white"/>
                </a:solidFill>
                <a:effectLst/>
                <a:uLnTx/>
                <a:uFillTx/>
                <a:cs typeface="+mn-ea"/>
                <a:sym typeface="+mn-lt"/>
              </a:endParaRPr>
            </a:p>
          </p:txBody>
        </p:sp>
        <p:sp>
          <p:nvSpPr>
            <p:cNvPr id="85" name="文本框 84">
              <a:extLst>
                <a:ext uri="{FF2B5EF4-FFF2-40B4-BE49-F238E27FC236}">
                  <a16:creationId xmlns:a16="http://schemas.microsoft.com/office/drawing/2014/main" id="{DCA8EE8C-1387-4D9D-9F4C-380FE3FF2B16}"/>
                </a:ext>
              </a:extLst>
            </p:cNvPr>
            <p:cNvSpPr txBox="1"/>
            <p:nvPr/>
          </p:nvSpPr>
          <p:spPr>
            <a:xfrm>
              <a:off x="7693812" y="1772102"/>
              <a:ext cx="3000665" cy="738664"/>
            </a:xfrm>
            <a:prstGeom prst="rect">
              <a:avLst/>
            </a:prstGeom>
            <a:noFill/>
            <a:effectLst>
              <a:outerShdw blurRad="50800" dist="38100" dir="5400000" algn="t" rotWithShape="0">
                <a:prstClr val="black">
                  <a:alpha val="20000"/>
                </a:prstClr>
              </a:outerShdw>
            </a:effectLst>
          </p:spPr>
          <p:txBody>
            <a:bodyPr wrap="square" rtlCol="0">
              <a:spAutoFit/>
              <a:scene3d>
                <a:camera prst="perspectiveLeft"/>
                <a:lightRig rig="threePt" dir="t"/>
              </a:scene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2100" b="1" spc="600" dirty="0">
                  <a:solidFill>
                    <a:prstClr val="white"/>
                  </a:solidFill>
                  <a:cs typeface="+mn-ea"/>
                  <a:sym typeface="+mn-lt"/>
                </a:rPr>
                <a:t>不要使用来历不明的软件</a:t>
              </a:r>
              <a:endParaRPr kumimoji="0" lang="zh-CN" altLang="en-US" sz="2100" b="1" i="0" u="none" strike="noStrike" kern="1200" cap="none" spc="600" normalizeH="0" baseline="0" noProof="0" dirty="0">
                <a:ln>
                  <a:noFill/>
                </a:ln>
                <a:solidFill>
                  <a:prstClr val="white"/>
                </a:solidFill>
                <a:effectLst/>
                <a:uLnTx/>
                <a:uFillTx/>
                <a:cs typeface="+mn-ea"/>
                <a:sym typeface="+mn-lt"/>
              </a:endParaRPr>
            </a:p>
          </p:txBody>
        </p:sp>
        <p:sp>
          <p:nvSpPr>
            <p:cNvPr id="93" name="文本框 92">
              <a:extLst>
                <a:ext uri="{FF2B5EF4-FFF2-40B4-BE49-F238E27FC236}">
                  <a16:creationId xmlns:a16="http://schemas.microsoft.com/office/drawing/2014/main" id="{8E790BFF-4B2D-41DE-8556-C53D35912E2B}"/>
                </a:ext>
              </a:extLst>
            </p:cNvPr>
            <p:cNvSpPr txBox="1"/>
            <p:nvPr/>
          </p:nvSpPr>
          <p:spPr>
            <a:xfrm rot="297531">
              <a:off x="7618069" y="3229476"/>
              <a:ext cx="3000665" cy="738664"/>
            </a:xfrm>
            <a:prstGeom prst="rect">
              <a:avLst/>
            </a:prstGeom>
            <a:noFill/>
            <a:effectLst>
              <a:outerShdw blurRad="50800" dist="38100" dir="5400000" algn="t" rotWithShape="0">
                <a:prstClr val="black">
                  <a:alpha val="20000"/>
                </a:prstClr>
              </a:outerShdw>
            </a:effectLst>
          </p:spPr>
          <p:txBody>
            <a:bodyPr wrap="square" rtlCol="0">
              <a:spAutoFit/>
              <a:scene3d>
                <a:camera prst="perspectiveLeft"/>
                <a:lightRig rig="threePt" dir="t"/>
              </a:scene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2100" b="1" spc="600" dirty="0">
                  <a:solidFill>
                    <a:prstClr val="white"/>
                  </a:solidFill>
                  <a:cs typeface="+mn-ea"/>
                  <a:sym typeface="+mn-lt"/>
                </a:rPr>
                <a:t>不要点击不明短信链接</a:t>
              </a:r>
              <a:endParaRPr kumimoji="0" lang="zh-CN" altLang="en-US" sz="2100" b="1" i="0" u="none" strike="noStrike" kern="1200" cap="none" spc="600" normalizeH="0" baseline="0" noProof="0" dirty="0">
                <a:ln>
                  <a:noFill/>
                </a:ln>
                <a:solidFill>
                  <a:prstClr val="white"/>
                </a:solidFill>
                <a:effectLst/>
                <a:uLnTx/>
                <a:uFillTx/>
                <a:cs typeface="+mn-ea"/>
                <a:sym typeface="+mn-lt"/>
              </a:endParaRPr>
            </a:p>
          </p:txBody>
        </p:sp>
      </p:grpSp>
    </p:spTree>
    <p:extLst>
      <p:ext uri="{BB962C8B-B14F-4D97-AF65-F5344CB8AC3E}">
        <p14:creationId xmlns:p14="http://schemas.microsoft.com/office/powerpoint/2010/main" val="3449344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par>
                                <p:cTn id="8" presetID="22" presetClass="entr" presetSubtype="4" fill="hold" grpId="0" nodeType="withEffect">
                                  <p:stCondLst>
                                    <p:cond delay="200"/>
                                  </p:stCondLst>
                                  <p:childTnLst>
                                    <p:set>
                                      <p:cBhvr>
                                        <p:cTn id="9" dur="1" fill="hold">
                                          <p:stCondLst>
                                            <p:cond delay="0"/>
                                          </p:stCondLst>
                                        </p:cTn>
                                        <p:tgtEl>
                                          <p:spTgt spid="26"/>
                                        </p:tgtEl>
                                        <p:attrNameLst>
                                          <p:attrName>style.visibility</p:attrName>
                                        </p:attrNameLst>
                                      </p:cBhvr>
                                      <p:to>
                                        <p:strVal val="visible"/>
                                      </p:to>
                                    </p:set>
                                    <p:animEffect transition="in" filter="wipe(down)">
                                      <p:cBhvr>
                                        <p:cTn id="10" dur="500"/>
                                        <p:tgtEl>
                                          <p:spTgt spid="26"/>
                                        </p:tgtEl>
                                      </p:cBhvr>
                                    </p:animEffect>
                                  </p:childTnLst>
                                </p:cTn>
                              </p:par>
                              <p:par>
                                <p:cTn id="11" presetID="10" presetClass="entr" presetSubtype="0" fill="hold" nodeType="withEffect">
                                  <p:stCondLst>
                                    <p:cond delay="3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B1A66CE0-7D16-4AE4-B55A-7E5065D46BBE}"/>
              </a:ext>
            </a:extLst>
          </p:cNvPr>
          <p:cNvSpPr txBox="1"/>
          <p:nvPr/>
        </p:nvSpPr>
        <p:spPr>
          <a:xfrm>
            <a:off x="-24967" y="1443276"/>
            <a:ext cx="9611420" cy="646331"/>
          </a:xfrm>
          <a:prstGeom prst="rect">
            <a:avLst/>
          </a:prstGeom>
          <a:noFill/>
        </p:spPr>
        <p:txBody>
          <a:bodyPr wrap="square" rtlCol="0">
            <a:spAutoFit/>
          </a:bodyPr>
          <a:lstStyle/>
          <a:p>
            <a:pPr algn="dist"/>
            <a:r>
              <a:rPr lang="en-US" altLang="zh-CN" sz="3600" cap="all" dirty="0">
                <a:solidFill>
                  <a:schemeClr val="bg1">
                    <a:alpha val="9000"/>
                  </a:schemeClr>
                </a:solidFill>
                <a:latin typeface="Monoton" pitchFamily="2" charset="0"/>
              </a:rPr>
              <a:t>Network information </a:t>
            </a:r>
            <a:r>
              <a:rPr lang="en-US" altLang="zh-CN" sz="3600" cap="all" dirty="0" err="1">
                <a:solidFill>
                  <a:schemeClr val="bg1">
                    <a:alpha val="9000"/>
                  </a:schemeClr>
                </a:solidFill>
                <a:latin typeface="Monoton" pitchFamily="2" charset="0"/>
              </a:rPr>
              <a:t>secur</a:t>
            </a:r>
            <a:endParaRPr lang="zh-CN" altLang="en-US" sz="3600" cap="all" dirty="0">
              <a:solidFill>
                <a:schemeClr val="bg1">
                  <a:alpha val="9000"/>
                </a:schemeClr>
              </a:solidFill>
              <a:latin typeface="Monoton" pitchFamily="2" charset="0"/>
            </a:endParaRPr>
          </a:p>
        </p:txBody>
      </p:sp>
      <p:pic>
        <p:nvPicPr>
          <p:cNvPr id="24" name="图片 23" descr="电脑显示屏&#10;&#10;描述已自动生成">
            <a:extLst>
              <a:ext uri="{FF2B5EF4-FFF2-40B4-BE49-F238E27FC236}">
                <a16:creationId xmlns:a16="http://schemas.microsoft.com/office/drawing/2014/main" id="{0ED8D065-8C70-4989-ACAD-83A9F12D5F28}"/>
              </a:ext>
            </a:extLst>
          </p:cNvPr>
          <p:cNvPicPr>
            <a:picLocks noChangeAspect="1"/>
          </p:cNvPicPr>
          <p:nvPr/>
        </p:nvPicPr>
        <p:blipFill>
          <a:blip r:embed="rId3">
            <a:duotone>
              <a:schemeClr val="bg2">
                <a:shade val="45000"/>
                <a:satMod val="135000"/>
              </a:schemeClr>
              <a:prstClr val="white"/>
            </a:duotone>
            <a:alphaModFix amt="24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a:xfrm>
            <a:off x="7162800" y="-603251"/>
            <a:ext cx="5029200" cy="7297521"/>
          </a:xfrm>
          <a:custGeom>
            <a:avLst/>
            <a:gdLst>
              <a:gd name="connsiteX0" fmla="*/ 0 w 4726297"/>
              <a:gd name="connsiteY0" fmla="*/ 0 h 6858000"/>
              <a:gd name="connsiteX1" fmla="*/ 4726297 w 4726297"/>
              <a:gd name="connsiteY1" fmla="*/ 0 h 6858000"/>
              <a:gd name="connsiteX2" fmla="*/ 4726297 w 4726297"/>
              <a:gd name="connsiteY2" fmla="*/ 6858000 h 6858000"/>
              <a:gd name="connsiteX3" fmla="*/ 0 w 4726297"/>
              <a:gd name="connsiteY3" fmla="*/ 6858000 h 6858000"/>
              <a:gd name="connsiteX4" fmla="*/ 0 w 4726297"/>
              <a:gd name="connsiteY4" fmla="*/ 1467953 h 6858000"/>
              <a:gd name="connsiteX5" fmla="*/ 65397 w 4726297"/>
              <a:gd name="connsiteY5" fmla="*/ 1473200 h 6858000"/>
              <a:gd name="connsiteX6" fmla="*/ 687697 w 4726297"/>
              <a:gd name="connsiteY6" fmla="*/ 977900 h 6858000"/>
              <a:gd name="connsiteX7" fmla="*/ 65397 w 4726297"/>
              <a:gd name="connsiteY7" fmla="*/ 482600 h 6858000"/>
              <a:gd name="connsiteX8" fmla="*/ 0 w 4726297"/>
              <a:gd name="connsiteY8" fmla="*/ 48784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26297" h="6858000">
                <a:moveTo>
                  <a:pt x="0" y="0"/>
                </a:moveTo>
                <a:lnTo>
                  <a:pt x="4726297" y="0"/>
                </a:lnTo>
                <a:lnTo>
                  <a:pt x="4726297" y="6858000"/>
                </a:lnTo>
                <a:lnTo>
                  <a:pt x="0" y="6858000"/>
                </a:lnTo>
                <a:lnTo>
                  <a:pt x="0" y="1467953"/>
                </a:lnTo>
                <a:lnTo>
                  <a:pt x="65397" y="1473200"/>
                </a:lnTo>
                <a:cubicBezTo>
                  <a:pt x="409084" y="1473200"/>
                  <a:pt x="687697" y="1251447"/>
                  <a:pt x="687697" y="977900"/>
                </a:cubicBezTo>
                <a:cubicBezTo>
                  <a:pt x="687697" y="704353"/>
                  <a:pt x="409084" y="482600"/>
                  <a:pt x="65397" y="482600"/>
                </a:cubicBezTo>
                <a:lnTo>
                  <a:pt x="0" y="487847"/>
                </a:lnTo>
                <a:close/>
              </a:path>
            </a:pathLst>
          </a:custGeom>
        </p:spPr>
      </p:pic>
      <p:grpSp>
        <p:nvGrpSpPr>
          <p:cNvPr id="27" name="组合 26">
            <a:extLst>
              <a:ext uri="{FF2B5EF4-FFF2-40B4-BE49-F238E27FC236}">
                <a16:creationId xmlns:a16="http://schemas.microsoft.com/office/drawing/2014/main" id="{636D0624-1CF0-43B5-969B-9155A2F8ED20}"/>
              </a:ext>
            </a:extLst>
          </p:cNvPr>
          <p:cNvGrpSpPr/>
          <p:nvPr/>
        </p:nvGrpSpPr>
        <p:grpSpPr>
          <a:xfrm>
            <a:off x="628336" y="2216441"/>
            <a:ext cx="685372" cy="911307"/>
            <a:chOff x="990210" y="2554699"/>
            <a:chExt cx="685372" cy="911307"/>
          </a:xfrm>
        </p:grpSpPr>
        <p:sp>
          <p:nvSpPr>
            <p:cNvPr id="29" name="ïṩḷïḓê">
              <a:extLst>
                <a:ext uri="{FF2B5EF4-FFF2-40B4-BE49-F238E27FC236}">
                  <a16:creationId xmlns:a16="http://schemas.microsoft.com/office/drawing/2014/main" id="{25AE4E42-38EE-45E3-9763-B51E753AE590}"/>
                </a:ext>
              </a:extLst>
            </p:cNvPr>
            <p:cNvSpPr/>
            <p:nvPr/>
          </p:nvSpPr>
          <p:spPr bwMode="auto">
            <a:xfrm>
              <a:off x="990210" y="2554699"/>
              <a:ext cx="685372" cy="911307"/>
            </a:xfrm>
            <a:custGeom>
              <a:avLst/>
              <a:gdLst>
                <a:gd name="T0" fmla="*/ 937 w 1873"/>
                <a:gd name="T1" fmla="*/ 0 h 2494"/>
                <a:gd name="T2" fmla="*/ 0 w 1873"/>
                <a:gd name="T3" fmla="*/ 405 h 2494"/>
                <a:gd name="T4" fmla="*/ 0 w 1873"/>
                <a:gd name="T5" fmla="*/ 1408 h 2494"/>
                <a:gd name="T6" fmla="*/ 937 w 1873"/>
                <a:gd name="T7" fmla="*/ 2494 h 2494"/>
                <a:gd name="T8" fmla="*/ 1873 w 1873"/>
                <a:gd name="T9" fmla="*/ 1408 h 2494"/>
                <a:gd name="T10" fmla="*/ 1873 w 1873"/>
                <a:gd name="T11" fmla="*/ 405 h 2494"/>
                <a:gd name="T12" fmla="*/ 937 w 1873"/>
                <a:gd name="T13" fmla="*/ 0 h 2494"/>
              </a:gdLst>
              <a:ahLst/>
              <a:cxnLst>
                <a:cxn ang="0">
                  <a:pos x="T0" y="T1"/>
                </a:cxn>
                <a:cxn ang="0">
                  <a:pos x="T2" y="T3"/>
                </a:cxn>
                <a:cxn ang="0">
                  <a:pos x="T4" y="T5"/>
                </a:cxn>
                <a:cxn ang="0">
                  <a:pos x="T6" y="T7"/>
                </a:cxn>
                <a:cxn ang="0">
                  <a:pos x="T8" y="T9"/>
                </a:cxn>
                <a:cxn ang="0">
                  <a:pos x="T10" y="T11"/>
                </a:cxn>
                <a:cxn ang="0">
                  <a:pos x="T12" y="T13"/>
                </a:cxn>
              </a:cxnLst>
              <a:rect l="0" t="0" r="r" b="b"/>
              <a:pathLst>
                <a:path w="1873" h="2494">
                  <a:moveTo>
                    <a:pt x="937" y="0"/>
                  </a:moveTo>
                  <a:cubicBezTo>
                    <a:pt x="0" y="405"/>
                    <a:pt x="0" y="405"/>
                    <a:pt x="0" y="405"/>
                  </a:cubicBezTo>
                  <a:cubicBezTo>
                    <a:pt x="0" y="1408"/>
                    <a:pt x="0" y="1408"/>
                    <a:pt x="0" y="1408"/>
                  </a:cubicBezTo>
                  <a:cubicBezTo>
                    <a:pt x="0" y="1408"/>
                    <a:pt x="55" y="2106"/>
                    <a:pt x="937" y="2494"/>
                  </a:cubicBezTo>
                  <a:cubicBezTo>
                    <a:pt x="1818" y="2106"/>
                    <a:pt x="1873" y="1408"/>
                    <a:pt x="1873" y="1408"/>
                  </a:cubicBezTo>
                  <a:cubicBezTo>
                    <a:pt x="1873" y="405"/>
                    <a:pt x="1873" y="405"/>
                    <a:pt x="1873" y="405"/>
                  </a:cubicBezTo>
                  <a:cubicBezTo>
                    <a:pt x="937" y="0"/>
                    <a:pt x="937" y="0"/>
                    <a:pt x="937" y="0"/>
                  </a:cubicBezTo>
                </a:path>
              </a:pathLst>
            </a:custGeom>
            <a:gradFill>
              <a:gsLst>
                <a:gs pos="0">
                  <a:schemeClr val="bg1">
                    <a:alpha val="25000"/>
                  </a:schemeClr>
                </a:gs>
                <a:gs pos="100000">
                  <a:schemeClr val="bg1">
                    <a:alpha val="0"/>
                  </a:schemeClr>
                </a:gs>
              </a:gsLst>
              <a:lin ang="5400000" scaled="1"/>
            </a:gradFill>
            <a:ln>
              <a:gradFill>
                <a:gsLst>
                  <a:gs pos="0">
                    <a:schemeClr val="bg1">
                      <a:alpha val="50000"/>
                    </a:schemeClr>
                  </a:gs>
                  <a:gs pos="100000">
                    <a:schemeClr val="bg1">
                      <a:alpha val="0"/>
                    </a:schemeClr>
                  </a:gs>
                </a:gsLst>
                <a:lin ang="5400000" scaled="1"/>
              </a:gradFill>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0" name="任意多边形: 形状 29">
              <a:extLst>
                <a:ext uri="{FF2B5EF4-FFF2-40B4-BE49-F238E27FC236}">
                  <a16:creationId xmlns:a16="http://schemas.microsoft.com/office/drawing/2014/main" id="{94882A0E-07B6-40E4-988C-F25637F2D119}"/>
                </a:ext>
              </a:extLst>
            </p:cNvPr>
            <p:cNvSpPr/>
            <p:nvPr/>
          </p:nvSpPr>
          <p:spPr bwMode="auto">
            <a:xfrm>
              <a:off x="990210" y="2562553"/>
              <a:ext cx="324672" cy="767472"/>
            </a:xfrm>
            <a:custGeom>
              <a:avLst/>
              <a:gdLst>
                <a:gd name="connsiteX0" fmla="*/ 324672 w 324672"/>
                <a:gd name="connsiteY0" fmla="*/ 0 h 767472"/>
                <a:gd name="connsiteX1" fmla="*/ 140143 w 324672"/>
                <a:gd name="connsiteY1" fmla="*/ 767472 h 767472"/>
                <a:gd name="connsiteX2" fmla="*/ 92553 w 324672"/>
                <a:gd name="connsiteY2" fmla="*/ 715592 h 767472"/>
                <a:gd name="connsiteX3" fmla="*/ 0 w 324672"/>
                <a:gd name="connsiteY3" fmla="*/ 506629 h 767472"/>
                <a:gd name="connsiteX4" fmla="*/ 0 w 324672"/>
                <a:gd name="connsiteY4" fmla="*/ 140133 h 767472"/>
                <a:gd name="connsiteX5" fmla="*/ 282515 w 324672"/>
                <a:gd name="connsiteY5" fmla="*/ 18196 h 767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672" h="767472">
                  <a:moveTo>
                    <a:pt x="324672" y="0"/>
                  </a:moveTo>
                  <a:lnTo>
                    <a:pt x="140143" y="767472"/>
                  </a:lnTo>
                  <a:lnTo>
                    <a:pt x="92553" y="715592"/>
                  </a:lnTo>
                  <a:cubicBezTo>
                    <a:pt x="7862" y="606258"/>
                    <a:pt x="0" y="506629"/>
                    <a:pt x="0" y="506629"/>
                  </a:cubicBezTo>
                  <a:cubicBezTo>
                    <a:pt x="0" y="506629"/>
                    <a:pt x="0" y="506629"/>
                    <a:pt x="0" y="140133"/>
                  </a:cubicBezTo>
                  <a:cubicBezTo>
                    <a:pt x="0" y="140133"/>
                    <a:pt x="0" y="140133"/>
                    <a:pt x="282515" y="18196"/>
                  </a:cubicBezTo>
                  <a:close/>
                </a:path>
              </a:pathLst>
            </a:custGeom>
            <a:gradFill>
              <a:gsLst>
                <a:gs pos="0">
                  <a:schemeClr val="bg1">
                    <a:alpha val="5000"/>
                  </a:schemeClr>
                </a:gs>
                <a:gs pos="100000">
                  <a:schemeClr val="bg1">
                    <a:alpha val="0"/>
                  </a:schemeClr>
                </a:gs>
              </a:gsLst>
              <a:lin ang="5400000" scaled="1"/>
            </a:gradFill>
            <a:ln>
              <a:noFill/>
            </a:ln>
            <a:effectLst/>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grpSp>
      <p:pic>
        <p:nvPicPr>
          <p:cNvPr id="36" name="图片 35">
            <a:extLst>
              <a:ext uri="{FF2B5EF4-FFF2-40B4-BE49-F238E27FC236}">
                <a16:creationId xmlns:a16="http://schemas.microsoft.com/office/drawing/2014/main" id="{EC69D3D9-CFFF-43F0-9813-4EC87FA9C7CB}"/>
              </a:ext>
            </a:extLst>
          </p:cNvPr>
          <p:cNvPicPr>
            <a:picLocks noChangeAspect="1"/>
          </p:cNvPicPr>
          <p:nvPr/>
        </p:nvPicPr>
        <p:blipFill>
          <a:blip r:embed="rId5">
            <a:alphaModFix amt="50000"/>
          </a:blip>
          <a:stretch>
            <a:fillRect/>
          </a:stretch>
        </p:blipFill>
        <p:spPr>
          <a:xfrm rot="21263473">
            <a:off x="6663849" y="2364922"/>
            <a:ext cx="626951" cy="843332"/>
          </a:xfrm>
          <a:prstGeom prst="rect">
            <a:avLst/>
          </a:prstGeom>
        </p:spPr>
      </p:pic>
      <p:pic>
        <p:nvPicPr>
          <p:cNvPr id="37" name="图片 36">
            <a:extLst>
              <a:ext uri="{FF2B5EF4-FFF2-40B4-BE49-F238E27FC236}">
                <a16:creationId xmlns:a16="http://schemas.microsoft.com/office/drawing/2014/main" id="{414F8740-95E3-4460-93D0-2CADA49A048A}"/>
              </a:ext>
            </a:extLst>
          </p:cNvPr>
          <p:cNvPicPr>
            <a:picLocks noChangeAspect="1"/>
          </p:cNvPicPr>
          <p:nvPr/>
        </p:nvPicPr>
        <p:blipFill>
          <a:blip r:embed="rId6">
            <a:alphaModFix amt="50000"/>
          </a:blip>
          <a:stretch>
            <a:fillRect/>
          </a:stretch>
        </p:blipFill>
        <p:spPr>
          <a:xfrm>
            <a:off x="9773233" y="1022351"/>
            <a:ext cx="626951" cy="837784"/>
          </a:xfrm>
          <a:prstGeom prst="rect">
            <a:avLst/>
          </a:prstGeom>
        </p:spPr>
      </p:pic>
      <p:pic>
        <p:nvPicPr>
          <p:cNvPr id="38" name="图片 37">
            <a:extLst>
              <a:ext uri="{FF2B5EF4-FFF2-40B4-BE49-F238E27FC236}">
                <a16:creationId xmlns:a16="http://schemas.microsoft.com/office/drawing/2014/main" id="{9BA67911-7976-4938-95B9-055F05F25915}"/>
              </a:ext>
            </a:extLst>
          </p:cNvPr>
          <p:cNvPicPr>
            <a:picLocks noChangeAspect="1"/>
          </p:cNvPicPr>
          <p:nvPr/>
        </p:nvPicPr>
        <p:blipFill>
          <a:blip r:embed="rId7">
            <a:alphaModFix amt="35000"/>
          </a:blip>
          <a:stretch>
            <a:fillRect/>
          </a:stretch>
        </p:blipFill>
        <p:spPr>
          <a:xfrm>
            <a:off x="10392607" y="3154361"/>
            <a:ext cx="485685" cy="649013"/>
          </a:xfrm>
          <a:prstGeom prst="rect">
            <a:avLst/>
          </a:prstGeom>
        </p:spPr>
      </p:pic>
      <p:pic>
        <p:nvPicPr>
          <p:cNvPr id="39" name="图片 38">
            <a:extLst>
              <a:ext uri="{FF2B5EF4-FFF2-40B4-BE49-F238E27FC236}">
                <a16:creationId xmlns:a16="http://schemas.microsoft.com/office/drawing/2014/main" id="{20106ECD-3FEC-435C-82C4-9751363C736D}"/>
              </a:ext>
            </a:extLst>
          </p:cNvPr>
          <p:cNvPicPr>
            <a:picLocks noChangeAspect="1"/>
          </p:cNvPicPr>
          <p:nvPr/>
        </p:nvPicPr>
        <p:blipFill>
          <a:blip r:embed="rId8">
            <a:alphaModFix amt="50000"/>
          </a:blip>
          <a:stretch>
            <a:fillRect/>
          </a:stretch>
        </p:blipFill>
        <p:spPr>
          <a:xfrm rot="20262073">
            <a:off x="10407323" y="5677417"/>
            <a:ext cx="688908" cy="920576"/>
          </a:xfrm>
          <a:prstGeom prst="rect">
            <a:avLst/>
          </a:prstGeom>
        </p:spPr>
      </p:pic>
      <p:pic>
        <p:nvPicPr>
          <p:cNvPr id="20" name="图片 19" descr="图标&#10;&#10;描述已自动生成">
            <a:extLst>
              <a:ext uri="{FF2B5EF4-FFF2-40B4-BE49-F238E27FC236}">
                <a16:creationId xmlns:a16="http://schemas.microsoft.com/office/drawing/2014/main" id="{A8E6BAAC-862D-430C-AB61-DCB98B01BE7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627046" y="851997"/>
            <a:ext cx="5836737" cy="4959349"/>
          </a:xfrm>
          <a:prstGeom prst="rect">
            <a:avLst/>
          </a:prstGeom>
        </p:spPr>
      </p:pic>
      <p:sp>
        <p:nvSpPr>
          <p:cNvPr id="25" name="文本框 24">
            <a:extLst>
              <a:ext uri="{FF2B5EF4-FFF2-40B4-BE49-F238E27FC236}">
                <a16:creationId xmlns:a16="http://schemas.microsoft.com/office/drawing/2014/main" id="{CC615290-F1B6-4BD5-9F9F-8ECDFBD0750C}"/>
              </a:ext>
            </a:extLst>
          </p:cNvPr>
          <p:cNvSpPr txBox="1"/>
          <p:nvPr/>
        </p:nvSpPr>
        <p:spPr>
          <a:xfrm>
            <a:off x="723900" y="2293656"/>
            <a:ext cx="5675736" cy="1107996"/>
          </a:xfrm>
          <a:prstGeom prst="rect">
            <a:avLst/>
          </a:prstGeom>
          <a:noFill/>
        </p:spPr>
        <p:txBody>
          <a:bodyPr wrap="square" rtlCol="0">
            <a:spAutoFit/>
          </a:bodyPr>
          <a:lstStyle/>
          <a:p>
            <a:pPr algn="dist"/>
            <a:r>
              <a:rPr lang="zh-CN" altLang="en-US" sz="6600" dirty="0">
                <a:solidFill>
                  <a:schemeClr val="bg1"/>
                </a:solidFill>
                <a:effectLst>
                  <a:outerShdw blurRad="50800" dist="38100" dir="2700000" algn="tl" rotWithShape="0">
                    <a:schemeClr val="accent1">
                      <a:lumMod val="75000"/>
                      <a:alpha val="40000"/>
                    </a:schemeClr>
                  </a:outerShdw>
                </a:effectLst>
                <a:latin typeface="优设标题黑" panose="00000500000000000000" pitchFamily="2" charset="-122"/>
                <a:ea typeface="优设标题黑" panose="00000500000000000000" pitchFamily="2" charset="-122"/>
                <a:cs typeface="+mn-ea"/>
                <a:sym typeface="+mn-lt"/>
              </a:rPr>
              <a:t>谢谢大家</a:t>
            </a:r>
          </a:p>
        </p:txBody>
      </p:sp>
      <p:sp>
        <p:nvSpPr>
          <p:cNvPr id="10" name="矩形: 圆角 9">
            <a:extLst>
              <a:ext uri="{FF2B5EF4-FFF2-40B4-BE49-F238E27FC236}">
                <a16:creationId xmlns:a16="http://schemas.microsoft.com/office/drawing/2014/main" id="{5BBA62D3-87B6-4341-90A2-3926F96FF564}"/>
              </a:ext>
            </a:extLst>
          </p:cNvPr>
          <p:cNvSpPr/>
          <p:nvPr/>
        </p:nvSpPr>
        <p:spPr>
          <a:xfrm>
            <a:off x="1481419" y="3784192"/>
            <a:ext cx="3800632" cy="2999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文本框 39">
            <a:extLst>
              <a:ext uri="{FF2B5EF4-FFF2-40B4-BE49-F238E27FC236}">
                <a16:creationId xmlns:a16="http://schemas.microsoft.com/office/drawing/2014/main" id="{E4366662-9F64-46B2-993F-9E5D5D6171DA}"/>
              </a:ext>
            </a:extLst>
          </p:cNvPr>
          <p:cNvSpPr txBox="1"/>
          <p:nvPr/>
        </p:nvSpPr>
        <p:spPr>
          <a:xfrm>
            <a:off x="1509798" y="3188365"/>
            <a:ext cx="3800632" cy="369332"/>
          </a:xfrm>
          <a:prstGeom prst="rect">
            <a:avLst/>
          </a:prstGeom>
          <a:noFill/>
        </p:spPr>
        <p:txBody>
          <a:bodyPr wrap="square" rtlCol="0">
            <a:spAutoFit/>
          </a:bodyPr>
          <a:lstStyle/>
          <a:p>
            <a:pPr algn="dist"/>
            <a:r>
              <a:rPr lang="zh-CN" altLang="en-US" dirty="0">
                <a:solidFill>
                  <a:srgbClr val="FFFFFF"/>
                </a:solidFill>
                <a:cs typeface="+mn-ea"/>
                <a:sym typeface="+mn-lt"/>
              </a:rPr>
              <a:t>共建网络安全 </a:t>
            </a:r>
            <a:r>
              <a:rPr lang="en-US" altLang="zh-CN" dirty="0">
                <a:solidFill>
                  <a:srgbClr val="FFFFFF"/>
                </a:solidFill>
                <a:cs typeface="+mn-ea"/>
                <a:sym typeface="+mn-lt"/>
              </a:rPr>
              <a:t>·</a:t>
            </a:r>
            <a:r>
              <a:rPr lang="zh-CN" altLang="en-US" dirty="0">
                <a:solidFill>
                  <a:srgbClr val="FFFFFF"/>
                </a:solidFill>
                <a:cs typeface="+mn-ea"/>
                <a:sym typeface="+mn-lt"/>
              </a:rPr>
              <a:t> 共建文明网络</a:t>
            </a:r>
          </a:p>
        </p:txBody>
      </p:sp>
      <p:sp>
        <p:nvSpPr>
          <p:cNvPr id="22" name="任意多边形: 形状 21">
            <a:extLst>
              <a:ext uri="{FF2B5EF4-FFF2-40B4-BE49-F238E27FC236}">
                <a16:creationId xmlns:a16="http://schemas.microsoft.com/office/drawing/2014/main" id="{BE56EF1D-8C4F-44F5-9B40-B09D513D7D2E}"/>
              </a:ext>
            </a:extLst>
          </p:cNvPr>
          <p:cNvSpPr/>
          <p:nvPr/>
        </p:nvSpPr>
        <p:spPr>
          <a:xfrm>
            <a:off x="0" y="5218292"/>
            <a:ext cx="12192000" cy="1639709"/>
          </a:xfrm>
          <a:custGeom>
            <a:avLst/>
            <a:gdLst>
              <a:gd name="connsiteX0" fmla="*/ 4889502 w 12192000"/>
              <a:gd name="connsiteY0" fmla="*/ 1409 h 1639709"/>
              <a:gd name="connsiteX1" fmla="*/ 10464800 w 12192000"/>
              <a:gd name="connsiteY1" fmla="*/ 1068209 h 1639709"/>
              <a:gd name="connsiteX2" fmla="*/ 11941956 w 12192000"/>
              <a:gd name="connsiteY2" fmla="*/ 704250 h 1639709"/>
              <a:gd name="connsiteX3" fmla="*/ 12192000 w 12192000"/>
              <a:gd name="connsiteY3" fmla="*/ 579960 h 1639709"/>
              <a:gd name="connsiteX4" fmla="*/ 12192000 w 12192000"/>
              <a:gd name="connsiteY4" fmla="*/ 1639709 h 1639709"/>
              <a:gd name="connsiteX5" fmla="*/ 0 w 12192000"/>
              <a:gd name="connsiteY5" fmla="*/ 1639709 h 1639709"/>
              <a:gd name="connsiteX6" fmla="*/ 0 w 12192000"/>
              <a:gd name="connsiteY6" fmla="*/ 1171480 h 1639709"/>
              <a:gd name="connsiteX7" fmla="*/ 210431 w 12192000"/>
              <a:gd name="connsiteY7" fmla="*/ 1095318 h 1639709"/>
              <a:gd name="connsiteX8" fmla="*/ 4889502 w 12192000"/>
              <a:gd name="connsiteY8" fmla="*/ 1409 h 1639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1639709">
                <a:moveTo>
                  <a:pt x="4889502" y="1409"/>
                </a:moveTo>
                <a:cubicBezTo>
                  <a:pt x="6711950" y="-45158"/>
                  <a:pt x="9012767" y="1078792"/>
                  <a:pt x="10464800" y="1068209"/>
                </a:cubicBezTo>
                <a:cubicBezTo>
                  <a:pt x="11009312" y="1064241"/>
                  <a:pt x="11504712" y="903407"/>
                  <a:pt x="11941956" y="704250"/>
                </a:cubicBezTo>
                <a:lnTo>
                  <a:pt x="12192000" y="579960"/>
                </a:lnTo>
                <a:lnTo>
                  <a:pt x="12192000" y="1639709"/>
                </a:lnTo>
                <a:lnTo>
                  <a:pt x="0" y="1639709"/>
                </a:lnTo>
                <a:lnTo>
                  <a:pt x="0" y="1171480"/>
                </a:lnTo>
                <a:lnTo>
                  <a:pt x="210431" y="1095318"/>
                </a:lnTo>
                <a:cubicBezTo>
                  <a:pt x="1404020" y="669548"/>
                  <a:pt x="3408760" y="39245"/>
                  <a:pt x="4889502" y="1409"/>
                </a:cubicBezTo>
                <a:close/>
              </a:path>
            </a:pathLst>
          </a:custGeom>
          <a:solidFill>
            <a:schemeClr val="bg1">
              <a:lumMod val="95000"/>
            </a:schemeClr>
          </a:solidFill>
          <a:ln>
            <a:noFill/>
          </a:ln>
          <a:effectLst>
            <a:outerShdw blurRad="50800" dist="38100" dir="16200000"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grpSp>
        <p:nvGrpSpPr>
          <p:cNvPr id="9" name="组合 8">
            <a:extLst>
              <a:ext uri="{FF2B5EF4-FFF2-40B4-BE49-F238E27FC236}">
                <a16:creationId xmlns:a16="http://schemas.microsoft.com/office/drawing/2014/main" id="{D2B0F6A8-4046-4245-98D4-30A57B795DAC}"/>
              </a:ext>
            </a:extLst>
          </p:cNvPr>
          <p:cNvGrpSpPr/>
          <p:nvPr/>
        </p:nvGrpSpPr>
        <p:grpSpPr>
          <a:xfrm>
            <a:off x="747634" y="4780784"/>
            <a:ext cx="1099178" cy="649153"/>
            <a:chOff x="903847" y="4183091"/>
            <a:chExt cx="1099178" cy="649153"/>
          </a:xfrm>
          <a:solidFill>
            <a:schemeClr val="bg1">
              <a:lumMod val="95000"/>
              <a:alpha val="65000"/>
            </a:schemeClr>
          </a:solidFill>
        </p:grpSpPr>
        <p:sp>
          <p:nvSpPr>
            <p:cNvPr id="8" name="椭圆 7">
              <a:extLst>
                <a:ext uri="{FF2B5EF4-FFF2-40B4-BE49-F238E27FC236}">
                  <a16:creationId xmlns:a16="http://schemas.microsoft.com/office/drawing/2014/main" id="{9E3D1DB4-025B-4092-8F37-713972D408B8}"/>
                </a:ext>
              </a:extLst>
            </p:cNvPr>
            <p:cNvSpPr/>
            <p:nvPr/>
          </p:nvSpPr>
          <p:spPr>
            <a:xfrm>
              <a:off x="903847" y="4183091"/>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6" name="椭圆 105">
              <a:extLst>
                <a:ext uri="{FF2B5EF4-FFF2-40B4-BE49-F238E27FC236}">
                  <a16:creationId xmlns:a16="http://schemas.microsoft.com/office/drawing/2014/main" id="{82BF34E3-FEC9-4301-A1E2-F38AD8F08CF3}"/>
                </a:ext>
              </a:extLst>
            </p:cNvPr>
            <p:cNvSpPr/>
            <p:nvPr/>
          </p:nvSpPr>
          <p:spPr>
            <a:xfrm>
              <a:off x="1051201" y="4183091"/>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7" name="椭圆 106">
              <a:extLst>
                <a:ext uri="{FF2B5EF4-FFF2-40B4-BE49-F238E27FC236}">
                  <a16:creationId xmlns:a16="http://schemas.microsoft.com/office/drawing/2014/main" id="{D0A6191B-4CB5-4C20-9F3E-F6DA7DA1BC46}"/>
                </a:ext>
              </a:extLst>
            </p:cNvPr>
            <p:cNvSpPr/>
            <p:nvPr/>
          </p:nvSpPr>
          <p:spPr>
            <a:xfrm>
              <a:off x="1198554" y="4183091"/>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8" name="椭圆 107">
              <a:extLst>
                <a:ext uri="{FF2B5EF4-FFF2-40B4-BE49-F238E27FC236}">
                  <a16:creationId xmlns:a16="http://schemas.microsoft.com/office/drawing/2014/main" id="{399C7A71-834A-45CF-B8F4-4EC3AA03735F}"/>
                </a:ext>
              </a:extLst>
            </p:cNvPr>
            <p:cNvSpPr/>
            <p:nvPr/>
          </p:nvSpPr>
          <p:spPr>
            <a:xfrm>
              <a:off x="1345908" y="4183091"/>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9" name="椭圆 108">
              <a:extLst>
                <a:ext uri="{FF2B5EF4-FFF2-40B4-BE49-F238E27FC236}">
                  <a16:creationId xmlns:a16="http://schemas.microsoft.com/office/drawing/2014/main" id="{E0C94E0E-82B2-444F-9508-DCA8B4B76B82}"/>
                </a:ext>
              </a:extLst>
            </p:cNvPr>
            <p:cNvSpPr/>
            <p:nvPr/>
          </p:nvSpPr>
          <p:spPr>
            <a:xfrm>
              <a:off x="1493261" y="4183091"/>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0" name="椭圆 109">
              <a:extLst>
                <a:ext uri="{FF2B5EF4-FFF2-40B4-BE49-F238E27FC236}">
                  <a16:creationId xmlns:a16="http://schemas.microsoft.com/office/drawing/2014/main" id="{ECB2267F-0B3A-4662-896C-AAEE50221CC3}"/>
                </a:ext>
              </a:extLst>
            </p:cNvPr>
            <p:cNvSpPr/>
            <p:nvPr/>
          </p:nvSpPr>
          <p:spPr>
            <a:xfrm>
              <a:off x="1640615" y="4183091"/>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1" name="椭圆 110">
              <a:extLst>
                <a:ext uri="{FF2B5EF4-FFF2-40B4-BE49-F238E27FC236}">
                  <a16:creationId xmlns:a16="http://schemas.microsoft.com/office/drawing/2014/main" id="{AC3C98BE-B4AC-42B0-BD05-CF8974FBCDF0}"/>
                </a:ext>
              </a:extLst>
            </p:cNvPr>
            <p:cNvSpPr/>
            <p:nvPr/>
          </p:nvSpPr>
          <p:spPr>
            <a:xfrm>
              <a:off x="1787969" y="4183091"/>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2" name="椭圆 111">
              <a:extLst>
                <a:ext uri="{FF2B5EF4-FFF2-40B4-BE49-F238E27FC236}">
                  <a16:creationId xmlns:a16="http://schemas.microsoft.com/office/drawing/2014/main" id="{AB6E45DF-0C06-4E20-B001-D1F6F7238322}"/>
                </a:ext>
              </a:extLst>
            </p:cNvPr>
            <p:cNvSpPr/>
            <p:nvPr/>
          </p:nvSpPr>
          <p:spPr>
            <a:xfrm>
              <a:off x="1935322" y="4183091"/>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3" name="椭圆 112">
              <a:extLst>
                <a:ext uri="{FF2B5EF4-FFF2-40B4-BE49-F238E27FC236}">
                  <a16:creationId xmlns:a16="http://schemas.microsoft.com/office/drawing/2014/main" id="{6FD4F483-5441-4397-AD5A-5E0D2FD1C622}"/>
                </a:ext>
              </a:extLst>
            </p:cNvPr>
            <p:cNvSpPr/>
            <p:nvPr/>
          </p:nvSpPr>
          <p:spPr>
            <a:xfrm>
              <a:off x="903847" y="4328454"/>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4" name="椭圆 113">
              <a:extLst>
                <a:ext uri="{FF2B5EF4-FFF2-40B4-BE49-F238E27FC236}">
                  <a16:creationId xmlns:a16="http://schemas.microsoft.com/office/drawing/2014/main" id="{7D4EFE74-CF68-41BE-8892-97686C25D434}"/>
                </a:ext>
              </a:extLst>
            </p:cNvPr>
            <p:cNvSpPr/>
            <p:nvPr/>
          </p:nvSpPr>
          <p:spPr>
            <a:xfrm>
              <a:off x="1051201" y="4328454"/>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5" name="椭圆 114">
              <a:extLst>
                <a:ext uri="{FF2B5EF4-FFF2-40B4-BE49-F238E27FC236}">
                  <a16:creationId xmlns:a16="http://schemas.microsoft.com/office/drawing/2014/main" id="{27BE20C8-6D9F-417A-8939-9F757C2A2FB2}"/>
                </a:ext>
              </a:extLst>
            </p:cNvPr>
            <p:cNvSpPr/>
            <p:nvPr/>
          </p:nvSpPr>
          <p:spPr>
            <a:xfrm>
              <a:off x="1198554" y="4328454"/>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6" name="椭圆 115">
              <a:extLst>
                <a:ext uri="{FF2B5EF4-FFF2-40B4-BE49-F238E27FC236}">
                  <a16:creationId xmlns:a16="http://schemas.microsoft.com/office/drawing/2014/main" id="{9270FDEE-BA33-47DC-844E-375D8D7B60DC}"/>
                </a:ext>
              </a:extLst>
            </p:cNvPr>
            <p:cNvSpPr/>
            <p:nvPr/>
          </p:nvSpPr>
          <p:spPr>
            <a:xfrm>
              <a:off x="1345908" y="4328454"/>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7" name="椭圆 116">
              <a:extLst>
                <a:ext uri="{FF2B5EF4-FFF2-40B4-BE49-F238E27FC236}">
                  <a16:creationId xmlns:a16="http://schemas.microsoft.com/office/drawing/2014/main" id="{AED8B111-4E91-4F41-BECA-07D7E640A3B5}"/>
                </a:ext>
              </a:extLst>
            </p:cNvPr>
            <p:cNvSpPr/>
            <p:nvPr/>
          </p:nvSpPr>
          <p:spPr>
            <a:xfrm>
              <a:off x="1493261" y="4328454"/>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8" name="椭圆 117">
              <a:extLst>
                <a:ext uri="{FF2B5EF4-FFF2-40B4-BE49-F238E27FC236}">
                  <a16:creationId xmlns:a16="http://schemas.microsoft.com/office/drawing/2014/main" id="{7884F62E-7012-4ED1-A03F-39C94FBE965A}"/>
                </a:ext>
              </a:extLst>
            </p:cNvPr>
            <p:cNvSpPr/>
            <p:nvPr/>
          </p:nvSpPr>
          <p:spPr>
            <a:xfrm>
              <a:off x="1640615" y="4328454"/>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9" name="椭圆 118">
              <a:extLst>
                <a:ext uri="{FF2B5EF4-FFF2-40B4-BE49-F238E27FC236}">
                  <a16:creationId xmlns:a16="http://schemas.microsoft.com/office/drawing/2014/main" id="{900914AA-B02F-49B6-980C-3E241B31AD57}"/>
                </a:ext>
              </a:extLst>
            </p:cNvPr>
            <p:cNvSpPr/>
            <p:nvPr/>
          </p:nvSpPr>
          <p:spPr>
            <a:xfrm>
              <a:off x="1787969" y="4328454"/>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0" name="椭圆 119">
              <a:extLst>
                <a:ext uri="{FF2B5EF4-FFF2-40B4-BE49-F238E27FC236}">
                  <a16:creationId xmlns:a16="http://schemas.microsoft.com/office/drawing/2014/main" id="{EEB97821-1444-4AB0-B386-216B02F660D9}"/>
                </a:ext>
              </a:extLst>
            </p:cNvPr>
            <p:cNvSpPr/>
            <p:nvPr/>
          </p:nvSpPr>
          <p:spPr>
            <a:xfrm>
              <a:off x="1935322" y="4328454"/>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1" name="椭圆 120">
              <a:extLst>
                <a:ext uri="{FF2B5EF4-FFF2-40B4-BE49-F238E27FC236}">
                  <a16:creationId xmlns:a16="http://schemas.microsoft.com/office/drawing/2014/main" id="{F197BD9C-4F87-4CDA-9029-35BAC525AC61}"/>
                </a:ext>
              </a:extLst>
            </p:cNvPr>
            <p:cNvSpPr/>
            <p:nvPr/>
          </p:nvSpPr>
          <p:spPr>
            <a:xfrm>
              <a:off x="903847" y="4473816"/>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2" name="椭圆 121">
              <a:extLst>
                <a:ext uri="{FF2B5EF4-FFF2-40B4-BE49-F238E27FC236}">
                  <a16:creationId xmlns:a16="http://schemas.microsoft.com/office/drawing/2014/main" id="{5488E926-A4E0-44A1-8495-5E37E9ECB516}"/>
                </a:ext>
              </a:extLst>
            </p:cNvPr>
            <p:cNvSpPr/>
            <p:nvPr/>
          </p:nvSpPr>
          <p:spPr>
            <a:xfrm>
              <a:off x="1051201" y="4473816"/>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3" name="椭圆 122">
              <a:extLst>
                <a:ext uri="{FF2B5EF4-FFF2-40B4-BE49-F238E27FC236}">
                  <a16:creationId xmlns:a16="http://schemas.microsoft.com/office/drawing/2014/main" id="{1948B618-8C04-4C7F-9DBF-4F5418C57BEA}"/>
                </a:ext>
              </a:extLst>
            </p:cNvPr>
            <p:cNvSpPr/>
            <p:nvPr/>
          </p:nvSpPr>
          <p:spPr>
            <a:xfrm>
              <a:off x="1198554" y="4473816"/>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4" name="椭圆 123">
              <a:extLst>
                <a:ext uri="{FF2B5EF4-FFF2-40B4-BE49-F238E27FC236}">
                  <a16:creationId xmlns:a16="http://schemas.microsoft.com/office/drawing/2014/main" id="{9A39C478-6544-4A96-8014-6CD7287FD3FB}"/>
                </a:ext>
              </a:extLst>
            </p:cNvPr>
            <p:cNvSpPr/>
            <p:nvPr/>
          </p:nvSpPr>
          <p:spPr>
            <a:xfrm>
              <a:off x="1345908" y="4473816"/>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5" name="椭圆 124">
              <a:extLst>
                <a:ext uri="{FF2B5EF4-FFF2-40B4-BE49-F238E27FC236}">
                  <a16:creationId xmlns:a16="http://schemas.microsoft.com/office/drawing/2014/main" id="{F69B5CE0-BA2E-4F24-805B-DC5E92ED8049}"/>
                </a:ext>
              </a:extLst>
            </p:cNvPr>
            <p:cNvSpPr/>
            <p:nvPr/>
          </p:nvSpPr>
          <p:spPr>
            <a:xfrm>
              <a:off x="1493261" y="4473816"/>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6" name="椭圆 125">
              <a:extLst>
                <a:ext uri="{FF2B5EF4-FFF2-40B4-BE49-F238E27FC236}">
                  <a16:creationId xmlns:a16="http://schemas.microsoft.com/office/drawing/2014/main" id="{77164376-DC02-4AF6-9087-66CB8CC6918F}"/>
                </a:ext>
              </a:extLst>
            </p:cNvPr>
            <p:cNvSpPr/>
            <p:nvPr/>
          </p:nvSpPr>
          <p:spPr>
            <a:xfrm>
              <a:off x="1640615" y="4473816"/>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7" name="椭圆 126">
              <a:extLst>
                <a:ext uri="{FF2B5EF4-FFF2-40B4-BE49-F238E27FC236}">
                  <a16:creationId xmlns:a16="http://schemas.microsoft.com/office/drawing/2014/main" id="{32694812-F631-405D-BB8D-994DBD1DA29C}"/>
                </a:ext>
              </a:extLst>
            </p:cNvPr>
            <p:cNvSpPr/>
            <p:nvPr/>
          </p:nvSpPr>
          <p:spPr>
            <a:xfrm>
              <a:off x="1787969" y="4473816"/>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8" name="椭圆 127">
              <a:extLst>
                <a:ext uri="{FF2B5EF4-FFF2-40B4-BE49-F238E27FC236}">
                  <a16:creationId xmlns:a16="http://schemas.microsoft.com/office/drawing/2014/main" id="{72C5C704-C453-41F6-B812-5D0AACC47371}"/>
                </a:ext>
              </a:extLst>
            </p:cNvPr>
            <p:cNvSpPr/>
            <p:nvPr/>
          </p:nvSpPr>
          <p:spPr>
            <a:xfrm>
              <a:off x="1935322" y="4473816"/>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9" name="椭圆 128">
              <a:extLst>
                <a:ext uri="{FF2B5EF4-FFF2-40B4-BE49-F238E27FC236}">
                  <a16:creationId xmlns:a16="http://schemas.microsoft.com/office/drawing/2014/main" id="{D93713C1-D041-4D31-8084-CFCA96ECAB6E}"/>
                </a:ext>
              </a:extLst>
            </p:cNvPr>
            <p:cNvSpPr/>
            <p:nvPr/>
          </p:nvSpPr>
          <p:spPr>
            <a:xfrm>
              <a:off x="903847" y="4619178"/>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0" name="椭圆 129">
              <a:extLst>
                <a:ext uri="{FF2B5EF4-FFF2-40B4-BE49-F238E27FC236}">
                  <a16:creationId xmlns:a16="http://schemas.microsoft.com/office/drawing/2014/main" id="{6F7002AE-33D7-4265-A7B6-7266C582F358}"/>
                </a:ext>
              </a:extLst>
            </p:cNvPr>
            <p:cNvSpPr/>
            <p:nvPr/>
          </p:nvSpPr>
          <p:spPr>
            <a:xfrm>
              <a:off x="1051201" y="4619178"/>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1" name="椭圆 130">
              <a:extLst>
                <a:ext uri="{FF2B5EF4-FFF2-40B4-BE49-F238E27FC236}">
                  <a16:creationId xmlns:a16="http://schemas.microsoft.com/office/drawing/2014/main" id="{3588D24A-C397-4E57-A33F-1296DEEB37F2}"/>
                </a:ext>
              </a:extLst>
            </p:cNvPr>
            <p:cNvSpPr/>
            <p:nvPr/>
          </p:nvSpPr>
          <p:spPr>
            <a:xfrm>
              <a:off x="1198554" y="4619178"/>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2" name="椭圆 131">
              <a:extLst>
                <a:ext uri="{FF2B5EF4-FFF2-40B4-BE49-F238E27FC236}">
                  <a16:creationId xmlns:a16="http://schemas.microsoft.com/office/drawing/2014/main" id="{38C03252-C6DC-4A68-ADCF-8098CC71FC5B}"/>
                </a:ext>
              </a:extLst>
            </p:cNvPr>
            <p:cNvSpPr/>
            <p:nvPr/>
          </p:nvSpPr>
          <p:spPr>
            <a:xfrm>
              <a:off x="1345908" y="4619178"/>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3" name="椭圆 132">
              <a:extLst>
                <a:ext uri="{FF2B5EF4-FFF2-40B4-BE49-F238E27FC236}">
                  <a16:creationId xmlns:a16="http://schemas.microsoft.com/office/drawing/2014/main" id="{EC380C69-B970-4F2A-97F6-3C9497FD5E2D}"/>
                </a:ext>
              </a:extLst>
            </p:cNvPr>
            <p:cNvSpPr/>
            <p:nvPr/>
          </p:nvSpPr>
          <p:spPr>
            <a:xfrm>
              <a:off x="1493261" y="4619178"/>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4" name="椭圆 133">
              <a:extLst>
                <a:ext uri="{FF2B5EF4-FFF2-40B4-BE49-F238E27FC236}">
                  <a16:creationId xmlns:a16="http://schemas.microsoft.com/office/drawing/2014/main" id="{2C204629-DE90-45E2-9184-FC52052BAB9A}"/>
                </a:ext>
              </a:extLst>
            </p:cNvPr>
            <p:cNvSpPr/>
            <p:nvPr/>
          </p:nvSpPr>
          <p:spPr>
            <a:xfrm>
              <a:off x="1640615" y="4619178"/>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5" name="椭圆 134">
              <a:extLst>
                <a:ext uri="{FF2B5EF4-FFF2-40B4-BE49-F238E27FC236}">
                  <a16:creationId xmlns:a16="http://schemas.microsoft.com/office/drawing/2014/main" id="{4C26BC49-534E-422E-987B-3AE558750CEA}"/>
                </a:ext>
              </a:extLst>
            </p:cNvPr>
            <p:cNvSpPr/>
            <p:nvPr/>
          </p:nvSpPr>
          <p:spPr>
            <a:xfrm>
              <a:off x="1787969" y="4619178"/>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6" name="椭圆 135">
              <a:extLst>
                <a:ext uri="{FF2B5EF4-FFF2-40B4-BE49-F238E27FC236}">
                  <a16:creationId xmlns:a16="http://schemas.microsoft.com/office/drawing/2014/main" id="{6D77F918-9711-496C-B6B8-796D67226CCA}"/>
                </a:ext>
              </a:extLst>
            </p:cNvPr>
            <p:cNvSpPr/>
            <p:nvPr/>
          </p:nvSpPr>
          <p:spPr>
            <a:xfrm>
              <a:off x="1935322" y="4619178"/>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7" name="椭圆 136">
              <a:extLst>
                <a:ext uri="{FF2B5EF4-FFF2-40B4-BE49-F238E27FC236}">
                  <a16:creationId xmlns:a16="http://schemas.microsoft.com/office/drawing/2014/main" id="{B889CCC0-D42F-4661-A269-09CEC3D6A7CA}"/>
                </a:ext>
              </a:extLst>
            </p:cNvPr>
            <p:cNvSpPr/>
            <p:nvPr/>
          </p:nvSpPr>
          <p:spPr>
            <a:xfrm>
              <a:off x="903847" y="4764541"/>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8" name="椭圆 137">
              <a:extLst>
                <a:ext uri="{FF2B5EF4-FFF2-40B4-BE49-F238E27FC236}">
                  <a16:creationId xmlns:a16="http://schemas.microsoft.com/office/drawing/2014/main" id="{0E2316FC-96FB-470C-B351-9081B1E1E50F}"/>
                </a:ext>
              </a:extLst>
            </p:cNvPr>
            <p:cNvSpPr/>
            <p:nvPr/>
          </p:nvSpPr>
          <p:spPr>
            <a:xfrm>
              <a:off x="1051201" y="4764541"/>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9" name="椭圆 138">
              <a:extLst>
                <a:ext uri="{FF2B5EF4-FFF2-40B4-BE49-F238E27FC236}">
                  <a16:creationId xmlns:a16="http://schemas.microsoft.com/office/drawing/2014/main" id="{F0636B97-5870-4CC1-A9F0-82EEC7D843EF}"/>
                </a:ext>
              </a:extLst>
            </p:cNvPr>
            <p:cNvSpPr/>
            <p:nvPr/>
          </p:nvSpPr>
          <p:spPr>
            <a:xfrm>
              <a:off x="1198554" y="4764541"/>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0" name="椭圆 139">
              <a:extLst>
                <a:ext uri="{FF2B5EF4-FFF2-40B4-BE49-F238E27FC236}">
                  <a16:creationId xmlns:a16="http://schemas.microsoft.com/office/drawing/2014/main" id="{ECD10F47-43DE-4DDB-BDAD-B366763B665F}"/>
                </a:ext>
              </a:extLst>
            </p:cNvPr>
            <p:cNvSpPr/>
            <p:nvPr/>
          </p:nvSpPr>
          <p:spPr>
            <a:xfrm>
              <a:off x="1345908" y="4764541"/>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1" name="椭圆 140">
              <a:extLst>
                <a:ext uri="{FF2B5EF4-FFF2-40B4-BE49-F238E27FC236}">
                  <a16:creationId xmlns:a16="http://schemas.microsoft.com/office/drawing/2014/main" id="{5AFABAB9-E3A1-477F-9271-703472507032}"/>
                </a:ext>
              </a:extLst>
            </p:cNvPr>
            <p:cNvSpPr/>
            <p:nvPr/>
          </p:nvSpPr>
          <p:spPr>
            <a:xfrm>
              <a:off x="1493261" y="4764541"/>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2" name="椭圆 141">
              <a:extLst>
                <a:ext uri="{FF2B5EF4-FFF2-40B4-BE49-F238E27FC236}">
                  <a16:creationId xmlns:a16="http://schemas.microsoft.com/office/drawing/2014/main" id="{895F600D-80E6-4627-BA37-84384E192FE9}"/>
                </a:ext>
              </a:extLst>
            </p:cNvPr>
            <p:cNvSpPr/>
            <p:nvPr/>
          </p:nvSpPr>
          <p:spPr>
            <a:xfrm>
              <a:off x="1640615" y="4764541"/>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3" name="椭圆 142">
              <a:extLst>
                <a:ext uri="{FF2B5EF4-FFF2-40B4-BE49-F238E27FC236}">
                  <a16:creationId xmlns:a16="http://schemas.microsoft.com/office/drawing/2014/main" id="{4D09B183-3581-49F4-B9FF-AE1F74209E8B}"/>
                </a:ext>
              </a:extLst>
            </p:cNvPr>
            <p:cNvSpPr/>
            <p:nvPr/>
          </p:nvSpPr>
          <p:spPr>
            <a:xfrm>
              <a:off x="1787969" y="4764541"/>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4" name="椭圆 143">
              <a:extLst>
                <a:ext uri="{FF2B5EF4-FFF2-40B4-BE49-F238E27FC236}">
                  <a16:creationId xmlns:a16="http://schemas.microsoft.com/office/drawing/2014/main" id="{0C4F4E58-6110-40DF-9869-23DB630C146D}"/>
                </a:ext>
              </a:extLst>
            </p:cNvPr>
            <p:cNvSpPr/>
            <p:nvPr/>
          </p:nvSpPr>
          <p:spPr>
            <a:xfrm>
              <a:off x="1935322" y="4764541"/>
              <a:ext cx="67703" cy="67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12" name="图片 11" descr="图片包含 灯光, 游戏机, 夜空&#10;&#10;描述已自动生成">
            <a:extLst>
              <a:ext uri="{FF2B5EF4-FFF2-40B4-BE49-F238E27FC236}">
                <a16:creationId xmlns:a16="http://schemas.microsoft.com/office/drawing/2014/main" id="{6D0FF480-9C1D-4F9F-8010-73CBC3A1BB53}"/>
              </a:ext>
            </a:extLst>
          </p:cNvPr>
          <p:cNvPicPr>
            <a:picLocks noChangeAspect="1"/>
          </p:cNvPicPr>
          <p:nvPr/>
        </p:nvPicPr>
        <p:blipFill>
          <a:blip r:embed="rId10">
            <a:duotone>
              <a:schemeClr val="bg2">
                <a:shade val="45000"/>
                <a:satMod val="135000"/>
              </a:schemeClr>
              <a:prstClr val="white"/>
            </a:duotone>
            <a:alphaModFix amt="65000"/>
            <a:extLst>
              <a:ext uri="{28A0092B-C50C-407E-A947-70E740481C1C}">
                <a14:useLocalDpi xmlns:a14="http://schemas.microsoft.com/office/drawing/2010/main" val="0"/>
              </a:ext>
            </a:extLst>
          </a:blip>
          <a:stretch>
            <a:fillRect/>
          </a:stretch>
        </p:blipFill>
        <p:spPr>
          <a:xfrm>
            <a:off x="4543515" y="2757549"/>
            <a:ext cx="1856121" cy="714554"/>
          </a:xfrm>
          <a:prstGeom prst="rect">
            <a:avLst/>
          </a:prstGeom>
        </p:spPr>
      </p:pic>
      <p:pic>
        <p:nvPicPr>
          <p:cNvPr id="145" name="图片 144" descr="图片包含 游戏机, 体育, 灯光&#10;&#10;描述已自动生成">
            <a:extLst>
              <a:ext uri="{FF2B5EF4-FFF2-40B4-BE49-F238E27FC236}">
                <a16:creationId xmlns:a16="http://schemas.microsoft.com/office/drawing/2014/main" id="{69FB5DA4-3EC4-41BE-8064-33A790D02173}"/>
              </a:ext>
            </a:extLst>
          </p:cNvPr>
          <p:cNvPicPr>
            <a:picLocks noChangeAspect="1"/>
          </p:cNvPicPr>
          <p:nvPr/>
        </p:nvPicPr>
        <p:blipFill>
          <a:blip r:embed="rId11">
            <a:duotone>
              <a:schemeClr val="bg2">
                <a:shade val="45000"/>
                <a:satMod val="135000"/>
              </a:schemeClr>
              <a:prstClr val="white"/>
            </a:duotone>
            <a:alphaModFix amt="37000"/>
            <a:extLst>
              <a:ext uri="{28A0092B-C50C-407E-A947-70E740481C1C}">
                <a14:useLocalDpi xmlns:a14="http://schemas.microsoft.com/office/drawing/2010/main" val="0"/>
              </a:ext>
            </a:extLst>
          </a:blip>
          <a:srcRect l="37183"/>
          <a:stretch>
            <a:fillRect/>
          </a:stretch>
        </p:blipFill>
        <p:spPr>
          <a:xfrm>
            <a:off x="0" y="-19767"/>
            <a:ext cx="3017194" cy="1215018"/>
          </a:xfrm>
          <a:custGeom>
            <a:avLst/>
            <a:gdLst>
              <a:gd name="connsiteX0" fmla="*/ 0 w 3017194"/>
              <a:gd name="connsiteY0" fmla="*/ 0 h 1215018"/>
              <a:gd name="connsiteX1" fmla="*/ 3017194 w 3017194"/>
              <a:gd name="connsiteY1" fmla="*/ 0 h 1215018"/>
              <a:gd name="connsiteX2" fmla="*/ 3017194 w 3017194"/>
              <a:gd name="connsiteY2" fmla="*/ 1215018 h 1215018"/>
              <a:gd name="connsiteX3" fmla="*/ 0 w 3017194"/>
              <a:gd name="connsiteY3" fmla="*/ 1215018 h 1215018"/>
            </a:gdLst>
            <a:ahLst/>
            <a:cxnLst>
              <a:cxn ang="0">
                <a:pos x="connsiteX0" y="connsiteY0"/>
              </a:cxn>
              <a:cxn ang="0">
                <a:pos x="connsiteX1" y="connsiteY1"/>
              </a:cxn>
              <a:cxn ang="0">
                <a:pos x="connsiteX2" y="connsiteY2"/>
              </a:cxn>
              <a:cxn ang="0">
                <a:pos x="connsiteX3" y="connsiteY3"/>
              </a:cxn>
            </a:cxnLst>
            <a:rect l="l" t="t" r="r" b="b"/>
            <a:pathLst>
              <a:path w="3017194" h="1215018">
                <a:moveTo>
                  <a:pt x="0" y="0"/>
                </a:moveTo>
                <a:lnTo>
                  <a:pt x="3017194" y="0"/>
                </a:lnTo>
                <a:lnTo>
                  <a:pt x="3017194" y="1215018"/>
                </a:lnTo>
                <a:lnTo>
                  <a:pt x="0" y="1215018"/>
                </a:lnTo>
                <a:close/>
              </a:path>
            </a:pathLst>
          </a:custGeom>
        </p:spPr>
      </p:pic>
      <p:sp>
        <p:nvSpPr>
          <p:cNvPr id="60" name="文本框 59">
            <a:extLst>
              <a:ext uri="{FF2B5EF4-FFF2-40B4-BE49-F238E27FC236}">
                <a16:creationId xmlns:a16="http://schemas.microsoft.com/office/drawing/2014/main" id="{16507485-1762-4A87-94ED-F942F7CC6C6F}"/>
              </a:ext>
            </a:extLst>
          </p:cNvPr>
          <p:cNvSpPr txBox="1"/>
          <p:nvPr/>
        </p:nvSpPr>
        <p:spPr>
          <a:xfrm>
            <a:off x="2217755" y="3773239"/>
            <a:ext cx="2243017" cy="338554"/>
          </a:xfrm>
          <a:prstGeom prst="rect">
            <a:avLst/>
          </a:prstGeom>
          <a:noFill/>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600" normalizeH="0" baseline="0" noProof="0" dirty="0">
                <a:ln>
                  <a:noFill/>
                </a:ln>
                <a:solidFill>
                  <a:srgbClr val="358EC6"/>
                </a:solidFill>
                <a:effectLst/>
                <a:uLnTx/>
                <a:uFillTx/>
                <a:cs typeface="+mn-ea"/>
                <a:sym typeface="+mn-lt"/>
              </a:rPr>
              <a:t>讲述人：刘翔</a:t>
            </a:r>
          </a:p>
        </p:txBody>
      </p:sp>
      <p:cxnSp>
        <p:nvCxnSpPr>
          <p:cNvPr id="4" name="直接连接符 3">
            <a:extLst>
              <a:ext uri="{FF2B5EF4-FFF2-40B4-BE49-F238E27FC236}">
                <a16:creationId xmlns:a16="http://schemas.microsoft.com/office/drawing/2014/main" id="{1A3DFB67-3401-4F8E-A4F6-6EA59322A8BF}"/>
              </a:ext>
            </a:extLst>
          </p:cNvPr>
          <p:cNvCxnSpPr>
            <a:cxnSpLocks/>
          </p:cNvCxnSpPr>
          <p:nvPr/>
        </p:nvCxnSpPr>
        <p:spPr>
          <a:xfrm>
            <a:off x="1081279" y="3392695"/>
            <a:ext cx="460994" cy="0"/>
          </a:xfrm>
          <a:prstGeom prst="line">
            <a:avLst/>
          </a:prstGeom>
          <a:ln>
            <a:gradFill>
              <a:gsLst>
                <a:gs pos="15000">
                  <a:schemeClr val="bg1">
                    <a:alpha val="0"/>
                  </a:schemeClr>
                </a:gs>
                <a:gs pos="100000">
                  <a:schemeClr val="bg1"/>
                </a:gs>
              </a:gsLst>
              <a:lin ang="0" scaled="0"/>
            </a:gradFill>
          </a:ln>
        </p:spPr>
        <p:style>
          <a:lnRef idx="1">
            <a:schemeClr val="accent1"/>
          </a:lnRef>
          <a:fillRef idx="0">
            <a:schemeClr val="accent1"/>
          </a:fillRef>
          <a:effectRef idx="0">
            <a:schemeClr val="accent1"/>
          </a:effectRef>
          <a:fontRef idx="minor">
            <a:schemeClr val="tx1"/>
          </a:fontRef>
        </p:style>
      </p:cxnSp>
      <p:cxnSp>
        <p:nvCxnSpPr>
          <p:cNvPr id="65" name="直接连接符 64">
            <a:extLst>
              <a:ext uri="{FF2B5EF4-FFF2-40B4-BE49-F238E27FC236}">
                <a16:creationId xmlns:a16="http://schemas.microsoft.com/office/drawing/2014/main" id="{BCE0D771-6FBB-4C53-97C4-D3AE8AE1F5BE}"/>
              </a:ext>
            </a:extLst>
          </p:cNvPr>
          <p:cNvCxnSpPr>
            <a:cxnSpLocks/>
          </p:cNvCxnSpPr>
          <p:nvPr/>
        </p:nvCxnSpPr>
        <p:spPr>
          <a:xfrm flipH="1">
            <a:off x="5272219" y="3392695"/>
            <a:ext cx="460994" cy="0"/>
          </a:xfrm>
          <a:prstGeom prst="line">
            <a:avLst/>
          </a:prstGeom>
          <a:ln>
            <a:gradFill>
              <a:gsLst>
                <a:gs pos="15000">
                  <a:schemeClr val="bg1">
                    <a:alpha val="0"/>
                  </a:schemeClr>
                </a:gs>
                <a:gs pos="100000">
                  <a:schemeClr val="bg1"/>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6572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LIDE.ICON" val="#56140;"/>
</p:tagLst>
</file>

<file path=ppt/tags/tag2.xml><?xml version="1.0" encoding="utf-8"?>
<p:tagLst xmlns:a="http://schemas.openxmlformats.org/drawingml/2006/main" xmlns:r="http://schemas.openxmlformats.org/officeDocument/2006/relationships" xmlns:p="http://schemas.openxmlformats.org/presentationml/2006/main">
  <p:tag name="ISLIDE.ICON" val="#56140;"/>
</p:tagLst>
</file>

<file path=ppt/tags/tag3.xml><?xml version="1.0" encoding="utf-8"?>
<p:tagLst xmlns:a="http://schemas.openxmlformats.org/drawingml/2006/main" xmlns:r="http://schemas.openxmlformats.org/officeDocument/2006/relationships" xmlns:p="http://schemas.openxmlformats.org/presentationml/2006/main">
  <p:tag name="ISLIDE.ICON" val="#56140;"/>
</p:tagLst>
</file>

<file path=ppt/tags/tag4.xml><?xml version="1.0" encoding="utf-8"?>
<p:tagLst xmlns:a="http://schemas.openxmlformats.org/drawingml/2006/main" xmlns:r="http://schemas.openxmlformats.org/officeDocument/2006/relationships" xmlns:p="http://schemas.openxmlformats.org/presentationml/2006/main">
  <p:tag name="PA" val="v5.2.4"/>
</p:tagLst>
</file>

<file path=ppt/tags/tag5.xml><?xml version="1.0" encoding="utf-8"?>
<p:tagLst xmlns:a="http://schemas.openxmlformats.org/drawingml/2006/main" xmlns:r="http://schemas.openxmlformats.org/officeDocument/2006/relationships" xmlns:p="http://schemas.openxmlformats.org/presentationml/2006/main">
  <p:tag name="PA" val="v5.2.4"/>
</p:tagLst>
</file>

<file path=ppt/tags/tag6.xml><?xml version="1.0" encoding="utf-8"?>
<p:tagLst xmlns:a="http://schemas.openxmlformats.org/drawingml/2006/main" xmlns:r="http://schemas.openxmlformats.org/officeDocument/2006/relationships" xmlns:p="http://schemas.openxmlformats.org/presentationml/2006/main">
  <p:tag name="PA" val="v5.2.4"/>
</p:tagLst>
</file>

<file path=ppt/tags/tag7.xml><?xml version="1.0" encoding="utf-8"?>
<p:tagLst xmlns:a="http://schemas.openxmlformats.org/drawingml/2006/main" xmlns:r="http://schemas.openxmlformats.org/officeDocument/2006/relationships" xmlns:p="http://schemas.openxmlformats.org/presentationml/2006/main">
  <p:tag name="PA" val="v5.2.4"/>
</p:tagLst>
</file>

<file path=ppt/tags/tag8.xml><?xml version="1.0" encoding="utf-8"?>
<p:tagLst xmlns:a="http://schemas.openxmlformats.org/drawingml/2006/main" xmlns:r="http://schemas.openxmlformats.org/officeDocument/2006/relationships" xmlns:p="http://schemas.openxmlformats.org/presentationml/2006/main">
  <p:tag name="ISLIDE.ICON" val="#56140;"/>
</p:tagLst>
</file>

<file path=ppt/tags/tag9.xml><?xml version="1.0" encoding="utf-8"?>
<p:tagLst xmlns:a="http://schemas.openxmlformats.org/drawingml/2006/main" xmlns:r="http://schemas.openxmlformats.org/officeDocument/2006/relationships" xmlns:p="http://schemas.openxmlformats.org/presentationml/2006/main">
  <p:tag name="ISLIDE.ICON" val="#56140;"/>
</p:tagLst>
</file>

<file path=ppt/tags/tag10.xml><?xml version="1.0" encoding="utf-8"?>
<p:tagLst xmlns:a="http://schemas.openxmlformats.org/drawingml/2006/main" xmlns:r="http://schemas.openxmlformats.org/officeDocument/2006/relationships" xmlns:p="http://schemas.openxmlformats.org/presentationml/2006/main">
  <p:tag name="ISLIDE.ICON" val="#5614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5edydtg">
      <a:majorFont>
        <a:latin typeface="阿里巴巴普惠体" panose="020F0302020204030204"/>
        <a:ea typeface="阿里巴巴普惠体"/>
        <a:cs typeface=""/>
      </a:majorFont>
      <a:minorFont>
        <a:latin typeface="阿里巴巴普惠体" panose="020F0502020204030204"/>
        <a:ea typeface="阿里巴巴普惠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1028</TotalTime>
  <Words>866</Words>
  <Application>Microsoft Office PowerPoint</Application>
  <PresentationFormat>宽屏</PresentationFormat>
  <Paragraphs>119</Paragraphs>
  <Slides>21</Slides>
  <Notes>6</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21</vt:i4>
      </vt:variant>
    </vt:vector>
  </HeadingPairs>
  <TitlesOfParts>
    <vt:vector size="28" baseType="lpstr">
      <vt:lpstr>阿里巴巴普惠体</vt:lpstr>
      <vt:lpstr>优设标题黑</vt:lpstr>
      <vt:lpstr>Arial</vt:lpstr>
      <vt:lpstr>Monoton</vt:lpstr>
      <vt:lpstr>等线</vt:lpstr>
      <vt:lpstr>Helvetica Neue</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MA7329</dc:creator>
  <cp:lastModifiedBy>翔 刘</cp:lastModifiedBy>
  <cp:revision>226</cp:revision>
  <dcterms:created xsi:type="dcterms:W3CDTF">2022-02-12T12:50:14Z</dcterms:created>
  <dcterms:modified xsi:type="dcterms:W3CDTF">2023-10-15T13:42:37Z</dcterms:modified>
</cp:coreProperties>
</file>