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2" r:id="rId10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21055" y="1122680"/>
            <a:ext cx="10238105" cy="2387600"/>
          </a:xfrm>
        </p:spPr>
        <p:txBody>
          <a:bodyPr/>
          <a:p>
            <a:r>
              <a:rPr lang="zh-CN" altLang="en-US"/>
              <a:t>SMTP、POP3和IMAP邮件协议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en-US" altLang="zh-CN"/>
              <a:t>cuijizhe@foxmail.com</a:t>
            </a:r>
            <a:endParaRPr lang="en-US" alt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633413" y="466725"/>
            <a:ext cx="10544175" cy="55435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1" name="图片 100"/>
          <p:cNvPicPr/>
          <p:nvPr/>
        </p:nvPicPr>
        <p:blipFill>
          <a:blip r:embed="rId1"/>
          <a:stretch>
            <a:fillRect/>
          </a:stretch>
        </p:blipFill>
        <p:spPr>
          <a:xfrm>
            <a:off x="2149475" y="703580"/>
            <a:ext cx="8369300" cy="57511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" name="图片 101"/>
          <p:cNvPicPr/>
          <p:nvPr/>
        </p:nvPicPr>
        <p:blipFill>
          <a:blip r:embed="rId1"/>
          <a:stretch>
            <a:fillRect/>
          </a:stretch>
        </p:blipFill>
        <p:spPr>
          <a:xfrm>
            <a:off x="1528445" y="396875"/>
            <a:ext cx="9203690" cy="59315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3" name="图片 102"/>
          <p:cNvPicPr/>
          <p:nvPr/>
        </p:nvPicPr>
        <p:blipFill>
          <a:blip r:embed="rId1"/>
          <a:stretch>
            <a:fillRect/>
          </a:stretch>
        </p:blipFill>
        <p:spPr>
          <a:xfrm>
            <a:off x="748030" y="388620"/>
            <a:ext cx="10356215" cy="57778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4" name="图片 103"/>
          <p:cNvPicPr/>
          <p:nvPr/>
        </p:nvPicPr>
        <p:blipFill>
          <a:blip r:embed="rId1"/>
          <a:stretch>
            <a:fillRect/>
          </a:stretch>
        </p:blipFill>
        <p:spPr>
          <a:xfrm>
            <a:off x="365125" y="730885"/>
            <a:ext cx="5057140" cy="49206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5" name="图片 104"/>
          <p:cNvPicPr/>
          <p:nvPr/>
        </p:nvPicPr>
        <p:blipFill>
          <a:blip r:embed="rId2"/>
          <a:stretch>
            <a:fillRect/>
          </a:stretch>
        </p:blipFill>
        <p:spPr>
          <a:xfrm>
            <a:off x="5756275" y="815340"/>
            <a:ext cx="5030470" cy="48361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7" name="图片 106"/>
          <p:cNvPicPr/>
          <p:nvPr/>
        </p:nvPicPr>
        <p:blipFill>
          <a:blip r:embed="rId1"/>
          <a:stretch>
            <a:fillRect/>
          </a:stretch>
        </p:blipFill>
        <p:spPr>
          <a:xfrm>
            <a:off x="985520" y="721995"/>
            <a:ext cx="10220960" cy="52457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6" name="图片 105"/>
          <p:cNvPicPr/>
          <p:nvPr/>
        </p:nvPicPr>
        <p:blipFill>
          <a:blip r:embed="rId1"/>
          <a:srcRect b="8027"/>
          <a:stretch>
            <a:fillRect/>
          </a:stretch>
        </p:blipFill>
        <p:spPr>
          <a:xfrm>
            <a:off x="256540" y="528320"/>
            <a:ext cx="11757025" cy="54368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TgzZmMyNjkzZjFhOGNlYjIxNjA2OTU0M2E0MGE0ZTk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WPS 演示</Application>
  <PresentationFormat>宽屏</PresentationFormat>
  <Paragraphs>4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5" baseType="lpstr">
      <vt:lpstr>Arial</vt:lpstr>
      <vt:lpstr>宋体</vt:lpstr>
      <vt:lpstr>Wingdings</vt:lpstr>
      <vt:lpstr>Arial Unicode MS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MZL317</cp:lastModifiedBy>
  <cp:revision>2</cp:revision>
  <dcterms:created xsi:type="dcterms:W3CDTF">2023-04-25T04:08:22Z</dcterms:created>
  <dcterms:modified xsi:type="dcterms:W3CDTF">2023-04-25T04:21:10Z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3C4F7FFD6A9540598E34FD6254CD44FF_12</vt:lpwstr>
  </property>
  <property fmtid="{D5CDD505-2E9C-101B-9397-08002B2CF9AE}" pid="3" name="KSOProductBuildVer">
    <vt:lpwstr>2052-11.1.0.14036</vt:lpwstr>
  </property>
</Properties>
</file>