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  <p:sldId id="259" r:id="rId6"/>
    <p:sldId id="261" r:id="rId7"/>
    <p:sldId id="260" r:id="rId8"/>
    <p:sldId id="262" r:id="rId9"/>
    <p:sldId id="263" r:id="rId10"/>
    <p:sldId id="266" r:id="rId11"/>
    <p:sldId id="267" r:id="rId12"/>
    <p:sldId id="268" r:id="rId13"/>
    <p:sldId id="265" r:id="rId14"/>
    <p:sldId id="264" r:id="rId15"/>
    <p:sldId id="269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0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tags" Target="../tags/tag6.xml"/><Relationship Id="rId2" Type="http://schemas.openxmlformats.org/officeDocument/2006/relationships/image" Target="../media/image5.jpeg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盘点中国古代十位旅行家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旅游管理信息系统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旅行家：孔子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春秋战国如此恶劣的经济条件、交通条件、社会环境下，他带领着几个弟子完成了“周游列国14年”</a:t>
            </a:r>
            <a:endParaRPr lang="zh-CN" altLang="en-US"/>
          </a:p>
          <a:p>
            <a:r>
              <a:rPr lang="zh-CN" altLang="en-US"/>
              <a:t>孔子还说过：“智者乐水，仁者乐山。智者动，仁者静；智者乐，仁者寿。”此语的含意是，“智者”能从水的源源不断，看到一股进取精神；“仁者”则能从山的岿然屹立，看到坚定的品格。山水本是无情之物，欣赏者可以从不同的角度，通过丰富的想象，从中找到与人相类似的东西，把自然景物人格化、道德化，使人在自然中陶冶性情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rcRect b="9049"/>
          <a:stretch>
            <a:fillRect/>
          </a:stretch>
        </p:blipFill>
        <p:spPr>
          <a:xfrm>
            <a:off x="1960880" y="343535"/>
            <a:ext cx="8128000" cy="492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156970" y="5376545"/>
            <a:ext cx="1022604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千百年来，人们给孔子戴过思想家、教育家、哲学家等许多桂冠，但却未见有人说他是旅行家，其实从孔子周游列国的这一经历来说，孔子应该算是最早的旅行家。</a:t>
            </a:r>
            <a:endParaRPr lang="zh-CN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04645" y="336550"/>
            <a:ext cx="8982710" cy="63049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周游列国路径哪些城市？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pPr>
              <a:lnSpc>
                <a:spcPct val="100000"/>
              </a:lnSpc>
            </a:pPr>
            <a:r>
              <a:rPr lang="zh-CN" altLang="en-US"/>
              <a:t>孔子周游列国经过的地方是现在的曲阜、菏泽、长垣、商丘、夏邑、淮阳、周口、上蔡、罗山。</a:t>
            </a:r>
            <a:endParaRPr lang="zh-CN" altLang="en-US"/>
          </a:p>
          <a:p>
            <a:pPr>
              <a:lnSpc>
                <a:spcPct val="100000"/>
              </a:lnSpc>
            </a:pPr>
            <a:endParaRPr lang="zh-CN" altLang="en-US"/>
          </a:p>
          <a:p>
            <a:pPr>
              <a:lnSpc>
                <a:spcPct val="100000"/>
              </a:lnSpc>
            </a:pPr>
            <a:r>
              <a:rPr lang="zh-CN" altLang="en-US"/>
              <a:t>孔子周游列国是从鲁国出发，大致走了卫国、曹国、宋国、齐国、郑国、晋国、陈国、蔡国、楚国、等地。现如今大致路线曲阜—菏泽—长垣—商丘—夏邑—淮阳—周口—上蔡—罗山，然后原路返回。</a:t>
            </a:r>
            <a:endParaRPr lang="zh-CN" altLang="en-US"/>
          </a:p>
          <a:p>
            <a:pPr>
              <a:lnSpc>
                <a:spcPct val="100000"/>
              </a:lnSpc>
            </a:pPr>
            <a:endParaRPr lang="zh-CN" altLang="en-US"/>
          </a:p>
          <a:p>
            <a:pPr>
              <a:lnSpc>
                <a:spcPct val="100000"/>
              </a:lnSpc>
            </a:pPr>
            <a:r>
              <a:rPr lang="zh-CN" altLang="en-US"/>
              <a:t>从55岁到68岁，孔子带着他的若干亲近弟子，用了十几年的时间在鲁国周边游历。从《孔子历史地图集》书内“孔子周游列国图”标注的线路图来看，孔老夫子当时周游的，有卫、曹、宋、郑、陈、蔡、楚诸国。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给我们的启发是什么？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孔子是思想家、教育家、哲学家：</a:t>
            </a:r>
            <a:endParaRPr lang="zh-CN" altLang="en-US">
              <a:sym typeface="+mn-ea"/>
            </a:endParaRPr>
          </a:p>
          <a:p>
            <a:pPr marL="457200" lvl="1" indent="0">
              <a:buNone/>
            </a:pPr>
            <a:r>
              <a:rPr lang="zh-CN" altLang="en-US">
                <a:sym typeface="+mn-ea"/>
              </a:rPr>
              <a:t>旅游需要带着思想、教育、哲学理念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没有这些就是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换个地方玩手机，换个背景拍照</a:t>
            </a:r>
            <a:r>
              <a:rPr lang="en-US" altLang="zh-CN">
                <a:sym typeface="+mn-ea"/>
              </a:rPr>
              <a:t>”</a:t>
            </a: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张骞</a:t>
            </a:r>
            <a:r>
              <a:rPr lang="en-US" altLang="zh-CN"/>
              <a:t>(qiān)</a:t>
            </a:r>
            <a:endParaRPr lang="en-US" altLang="zh-CN"/>
          </a:p>
        </p:txBody>
      </p:sp>
      <p:pic>
        <p:nvPicPr>
          <p:cNvPr id="103" name="图片 10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21020" y="596900"/>
            <a:ext cx="5655945" cy="58045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69290" y="2072005"/>
            <a:ext cx="4719320" cy="18446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/>
              <a:t>“第一个睁开眼睛看世界的中国人”、</a:t>
            </a:r>
            <a:endParaRPr lang="zh-CN" altLang="en-US" sz="3200"/>
          </a:p>
          <a:p>
            <a:r>
              <a:rPr lang="zh-CN" altLang="en-US" sz="3200"/>
              <a:t>“东方的哥伦布”，</a:t>
            </a:r>
            <a:endParaRPr lang="zh-CN" altLang="en-US" sz="3200"/>
          </a:p>
          <a:p>
            <a:r>
              <a:rPr lang="zh-CN" altLang="en-US" sz="3200"/>
              <a:t>作为丝绸之路的开拓者，张骞被誉为</a:t>
            </a:r>
            <a:endParaRPr lang="zh-CN" altLang="en-US" sz="3200"/>
          </a:p>
          <a:p>
            <a:r>
              <a:rPr lang="zh-CN" altLang="en-US" sz="3200"/>
              <a:t>伟大的外交家、探险家。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西域带货第一人</a:t>
            </a:r>
            <a:endParaRPr lang="zh-CN" altLang="en-US"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了解张骞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公元前139年，汉武帝想联合大月氏共击匈奴，张骞奉命率领一百多人，从陇西出发，开始了他的西行之旅。</a:t>
            </a:r>
            <a:endParaRPr lang="zh-CN" altLang="en-US"/>
          </a:p>
          <a:p>
            <a:r>
              <a:rPr lang="zh-CN" altLang="en-US"/>
              <a:t>公元前119年，第二次奉派出使西域时，张骞分别派遣副使到中亚、西亚和南亚，将中原文明传播至西域，又从西域诸国引进了许多物种到中原。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史学家司马迁称赞张骞出使西域为“凿空”，意思是“开通大道”。作为空前的开拓者，他两次出使西域，开拓了历史上著名的“丝绸之路”。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旅游与文化交流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汉武帝时期，张骞应募出使西域，东西文明的交往从此进入了新纪元。</a:t>
            </a:r>
            <a:endParaRPr lang="zh-CN" altLang="en-US"/>
          </a:p>
          <a:p>
            <a:r>
              <a:rPr lang="zh-CN" altLang="en-US"/>
              <a:t>它开辟了古丝绸之路，对于中国与西方的交流和文化往来有着深远的影响。从先秦以来，中国一直处在中原这个较为闭塞的地域。张骞出使西域，中国第一次走向了世界，也让世界第一次了解到中国。加强和促进了东西方文化、经济、政治、物资、科技等的交流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旅游与文化</a:t>
            </a:r>
            <a:r>
              <a:rPr lang="en-US" altLang="zh-CN"/>
              <a:t>&amp;</a:t>
            </a:r>
            <a:r>
              <a:rPr lang="zh-CN" altLang="en-US"/>
              <a:t>贸易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开辟了中国与西方交流的新通道。中国精美的手工艺品，如丝绸、漆器、玉器、铜器传列西方，而西域的土产如苜蓿、葡萄、胡桃（核桃）、石榴、胡麻（芝麻）、胡豆（蚕豆）、胡瓜（黄瓜）、大蒜、胡萝卜，各种毛织品、毛皮、良马、骆驼、狮子、驼鸟等陆续传入中国.</a:t>
            </a:r>
            <a:endParaRPr lang="zh-CN" altLang="en-US"/>
          </a:p>
          <a:p>
            <a:r>
              <a:rPr lang="zh-CN" altLang="en-US"/>
              <a:t>西方的音乐、舞蹈、绘画、雕塑、杂技也传入中国，对中国古代文化艺术产生了积极的影响.。古丝绸之路的开辟，使得中西方的经济文化交流得以顺利进行，不仅带动了沿线国家的繁荣发展，也加深了中国与西方各国的友好关系。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4" name="图片 103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04595" y="566420"/>
            <a:ext cx="9302750" cy="38995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172845" y="4753610"/>
            <a:ext cx="944054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张骞出使西域的路线是从长安出发，向西经过陇西，越过葱岭，再经过今新疆地区，向南经过楼兰，今若羌，再到焉耆，最后到达大夏，今塔里木盆地。返回时，张骞选择了另一条路线，从大夏向北经过今甘肃地区，再回到长安。</a:t>
            </a:r>
            <a:endParaRPr lang="zh-CN" altLang="en-US"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给我们的启发是什么？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张骞是探险家</a:t>
            </a:r>
            <a:r>
              <a:rPr lang="en-US" altLang="zh-CN">
                <a:sym typeface="+mn-ea"/>
              </a:rPr>
              <a:t>(</a:t>
            </a:r>
            <a:r>
              <a:rPr lang="zh-CN" altLang="en-US">
                <a:sym typeface="+mn-ea"/>
              </a:rPr>
              <a:t>冒险家</a:t>
            </a:r>
            <a:r>
              <a:rPr lang="en-US" altLang="zh-CN">
                <a:sym typeface="+mn-ea"/>
              </a:rPr>
              <a:t>)</a:t>
            </a:r>
            <a:r>
              <a:rPr lang="zh-CN" altLang="en-US">
                <a:sym typeface="+mn-ea"/>
              </a:rPr>
              <a:t>、旅行家、外交家：</a:t>
            </a:r>
            <a:endParaRPr lang="zh-CN" altLang="en-US">
              <a:sym typeface="+mn-ea"/>
            </a:endParaRPr>
          </a:p>
          <a:p>
            <a:pPr marL="457200" lvl="1" indent="0">
              <a:buNone/>
            </a:pPr>
            <a:r>
              <a:rPr lang="zh-CN" altLang="en-US">
                <a:sym typeface="+mn-ea"/>
              </a:rPr>
              <a:t>旅游需要带着探险、外交理念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没有这些就是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换个地方玩手机，换个背景拍照</a:t>
            </a:r>
            <a:r>
              <a:rPr lang="en-US" altLang="zh-CN">
                <a:sym typeface="+mn-ea"/>
              </a:rPr>
              <a:t>”</a:t>
            </a:r>
            <a:endParaRPr lang="en-US" altLang="zh-CN">
              <a:sym typeface="+mn-ea"/>
            </a:endParaRPr>
          </a:p>
          <a:p>
            <a:pPr lvl="0"/>
            <a:r>
              <a:rPr lang="zh-CN" altLang="en-US"/>
              <a:t>收集了大量的地理信息和文化资料，为后人对西域地区的地理和文化研究提供了宝贵的资料。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旅行家：谢灵运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南北朝时期的谢灵运，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发明当时的登山鞋——谢公屐</a:t>
            </a:r>
            <a:endParaRPr lang="zh-CN" altLang="en-US"/>
          </a:p>
          <a:p>
            <a:pPr marL="0" indent="0">
              <a:buNone/>
            </a:pPr>
            <a:r>
              <a:rPr lang="zh-CN" altLang="en-US"/>
              <a:t>富二代</a:t>
            </a:r>
            <a:endParaRPr lang="zh-CN" altLang="en-US"/>
          </a:p>
        </p:txBody>
      </p:sp>
      <p:pic>
        <p:nvPicPr>
          <p:cNvPr id="105" name="图片 10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87060" y="758190"/>
            <a:ext cx="5930900" cy="567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1025" y="3429000"/>
            <a:ext cx="4645660" cy="30060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李白曾赋诗 </a:t>
            </a:r>
            <a:endParaRPr lang="zh-CN" altLang="en-US"/>
          </a:p>
          <a:p>
            <a:pPr marL="0" indent="0">
              <a:buNone/>
            </a:pPr>
            <a:r>
              <a:rPr lang="zh-CN" altLang="en-US" sz="6000"/>
              <a:t>“脚著谢公屐，身登青云梯。”</a:t>
            </a:r>
            <a:endParaRPr lang="zh-CN" altLang="en-US" sz="6000"/>
          </a:p>
          <a:p>
            <a:pPr marL="0" indent="0">
              <a:buNone/>
            </a:pPr>
            <a:r>
              <a:rPr lang="zh-CN" altLang="en-US"/>
              <a:t>意思就是说：“我穿上谢公特制的木鞋，就能攀登直上云霄的山路”。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9135" y="4610100"/>
            <a:ext cx="10186035" cy="1866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/>
              <a:t>谢灵运每次登山都要穿上木鞋，上山时会去掉前面的鞋齿，下山时则去掉后面的鞋齿。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谢灵运还是“</a:t>
            </a:r>
            <a:r>
              <a:rPr lang="zh-CN" altLang="en-US" b="1">
                <a:sym typeface="+mn-ea"/>
              </a:rPr>
              <a:t>山水诗派”的开山鼻祖。</a:t>
            </a:r>
            <a:endParaRPr lang="zh-CN" altLang="en-US"/>
          </a:p>
        </p:txBody>
      </p:sp>
      <p:pic>
        <p:nvPicPr>
          <p:cNvPr id="107" name="图片 10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89370" y="1541780"/>
            <a:ext cx="5293360" cy="4707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837565" y="1721485"/>
            <a:ext cx="525780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《南史谢灵运列传》提到：谢灵运被外调为永嘉县太守后，便走上了游山玩水这条路。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仅用了一年的时间就写了人生中二分之一的诗，一不小心还开创了中国诗歌的重要流派——山水诗派。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谢公绝对是走在时代前沿的人，不然又怎么会如此豁达地纵情山水呢！</a:t>
            </a:r>
            <a:endParaRPr lang="zh-CN" altLang="en-US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给我们的启发是什么？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谢灵运</a:t>
            </a:r>
            <a:r>
              <a:rPr lang="zh-CN" altLang="en-US">
                <a:sym typeface="+mn-ea"/>
              </a:rPr>
              <a:t>是</a:t>
            </a:r>
            <a:r>
              <a:rPr lang="zh-CN" altLang="en-US">
                <a:sym typeface="+mn-ea"/>
              </a:rPr>
              <a:t>书法家、旅行家、诗人、佛学家和时尚达人</a:t>
            </a:r>
            <a:r>
              <a:rPr lang="zh-CN" altLang="en-US">
                <a:sym typeface="+mn-ea"/>
              </a:rPr>
              <a:t>：</a:t>
            </a:r>
            <a:endParaRPr lang="zh-CN" altLang="en-US">
              <a:sym typeface="+mn-ea"/>
            </a:endParaRPr>
          </a:p>
          <a:p>
            <a:pPr marL="0" indent="0"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玄奘</a:t>
            </a:r>
            <a:endParaRPr lang="zh-CN" altLang="en-US"/>
          </a:p>
        </p:txBody>
      </p:sp>
      <p:pic>
        <p:nvPicPr>
          <p:cNvPr id="108" name="图片 107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78345" y="211455"/>
            <a:ext cx="4534535" cy="64344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78790" y="1691005"/>
            <a:ext cx="609600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如果没有《西游记》，“唐僧取经”应该不可能成为中国几乎人人知晓的故事。小说里的妖魔鬼怪在现实当中的确是没有的，但当年“唐僧”，也即玄奘的西行求法，其传奇色彩和艰苦程度较之小说中不但并无逊色，可能犹有过之。玄奘西行五万余里，历时18年，行经当时的110个国家</a:t>
            </a:r>
            <a:endParaRPr lang="zh-CN" altLang="en-US"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般若波罗蜜多心经</a:t>
            </a:r>
            <a:endParaRPr lang="zh-CN" altLang="en-US"/>
          </a:p>
        </p:txBody>
      </p:sp>
      <p:pic>
        <p:nvPicPr>
          <p:cNvPr id="109" name="图片 108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4215" y="1372870"/>
            <a:ext cx="11202035" cy="57124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心经</a:t>
            </a:r>
            <a:r>
              <a:rPr lang="zh-CN" altLang="en-US"/>
              <a:t>介绍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/>
              <a:t>全经260字，阐述五蕴、三科、四谛、十二因缘等概念讲述自性本空的佛教义理，认为般若能度一切苦，得究竟涅槃，证得菩提果。该思想被认为是全部般若学说的核心，故称《心经》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COMMONDATA" val="eyJoZGlkIjoiZTgzZmMyNjkzZjFhOGNlYjIxNjA2OTU0M2E0MGE0ZTkifQ=="/>
  <p:tag name="KSO_WPP_MARK_KEY" val="79467957-456b-403f-b111-33eddd008f3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1948</Words>
  <Application>WPS 演示</Application>
  <PresentationFormat>宽屏</PresentationFormat>
  <Paragraphs>95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盘点中国古代十位旅行家</vt:lpstr>
      <vt:lpstr>旅行家：孔子</vt:lpstr>
      <vt:lpstr>PowerPoint 演示文稿</vt:lpstr>
      <vt:lpstr>PowerPoint 演示文稿</vt:lpstr>
      <vt:lpstr>周游列国路径哪些城市？</vt:lpstr>
      <vt:lpstr>给我们的启发是什么？</vt:lpstr>
      <vt:lpstr>张骞(qiān)</vt:lpstr>
      <vt:lpstr>了解张骞</vt:lpstr>
      <vt:lpstr>旅游与文化交流</vt:lpstr>
      <vt:lpstr>旅游与文化&amp;贸易</vt:lpstr>
      <vt:lpstr>PowerPoint 演示文稿</vt:lpstr>
      <vt:lpstr>给我们的启发是什么？</vt:lpstr>
      <vt:lpstr>旅行家：谢灵运</vt:lpstr>
      <vt:lpstr>PowerPoint 演示文稿</vt:lpstr>
      <vt:lpstr>谢灵运还是“山水诗派”的开山鼻祖。</vt:lpstr>
      <vt:lpstr>给我们的启发是什么？</vt:lpstr>
      <vt:lpstr>玄奘</vt:lpstr>
      <vt:lpstr>般若波罗蜜多心经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4</cp:revision>
  <dcterms:created xsi:type="dcterms:W3CDTF">2023-08-27T06:40:00Z</dcterms:created>
  <dcterms:modified xsi:type="dcterms:W3CDTF">2023-09-12T00:30:37Z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72704B47981A40CB880AB62C13F1AB6B_12</vt:lpwstr>
  </property>
  <property fmtid="{D5CDD505-2E9C-101B-9397-08002B2CF9AE}" pid="3" name="KSOProductBuildVer">
    <vt:lpwstr>2052-11.1.0.14036</vt:lpwstr>
  </property>
</Properties>
</file>