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5.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9" r:id="rId3"/>
    <p:sldId id="300" r:id="rId5"/>
    <p:sldId id="257" r:id="rId6"/>
    <p:sldId id="328" r:id="rId7"/>
    <p:sldId id="345" r:id="rId8"/>
    <p:sldId id="346" r:id="rId9"/>
    <p:sldId id="347" r:id="rId10"/>
    <p:sldId id="348" r:id="rId11"/>
    <p:sldId id="323" r:id="rId12"/>
    <p:sldId id="349" r:id="rId13"/>
    <p:sldId id="350" r:id="rId14"/>
    <p:sldId id="351" r:id="rId15"/>
    <p:sldId id="352" r:id="rId16"/>
    <p:sldId id="353" r:id="rId17"/>
    <p:sldId id="354" r:id="rId18"/>
    <p:sldId id="355" r:id="rId19"/>
    <p:sldId id="356" r:id="rId20"/>
    <p:sldId id="357" r:id="rId21"/>
    <p:sldId id="358" r:id="rId22"/>
    <p:sldId id="359"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373" r:id="rId36"/>
    <p:sldId id="374" r:id="rId37"/>
    <p:sldId id="375" r:id="rId38"/>
    <p:sldId id="376" r:id="rId39"/>
    <p:sldId id="377" r:id="rId40"/>
    <p:sldId id="378" r:id="rId41"/>
    <p:sldId id="380" r:id="rId42"/>
    <p:sldId id="381" r:id="rId43"/>
    <p:sldId id="382" r:id="rId44"/>
    <p:sldId id="383" r:id="rId45"/>
    <p:sldId id="384" r:id="rId46"/>
    <p:sldId id="385" r:id="rId47"/>
    <p:sldId id="387" r:id="rId48"/>
    <p:sldId id="388" r:id="rId49"/>
    <p:sldId id="389" r:id="rId50"/>
  </p:sldIdLst>
  <p:sldSz cx="12192000" cy="6858000"/>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一故" initials="一"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42AAE"/>
    <a:srgbClr val="2347BD"/>
    <a:srgbClr val="FFC21D"/>
    <a:srgbClr val="F4CB48"/>
    <a:srgbClr val="FFCB1D"/>
    <a:srgbClr val="F8CA41"/>
    <a:srgbClr val="3856B8"/>
    <a:srgbClr val="58C6EA"/>
    <a:srgbClr val="26B1E4"/>
    <a:srgbClr val="4160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5" Type="http://schemas.openxmlformats.org/officeDocument/2006/relationships/tags" Target="tags/tag11.xml"/><Relationship Id="rId54" Type="http://schemas.openxmlformats.org/officeDocument/2006/relationships/commentAuthors" Target="commentAuthors.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E831A08-6AF2-4A15-BCE1-D9EC91170DD1}"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zh-CN" altLang="en-US"/>
        </a:p>
      </dgm:t>
    </dgm:pt>
    <dgm:pt modelId="{E55F5361-1CBB-4C15-AA43-5376B360DE9F}">
      <dgm:prSet phldrT="[文本]" custT="1"/>
      <dgm:spPr/>
      <dgm:t>
        <a:bodyPr/>
        <a:lstStyle/>
        <a:p>
          <a:r>
            <a:rPr lang="zh-CN" altLang="en-US" sz="1800" dirty="0"/>
            <a:t>无线网络</a:t>
          </a:r>
        </a:p>
      </dgm:t>
    </dgm:pt>
    <dgm:pt modelId="{C73170BC-E648-463C-A136-7AF3CD4DA94E}" cxnId="{DD4377F8-F24B-415C-B91D-3FC95F360EEF}" type="parTrans">
      <dgm:prSet/>
      <dgm:spPr/>
      <dgm:t>
        <a:bodyPr/>
        <a:lstStyle/>
        <a:p>
          <a:endParaRPr lang="zh-CN" altLang="en-US"/>
        </a:p>
      </dgm:t>
    </dgm:pt>
    <dgm:pt modelId="{A817D9BC-08DE-4542-9413-97834BE36D06}" cxnId="{DD4377F8-F24B-415C-B91D-3FC95F360EEF}" type="sibTrans">
      <dgm:prSet/>
      <dgm:spPr/>
      <dgm:t>
        <a:bodyPr/>
        <a:lstStyle/>
        <a:p>
          <a:endParaRPr lang="zh-CN" altLang="en-US"/>
        </a:p>
      </dgm:t>
    </dgm:pt>
    <dgm:pt modelId="{F7D83C92-2F16-455A-9D0B-BDA834E7BFF6}">
      <dgm:prSet phldrT="[文本]"/>
      <dgm:spPr/>
      <dgm:t>
        <a:bodyPr/>
        <a:lstStyle/>
        <a:p>
          <a:r>
            <a:rPr lang="en-US" altLang="zh-CN" dirty="0"/>
            <a:t>FTTC</a:t>
          </a:r>
          <a:endParaRPr lang="zh-CN" altLang="en-US" dirty="0"/>
        </a:p>
      </dgm:t>
    </dgm:pt>
    <dgm:pt modelId="{6E7B58C5-5FEA-48F6-A7CC-73CB486F852B}" cxnId="{3571E28D-4BD5-4616-BA1A-7AAD1C1B56DC}" type="parTrans">
      <dgm:prSet/>
      <dgm:spPr/>
      <dgm:t>
        <a:bodyPr/>
        <a:lstStyle/>
        <a:p>
          <a:endParaRPr lang="zh-CN" altLang="en-US"/>
        </a:p>
      </dgm:t>
    </dgm:pt>
    <dgm:pt modelId="{FD96F73A-4383-458D-9B25-FF6A718B21DE}" cxnId="{3571E28D-4BD5-4616-BA1A-7AAD1C1B56DC}" type="sibTrans">
      <dgm:prSet/>
      <dgm:spPr/>
      <dgm:t>
        <a:bodyPr/>
        <a:lstStyle/>
        <a:p>
          <a:endParaRPr lang="zh-CN" altLang="en-US"/>
        </a:p>
      </dgm:t>
    </dgm:pt>
    <dgm:pt modelId="{9B0EA1D1-B7FF-47F5-8BA9-F1874A00464B}">
      <dgm:prSet phldrT="[文本]"/>
      <dgm:spPr/>
      <dgm:t>
        <a:bodyPr/>
        <a:lstStyle/>
        <a:p>
          <a:r>
            <a:rPr lang="en-US" altLang="zh-CN" dirty="0"/>
            <a:t>GPS</a:t>
          </a:r>
          <a:endParaRPr lang="zh-CN" altLang="en-US" dirty="0"/>
        </a:p>
      </dgm:t>
    </dgm:pt>
    <dgm:pt modelId="{6F0B0310-A137-455E-B006-72EEA7BB737E}" cxnId="{A9769F67-9460-4AB4-8346-21500799B890}" type="parTrans">
      <dgm:prSet/>
      <dgm:spPr/>
      <dgm:t>
        <a:bodyPr/>
        <a:lstStyle/>
        <a:p>
          <a:endParaRPr lang="zh-CN" altLang="en-US"/>
        </a:p>
      </dgm:t>
    </dgm:pt>
    <dgm:pt modelId="{4C82EEEA-4C96-40A8-BE4A-5CF0563ED369}" cxnId="{A9769F67-9460-4AB4-8346-21500799B890}" type="sibTrans">
      <dgm:prSet/>
      <dgm:spPr/>
      <dgm:t>
        <a:bodyPr/>
        <a:lstStyle/>
        <a:p>
          <a:endParaRPr lang="zh-CN" altLang="en-US"/>
        </a:p>
      </dgm:t>
    </dgm:pt>
    <dgm:pt modelId="{4E86FF4B-7582-4DA7-BDD0-AF4BF8A4BC6C}">
      <dgm:prSet phldrT="[文本]"/>
      <dgm:spPr/>
      <dgm:t>
        <a:bodyPr/>
        <a:lstStyle/>
        <a:p>
          <a:r>
            <a:rPr lang="en-US" altLang="zh-CN" dirty="0"/>
            <a:t>WLAN</a:t>
          </a:r>
          <a:endParaRPr lang="zh-CN" altLang="en-US" dirty="0"/>
        </a:p>
      </dgm:t>
    </dgm:pt>
    <dgm:pt modelId="{EC59E789-67A6-4DA2-873C-818CD23D9AA7}" cxnId="{AE1261F2-6AF1-482F-B209-76182D8DE33F}" type="parTrans">
      <dgm:prSet/>
      <dgm:spPr/>
      <dgm:t>
        <a:bodyPr/>
        <a:lstStyle/>
        <a:p>
          <a:endParaRPr lang="zh-CN" altLang="en-US"/>
        </a:p>
      </dgm:t>
    </dgm:pt>
    <dgm:pt modelId="{A9AD4E0C-BBA0-4BFB-9CDA-908032421870}" cxnId="{AE1261F2-6AF1-482F-B209-76182D8DE33F}" type="sibTrans">
      <dgm:prSet/>
      <dgm:spPr/>
      <dgm:t>
        <a:bodyPr/>
        <a:lstStyle/>
        <a:p>
          <a:endParaRPr lang="zh-CN" altLang="en-US"/>
        </a:p>
      </dgm:t>
    </dgm:pt>
    <dgm:pt modelId="{F4F47EE3-8FC9-40B4-BA0C-CBFB5B577C9F}">
      <dgm:prSet phldrT="[文本]"/>
      <dgm:spPr/>
      <dgm:t>
        <a:bodyPr/>
        <a:lstStyle/>
        <a:p>
          <a:r>
            <a:rPr lang="en-US" altLang="zh-CN" dirty="0"/>
            <a:t>FTTH</a:t>
          </a:r>
          <a:endParaRPr lang="zh-CN" altLang="en-US" dirty="0"/>
        </a:p>
      </dgm:t>
    </dgm:pt>
    <dgm:pt modelId="{B9A3041E-4452-41B7-B5A2-FD89CC4E722A}" cxnId="{2F0F0EFD-D192-4EF9-BDED-8A417ED143CB}" type="parTrans">
      <dgm:prSet/>
      <dgm:spPr/>
      <dgm:t>
        <a:bodyPr/>
        <a:lstStyle/>
        <a:p>
          <a:endParaRPr lang="zh-CN" altLang="en-US"/>
        </a:p>
      </dgm:t>
    </dgm:pt>
    <dgm:pt modelId="{51CAD119-C550-4D04-8C89-B1EB2A067511}" cxnId="{2F0F0EFD-D192-4EF9-BDED-8A417ED143CB}" type="sibTrans">
      <dgm:prSet/>
      <dgm:spPr/>
      <dgm:t>
        <a:bodyPr/>
        <a:lstStyle/>
        <a:p>
          <a:endParaRPr lang="zh-CN" altLang="en-US"/>
        </a:p>
      </dgm:t>
    </dgm:pt>
    <dgm:pt modelId="{C6CA8205-AD4C-469A-9C0E-EF2C03B62CA4}">
      <dgm:prSet/>
      <dgm:spPr/>
      <dgm:t>
        <a:bodyPr/>
        <a:lstStyle/>
        <a:p>
          <a:pPr algn="ctr">
            <a:spcAft>
              <a:spcPts val="590"/>
            </a:spcAft>
          </a:pPr>
          <a:r>
            <a:rPr lang="en-US" altLang="zh-CN" dirty="0"/>
            <a:t>RFID</a:t>
          </a:r>
        </a:p>
      </dgm:t>
    </dgm:pt>
    <dgm:pt modelId="{2C47655E-8B4E-4799-806B-05A207E73631}" cxnId="{C47B9BC0-673D-486A-BD2A-4D8C532DF11F}" type="parTrans">
      <dgm:prSet/>
      <dgm:spPr/>
      <dgm:t>
        <a:bodyPr/>
        <a:lstStyle/>
        <a:p>
          <a:endParaRPr lang="zh-CN" altLang="en-US"/>
        </a:p>
      </dgm:t>
    </dgm:pt>
    <dgm:pt modelId="{C2BEFAD3-616A-42CF-A983-73E1D1A329C1}" cxnId="{C47B9BC0-673D-486A-BD2A-4D8C532DF11F}" type="sibTrans">
      <dgm:prSet/>
      <dgm:spPr/>
      <dgm:t>
        <a:bodyPr/>
        <a:lstStyle/>
        <a:p>
          <a:endParaRPr lang="zh-CN" altLang="en-US"/>
        </a:p>
      </dgm:t>
    </dgm:pt>
    <dgm:pt modelId="{941BB0D2-6D5A-49F2-A561-96BD1703AAC0}">
      <dgm:prSet/>
      <dgm:spPr/>
      <dgm:t>
        <a:bodyPr/>
        <a:lstStyle/>
        <a:p>
          <a:r>
            <a:rPr lang="en-US" altLang="zh-CN" dirty="0"/>
            <a:t>Zigbee</a:t>
          </a:r>
          <a:endParaRPr lang="zh-CN" altLang="en-US" dirty="0"/>
        </a:p>
      </dgm:t>
    </dgm:pt>
    <dgm:pt modelId="{763DF2FF-0E45-4106-9AED-932847971BE8}" cxnId="{9175CC9F-EECF-47DD-9AE0-945BE368724F}" type="parTrans">
      <dgm:prSet/>
      <dgm:spPr/>
      <dgm:t>
        <a:bodyPr/>
        <a:lstStyle/>
        <a:p>
          <a:endParaRPr lang="zh-CN" altLang="en-US"/>
        </a:p>
      </dgm:t>
    </dgm:pt>
    <dgm:pt modelId="{4D58FE3F-0CE5-4729-9F17-99435180D829}" cxnId="{9175CC9F-EECF-47DD-9AE0-945BE368724F}" type="sibTrans">
      <dgm:prSet/>
      <dgm:spPr/>
      <dgm:t>
        <a:bodyPr/>
        <a:lstStyle/>
        <a:p>
          <a:endParaRPr lang="zh-CN" altLang="en-US"/>
        </a:p>
      </dgm:t>
    </dgm:pt>
    <dgm:pt modelId="{3A9AA3AA-F122-4A8A-872B-75966CE31C7D}" type="pres">
      <dgm:prSet presAssocID="{DE831A08-6AF2-4A15-BCE1-D9EC91170DD1}" presName="Name0" presStyleCnt="0">
        <dgm:presLayoutVars>
          <dgm:chMax val="1"/>
          <dgm:dir/>
          <dgm:animLvl val="ctr"/>
          <dgm:resizeHandles val="exact"/>
        </dgm:presLayoutVars>
      </dgm:prSet>
      <dgm:spPr/>
    </dgm:pt>
    <dgm:pt modelId="{9563A02B-8811-4F78-B77B-DA8FA6F101F8}" type="pres">
      <dgm:prSet presAssocID="{E55F5361-1CBB-4C15-AA43-5376B360DE9F}" presName="centerShape" presStyleLbl="node0" presStyleIdx="0" presStyleCnt="1" custScaleX="88966" custScaleY="92261"/>
      <dgm:spPr/>
    </dgm:pt>
    <dgm:pt modelId="{9F8DBA31-564C-489B-8BEE-472446E0C5C3}" type="pres">
      <dgm:prSet presAssocID="{F7D83C92-2F16-455A-9D0B-BDA834E7BFF6}" presName="node" presStyleLbl="node1" presStyleIdx="0" presStyleCnt="6">
        <dgm:presLayoutVars>
          <dgm:bulletEnabled val="1"/>
        </dgm:presLayoutVars>
      </dgm:prSet>
      <dgm:spPr/>
    </dgm:pt>
    <dgm:pt modelId="{DA4BE3BC-9B64-45CD-BC30-832630820D32}" type="pres">
      <dgm:prSet presAssocID="{F7D83C92-2F16-455A-9D0B-BDA834E7BFF6}" presName="dummy" presStyleCnt="0"/>
      <dgm:spPr/>
    </dgm:pt>
    <dgm:pt modelId="{323FF843-FBF8-4299-BDD4-7C5056BA70C7}" type="pres">
      <dgm:prSet presAssocID="{FD96F73A-4383-458D-9B25-FF6A718B21DE}" presName="sibTrans" presStyleLbl="sibTrans2D1" presStyleIdx="0" presStyleCnt="6"/>
      <dgm:spPr/>
    </dgm:pt>
    <dgm:pt modelId="{029F3713-5AC3-4808-B513-02609664EDDB}" type="pres">
      <dgm:prSet presAssocID="{C6CA8205-AD4C-469A-9C0E-EF2C03B62CA4}" presName="node" presStyleLbl="node1" presStyleIdx="1" presStyleCnt="6" custRadScaleRad="98346" custRadScaleInc="-1306">
        <dgm:presLayoutVars>
          <dgm:bulletEnabled val="1"/>
        </dgm:presLayoutVars>
      </dgm:prSet>
      <dgm:spPr/>
    </dgm:pt>
    <dgm:pt modelId="{FD6BFE2E-DD44-4237-A117-95FECB95C30B}" type="pres">
      <dgm:prSet presAssocID="{C6CA8205-AD4C-469A-9C0E-EF2C03B62CA4}" presName="dummy" presStyleCnt="0"/>
      <dgm:spPr/>
    </dgm:pt>
    <dgm:pt modelId="{D3B98D67-24C1-4321-9DB9-D0A8CE76FD77}" type="pres">
      <dgm:prSet presAssocID="{C2BEFAD3-616A-42CF-A983-73E1D1A329C1}" presName="sibTrans" presStyleLbl="sibTrans2D1" presStyleIdx="1" presStyleCnt="6"/>
      <dgm:spPr/>
    </dgm:pt>
    <dgm:pt modelId="{50F3AEAA-BD38-45BD-ABA8-FC8E402A22A9}" type="pres">
      <dgm:prSet presAssocID="{941BB0D2-6D5A-49F2-A561-96BD1703AAC0}" presName="node" presStyleLbl="node1" presStyleIdx="2" presStyleCnt="6">
        <dgm:presLayoutVars>
          <dgm:bulletEnabled val="1"/>
        </dgm:presLayoutVars>
      </dgm:prSet>
      <dgm:spPr/>
    </dgm:pt>
    <dgm:pt modelId="{BB0171AC-CD15-490E-81D5-B534A261FB59}" type="pres">
      <dgm:prSet presAssocID="{941BB0D2-6D5A-49F2-A561-96BD1703AAC0}" presName="dummy" presStyleCnt="0"/>
      <dgm:spPr/>
    </dgm:pt>
    <dgm:pt modelId="{9B0509D9-9F6D-4836-BEAD-45462AAF5492}" type="pres">
      <dgm:prSet presAssocID="{4D58FE3F-0CE5-4729-9F17-99435180D829}" presName="sibTrans" presStyleLbl="sibTrans2D1" presStyleIdx="2" presStyleCnt="6"/>
      <dgm:spPr/>
    </dgm:pt>
    <dgm:pt modelId="{EE4B17A2-DFD1-4CD1-AD15-B91FC0C86B16}" type="pres">
      <dgm:prSet presAssocID="{9B0EA1D1-B7FF-47F5-8BA9-F1874A00464B}" presName="node" presStyleLbl="node1" presStyleIdx="3" presStyleCnt="6">
        <dgm:presLayoutVars>
          <dgm:bulletEnabled val="1"/>
        </dgm:presLayoutVars>
      </dgm:prSet>
      <dgm:spPr/>
    </dgm:pt>
    <dgm:pt modelId="{0290D897-088F-43F3-8553-808D7850C5BE}" type="pres">
      <dgm:prSet presAssocID="{9B0EA1D1-B7FF-47F5-8BA9-F1874A00464B}" presName="dummy" presStyleCnt="0"/>
      <dgm:spPr/>
    </dgm:pt>
    <dgm:pt modelId="{11A10242-593D-4C90-A306-83029E4DD1D9}" type="pres">
      <dgm:prSet presAssocID="{4C82EEEA-4C96-40A8-BE4A-5CF0563ED369}" presName="sibTrans" presStyleLbl="sibTrans2D1" presStyleIdx="3" presStyleCnt="6"/>
      <dgm:spPr/>
    </dgm:pt>
    <dgm:pt modelId="{E33C79BE-4FB4-4716-8EA6-9FF37555A4A8}" type="pres">
      <dgm:prSet presAssocID="{4E86FF4B-7582-4DA7-BDD0-AF4BF8A4BC6C}" presName="node" presStyleLbl="node1" presStyleIdx="4" presStyleCnt="6">
        <dgm:presLayoutVars>
          <dgm:bulletEnabled val="1"/>
        </dgm:presLayoutVars>
      </dgm:prSet>
      <dgm:spPr/>
    </dgm:pt>
    <dgm:pt modelId="{12F0B972-42BC-465C-B284-DD4A9406BFBF}" type="pres">
      <dgm:prSet presAssocID="{4E86FF4B-7582-4DA7-BDD0-AF4BF8A4BC6C}" presName="dummy" presStyleCnt="0"/>
      <dgm:spPr/>
    </dgm:pt>
    <dgm:pt modelId="{5E0F7071-BDC9-4B5B-BABC-48A7EF8257AE}" type="pres">
      <dgm:prSet presAssocID="{A9AD4E0C-BBA0-4BFB-9CDA-908032421870}" presName="sibTrans" presStyleLbl="sibTrans2D1" presStyleIdx="4" presStyleCnt="6"/>
      <dgm:spPr/>
    </dgm:pt>
    <dgm:pt modelId="{4CA35BFE-BA3F-4BE6-9B20-FFE5FFBE463D}" type="pres">
      <dgm:prSet presAssocID="{F4F47EE3-8FC9-40B4-BA0C-CBFB5B577C9F}" presName="node" presStyleLbl="node1" presStyleIdx="5" presStyleCnt="6">
        <dgm:presLayoutVars>
          <dgm:bulletEnabled val="1"/>
        </dgm:presLayoutVars>
      </dgm:prSet>
      <dgm:spPr/>
    </dgm:pt>
    <dgm:pt modelId="{7096BB82-2A79-4D47-894A-1F425A91500E}" type="pres">
      <dgm:prSet presAssocID="{F4F47EE3-8FC9-40B4-BA0C-CBFB5B577C9F}" presName="dummy" presStyleCnt="0"/>
      <dgm:spPr/>
    </dgm:pt>
    <dgm:pt modelId="{10D30EA8-2D8C-4836-8B46-209AB7CF06B3}" type="pres">
      <dgm:prSet presAssocID="{51CAD119-C550-4D04-8C89-B1EB2A067511}" presName="sibTrans" presStyleLbl="sibTrans2D1" presStyleIdx="5" presStyleCnt="6"/>
      <dgm:spPr/>
    </dgm:pt>
  </dgm:ptLst>
  <dgm:cxnLst>
    <dgm:cxn modelId="{6614D003-D8E9-4115-B655-EAF72E6C801E}" type="presOf" srcId="{C6CA8205-AD4C-469A-9C0E-EF2C03B62CA4}" destId="{029F3713-5AC3-4808-B513-02609664EDDB}" srcOrd="0" destOrd="0" presId="urn:microsoft.com/office/officeart/2005/8/layout/radial6"/>
    <dgm:cxn modelId="{2784650F-EE59-4AED-BE09-CD62711A9F8C}" type="presOf" srcId="{DE831A08-6AF2-4A15-BCE1-D9EC91170DD1}" destId="{3A9AA3AA-F122-4A8A-872B-75966CE31C7D}" srcOrd="0" destOrd="0" presId="urn:microsoft.com/office/officeart/2005/8/layout/radial6"/>
    <dgm:cxn modelId="{2CA5F931-1CF0-4B07-8824-41F84978CA9A}" type="presOf" srcId="{C2BEFAD3-616A-42CF-A983-73E1D1A329C1}" destId="{D3B98D67-24C1-4321-9DB9-D0A8CE76FD77}" srcOrd="0" destOrd="0" presId="urn:microsoft.com/office/officeart/2005/8/layout/radial6"/>
    <dgm:cxn modelId="{07D3373C-AA0C-4038-A823-DBAA495A1F20}" type="presOf" srcId="{4D58FE3F-0CE5-4729-9F17-99435180D829}" destId="{9B0509D9-9F6D-4836-BEAD-45462AAF5492}" srcOrd="0" destOrd="0" presId="urn:microsoft.com/office/officeart/2005/8/layout/radial6"/>
    <dgm:cxn modelId="{D3530F5F-9086-44D8-9A88-09AAF616B642}" type="presOf" srcId="{941BB0D2-6D5A-49F2-A561-96BD1703AAC0}" destId="{50F3AEAA-BD38-45BD-ABA8-FC8E402A22A9}" srcOrd="0" destOrd="0" presId="urn:microsoft.com/office/officeart/2005/8/layout/radial6"/>
    <dgm:cxn modelId="{76549162-1BF3-4D5C-9393-B142D316EB41}" type="presOf" srcId="{E55F5361-1CBB-4C15-AA43-5376B360DE9F}" destId="{9563A02B-8811-4F78-B77B-DA8FA6F101F8}" srcOrd="0" destOrd="0" presId="urn:microsoft.com/office/officeart/2005/8/layout/radial6"/>
    <dgm:cxn modelId="{6F70DA63-F263-40F3-8155-C41A981C2A8D}" type="presOf" srcId="{4C82EEEA-4C96-40A8-BE4A-5CF0563ED369}" destId="{11A10242-593D-4C90-A306-83029E4DD1D9}" srcOrd="0" destOrd="0" presId="urn:microsoft.com/office/officeart/2005/8/layout/radial6"/>
    <dgm:cxn modelId="{A9769F67-9460-4AB4-8346-21500799B890}" srcId="{E55F5361-1CBB-4C15-AA43-5376B360DE9F}" destId="{9B0EA1D1-B7FF-47F5-8BA9-F1874A00464B}" srcOrd="3" destOrd="0" parTransId="{6F0B0310-A137-455E-B006-72EEA7BB737E}" sibTransId="{4C82EEEA-4C96-40A8-BE4A-5CF0563ED369}"/>
    <dgm:cxn modelId="{ACB5455A-1D4A-49C8-A8FE-7205FF5C4ECF}" type="presOf" srcId="{51CAD119-C550-4D04-8C89-B1EB2A067511}" destId="{10D30EA8-2D8C-4836-8B46-209AB7CF06B3}" srcOrd="0" destOrd="0" presId="urn:microsoft.com/office/officeart/2005/8/layout/radial6"/>
    <dgm:cxn modelId="{017CD75A-46E8-4415-9828-0D9F4D417381}" type="presOf" srcId="{9B0EA1D1-B7FF-47F5-8BA9-F1874A00464B}" destId="{EE4B17A2-DFD1-4CD1-AD15-B91FC0C86B16}" srcOrd="0" destOrd="0" presId="urn:microsoft.com/office/officeart/2005/8/layout/radial6"/>
    <dgm:cxn modelId="{3571E28D-4BD5-4616-BA1A-7AAD1C1B56DC}" srcId="{E55F5361-1CBB-4C15-AA43-5376B360DE9F}" destId="{F7D83C92-2F16-455A-9D0B-BDA834E7BFF6}" srcOrd="0" destOrd="0" parTransId="{6E7B58C5-5FEA-48F6-A7CC-73CB486F852B}" sibTransId="{FD96F73A-4383-458D-9B25-FF6A718B21DE}"/>
    <dgm:cxn modelId="{9175CC9F-EECF-47DD-9AE0-945BE368724F}" srcId="{E55F5361-1CBB-4C15-AA43-5376B360DE9F}" destId="{941BB0D2-6D5A-49F2-A561-96BD1703AAC0}" srcOrd="2" destOrd="0" parTransId="{763DF2FF-0E45-4106-9AED-932847971BE8}" sibTransId="{4D58FE3F-0CE5-4729-9F17-99435180D829}"/>
    <dgm:cxn modelId="{EA18FEAE-8DB6-4E52-85D2-9F6819A0C5F1}" type="presOf" srcId="{F4F47EE3-8FC9-40B4-BA0C-CBFB5B577C9F}" destId="{4CA35BFE-BA3F-4BE6-9B20-FFE5FFBE463D}" srcOrd="0" destOrd="0" presId="urn:microsoft.com/office/officeart/2005/8/layout/radial6"/>
    <dgm:cxn modelId="{E243B0BF-BA29-476F-8E2D-AA36CFC45F12}" type="presOf" srcId="{4E86FF4B-7582-4DA7-BDD0-AF4BF8A4BC6C}" destId="{E33C79BE-4FB4-4716-8EA6-9FF37555A4A8}" srcOrd="0" destOrd="0" presId="urn:microsoft.com/office/officeart/2005/8/layout/radial6"/>
    <dgm:cxn modelId="{C47B9BC0-673D-486A-BD2A-4D8C532DF11F}" srcId="{E55F5361-1CBB-4C15-AA43-5376B360DE9F}" destId="{C6CA8205-AD4C-469A-9C0E-EF2C03B62CA4}" srcOrd="1" destOrd="0" parTransId="{2C47655E-8B4E-4799-806B-05A207E73631}" sibTransId="{C2BEFAD3-616A-42CF-A983-73E1D1A329C1}"/>
    <dgm:cxn modelId="{7A9F66D3-99AB-4CF2-966E-D6BFDFFDE1E4}" type="presOf" srcId="{F7D83C92-2F16-455A-9D0B-BDA834E7BFF6}" destId="{9F8DBA31-564C-489B-8BEE-472446E0C5C3}" srcOrd="0" destOrd="0" presId="urn:microsoft.com/office/officeart/2005/8/layout/radial6"/>
    <dgm:cxn modelId="{BCE3BAF0-FB72-42DF-8D12-BD34F7956141}" type="presOf" srcId="{A9AD4E0C-BBA0-4BFB-9CDA-908032421870}" destId="{5E0F7071-BDC9-4B5B-BABC-48A7EF8257AE}" srcOrd="0" destOrd="0" presId="urn:microsoft.com/office/officeart/2005/8/layout/radial6"/>
    <dgm:cxn modelId="{AE1261F2-6AF1-482F-B209-76182D8DE33F}" srcId="{E55F5361-1CBB-4C15-AA43-5376B360DE9F}" destId="{4E86FF4B-7582-4DA7-BDD0-AF4BF8A4BC6C}" srcOrd="4" destOrd="0" parTransId="{EC59E789-67A6-4DA2-873C-818CD23D9AA7}" sibTransId="{A9AD4E0C-BBA0-4BFB-9CDA-908032421870}"/>
    <dgm:cxn modelId="{ADF2B4F2-14E3-4E3B-87C8-08BE02C77A1E}" type="presOf" srcId="{FD96F73A-4383-458D-9B25-FF6A718B21DE}" destId="{323FF843-FBF8-4299-BDD4-7C5056BA70C7}" srcOrd="0" destOrd="0" presId="urn:microsoft.com/office/officeart/2005/8/layout/radial6"/>
    <dgm:cxn modelId="{DD4377F8-F24B-415C-B91D-3FC95F360EEF}" srcId="{DE831A08-6AF2-4A15-BCE1-D9EC91170DD1}" destId="{E55F5361-1CBB-4C15-AA43-5376B360DE9F}" srcOrd="0" destOrd="0" parTransId="{C73170BC-E648-463C-A136-7AF3CD4DA94E}" sibTransId="{A817D9BC-08DE-4542-9413-97834BE36D06}"/>
    <dgm:cxn modelId="{2F0F0EFD-D192-4EF9-BDED-8A417ED143CB}" srcId="{E55F5361-1CBB-4C15-AA43-5376B360DE9F}" destId="{F4F47EE3-8FC9-40B4-BA0C-CBFB5B577C9F}" srcOrd="5" destOrd="0" parTransId="{B9A3041E-4452-41B7-B5A2-FD89CC4E722A}" sibTransId="{51CAD119-C550-4D04-8C89-B1EB2A067511}"/>
    <dgm:cxn modelId="{B0FC58CA-731F-4BA0-9F7A-CB5D3042CAA6}" type="presParOf" srcId="{3A9AA3AA-F122-4A8A-872B-75966CE31C7D}" destId="{9563A02B-8811-4F78-B77B-DA8FA6F101F8}" srcOrd="0" destOrd="0" presId="urn:microsoft.com/office/officeart/2005/8/layout/radial6"/>
    <dgm:cxn modelId="{D39F3401-AEC8-4A63-BA42-53D846DB4394}" type="presParOf" srcId="{3A9AA3AA-F122-4A8A-872B-75966CE31C7D}" destId="{9F8DBA31-564C-489B-8BEE-472446E0C5C3}" srcOrd="1" destOrd="0" presId="urn:microsoft.com/office/officeart/2005/8/layout/radial6"/>
    <dgm:cxn modelId="{B6261A52-1C2E-4FB0-A653-B61DF81AFFB6}" type="presParOf" srcId="{3A9AA3AA-F122-4A8A-872B-75966CE31C7D}" destId="{DA4BE3BC-9B64-45CD-BC30-832630820D32}" srcOrd="2" destOrd="0" presId="urn:microsoft.com/office/officeart/2005/8/layout/radial6"/>
    <dgm:cxn modelId="{037ED5E7-4332-45D5-B282-D714D09352F6}" type="presParOf" srcId="{3A9AA3AA-F122-4A8A-872B-75966CE31C7D}" destId="{323FF843-FBF8-4299-BDD4-7C5056BA70C7}" srcOrd="3" destOrd="0" presId="urn:microsoft.com/office/officeart/2005/8/layout/radial6"/>
    <dgm:cxn modelId="{43108B8D-8D08-4E0D-87E3-CA6F7106E86D}" type="presParOf" srcId="{3A9AA3AA-F122-4A8A-872B-75966CE31C7D}" destId="{029F3713-5AC3-4808-B513-02609664EDDB}" srcOrd="4" destOrd="0" presId="urn:microsoft.com/office/officeart/2005/8/layout/radial6"/>
    <dgm:cxn modelId="{9FFDC557-6A57-4BEE-8CD7-B2D32190C97F}" type="presParOf" srcId="{3A9AA3AA-F122-4A8A-872B-75966CE31C7D}" destId="{FD6BFE2E-DD44-4237-A117-95FECB95C30B}" srcOrd="5" destOrd="0" presId="urn:microsoft.com/office/officeart/2005/8/layout/radial6"/>
    <dgm:cxn modelId="{A3BC1A6D-1200-4D69-ABAC-338DCC474F9E}" type="presParOf" srcId="{3A9AA3AA-F122-4A8A-872B-75966CE31C7D}" destId="{D3B98D67-24C1-4321-9DB9-D0A8CE76FD77}" srcOrd="6" destOrd="0" presId="urn:microsoft.com/office/officeart/2005/8/layout/radial6"/>
    <dgm:cxn modelId="{2E9CB0E9-23D9-4687-ABC7-87701DA1C797}" type="presParOf" srcId="{3A9AA3AA-F122-4A8A-872B-75966CE31C7D}" destId="{50F3AEAA-BD38-45BD-ABA8-FC8E402A22A9}" srcOrd="7" destOrd="0" presId="urn:microsoft.com/office/officeart/2005/8/layout/radial6"/>
    <dgm:cxn modelId="{B27EF623-7580-4553-A495-5BF7B3C5456E}" type="presParOf" srcId="{3A9AA3AA-F122-4A8A-872B-75966CE31C7D}" destId="{BB0171AC-CD15-490E-81D5-B534A261FB59}" srcOrd="8" destOrd="0" presId="urn:microsoft.com/office/officeart/2005/8/layout/radial6"/>
    <dgm:cxn modelId="{3E2E4D0F-A63E-4B9D-8E7E-F81C184E2110}" type="presParOf" srcId="{3A9AA3AA-F122-4A8A-872B-75966CE31C7D}" destId="{9B0509D9-9F6D-4836-BEAD-45462AAF5492}" srcOrd="9" destOrd="0" presId="urn:microsoft.com/office/officeart/2005/8/layout/radial6"/>
    <dgm:cxn modelId="{82F51FC6-F6E3-40A7-ACF5-E123B961A9FB}" type="presParOf" srcId="{3A9AA3AA-F122-4A8A-872B-75966CE31C7D}" destId="{EE4B17A2-DFD1-4CD1-AD15-B91FC0C86B16}" srcOrd="10" destOrd="0" presId="urn:microsoft.com/office/officeart/2005/8/layout/radial6"/>
    <dgm:cxn modelId="{C6D96DE7-7D15-458E-B285-19A7A63879CE}" type="presParOf" srcId="{3A9AA3AA-F122-4A8A-872B-75966CE31C7D}" destId="{0290D897-088F-43F3-8553-808D7850C5BE}" srcOrd="11" destOrd="0" presId="urn:microsoft.com/office/officeart/2005/8/layout/radial6"/>
    <dgm:cxn modelId="{552294D4-6155-4432-8F45-8E5CEE756FBA}" type="presParOf" srcId="{3A9AA3AA-F122-4A8A-872B-75966CE31C7D}" destId="{11A10242-593D-4C90-A306-83029E4DD1D9}" srcOrd="12" destOrd="0" presId="urn:microsoft.com/office/officeart/2005/8/layout/radial6"/>
    <dgm:cxn modelId="{18713D52-325F-4586-9A78-5F59C20CF368}" type="presParOf" srcId="{3A9AA3AA-F122-4A8A-872B-75966CE31C7D}" destId="{E33C79BE-4FB4-4716-8EA6-9FF37555A4A8}" srcOrd="13" destOrd="0" presId="urn:microsoft.com/office/officeart/2005/8/layout/radial6"/>
    <dgm:cxn modelId="{1EEABB22-8D2F-4A31-A8BD-69237A55EE4C}" type="presParOf" srcId="{3A9AA3AA-F122-4A8A-872B-75966CE31C7D}" destId="{12F0B972-42BC-465C-B284-DD4A9406BFBF}" srcOrd="14" destOrd="0" presId="urn:microsoft.com/office/officeart/2005/8/layout/radial6"/>
    <dgm:cxn modelId="{0E83D585-E84C-40CD-9C82-518537BBD98A}" type="presParOf" srcId="{3A9AA3AA-F122-4A8A-872B-75966CE31C7D}" destId="{5E0F7071-BDC9-4B5B-BABC-48A7EF8257AE}" srcOrd="15" destOrd="0" presId="urn:microsoft.com/office/officeart/2005/8/layout/radial6"/>
    <dgm:cxn modelId="{3FB8148A-5114-45C0-AC3A-BF01BE139B9D}" type="presParOf" srcId="{3A9AA3AA-F122-4A8A-872B-75966CE31C7D}" destId="{4CA35BFE-BA3F-4BE6-9B20-FFE5FFBE463D}" srcOrd="16" destOrd="0" presId="urn:microsoft.com/office/officeart/2005/8/layout/radial6"/>
    <dgm:cxn modelId="{B5C014EC-2636-463C-AD06-F59E832DAE6C}" type="presParOf" srcId="{3A9AA3AA-F122-4A8A-872B-75966CE31C7D}" destId="{7096BB82-2A79-4D47-894A-1F425A91500E}" srcOrd="17" destOrd="0" presId="urn:microsoft.com/office/officeart/2005/8/layout/radial6"/>
    <dgm:cxn modelId="{BD7BA6B1-25BD-42DE-B942-9566FEB60131}" type="presParOf" srcId="{3A9AA3AA-F122-4A8A-872B-75966CE31C7D}" destId="{10D30EA8-2D8C-4836-8B46-209AB7CF06B3}"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311248" cy="3156339"/>
        <a:chOff x="0" y="0"/>
        <a:chExt cx="4311248" cy="3156339"/>
      </a:xfrm>
    </dsp:grpSpPr>
    <dsp:sp modelId="{323FF843-FBF8-4299-BDD4-7C5056BA70C7}">
      <dsp:nvSpPr>
        <dsp:cNvPr id="5" name="空心弧 4"/>
        <dsp:cNvSpPr/>
      </dsp:nvSpPr>
      <dsp:spPr bwMode="white">
        <a:xfrm>
          <a:off x="845369" y="290647"/>
          <a:ext cx="2574603" cy="2574603"/>
        </a:xfrm>
        <a:prstGeom prst="blockArc">
          <a:avLst>
            <a:gd name="adj1" fmla="val 16266011"/>
            <a:gd name="adj2" fmla="val 19818140"/>
            <a:gd name="adj3" fmla="val 3841"/>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845369" y="290647"/>
        <a:ext cx="2574603" cy="2574603"/>
      </dsp:txXfrm>
    </dsp:sp>
    <dsp:sp modelId="{D3B98D67-24C1-4321-9DB9-D0A8CE76FD77}">
      <dsp:nvSpPr>
        <dsp:cNvPr id="7" name="空心弧 6"/>
        <dsp:cNvSpPr/>
      </dsp:nvSpPr>
      <dsp:spPr bwMode="white">
        <a:xfrm>
          <a:off x="857095" y="310750"/>
          <a:ext cx="2574603" cy="2574603"/>
        </a:xfrm>
        <a:prstGeom prst="blockArc">
          <a:avLst>
            <a:gd name="adj1" fmla="val 19751212"/>
            <a:gd name="adj2" fmla="val 1734336"/>
            <a:gd name="adj3" fmla="val 3841"/>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857095" y="310750"/>
        <a:ext cx="2574603" cy="2574603"/>
      </dsp:txXfrm>
    </dsp:sp>
    <dsp:sp modelId="{9B0509D9-9F6D-4836-BEAD-45462AAF5492}">
      <dsp:nvSpPr>
        <dsp:cNvPr id="9" name="空心弧 8"/>
        <dsp:cNvSpPr/>
      </dsp:nvSpPr>
      <dsp:spPr bwMode="white">
        <a:xfrm>
          <a:off x="868322" y="290868"/>
          <a:ext cx="2574603" cy="2574603"/>
        </a:xfrm>
        <a:prstGeom prst="blockArc">
          <a:avLst>
            <a:gd name="adj1" fmla="val 1800000"/>
            <a:gd name="adj2" fmla="val 5400000"/>
            <a:gd name="adj3" fmla="val 3841"/>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868322" y="290868"/>
        <a:ext cx="2574603" cy="2574603"/>
      </dsp:txXfrm>
    </dsp:sp>
    <dsp:sp modelId="{11A10242-593D-4C90-A306-83029E4DD1D9}">
      <dsp:nvSpPr>
        <dsp:cNvPr id="11" name="空心弧 10"/>
        <dsp:cNvSpPr/>
      </dsp:nvSpPr>
      <dsp:spPr bwMode="white">
        <a:xfrm>
          <a:off x="868322" y="290868"/>
          <a:ext cx="2574603" cy="2574603"/>
        </a:xfrm>
        <a:prstGeom prst="blockArc">
          <a:avLst>
            <a:gd name="adj1" fmla="val 5400000"/>
            <a:gd name="adj2" fmla="val 9000000"/>
            <a:gd name="adj3" fmla="val 3841"/>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868322" y="290868"/>
        <a:ext cx="2574603" cy="2574603"/>
      </dsp:txXfrm>
    </dsp:sp>
    <dsp:sp modelId="{5E0F7071-BDC9-4B5B-BABC-48A7EF8257AE}">
      <dsp:nvSpPr>
        <dsp:cNvPr id="13" name="空心弧 12"/>
        <dsp:cNvSpPr/>
      </dsp:nvSpPr>
      <dsp:spPr bwMode="white">
        <a:xfrm>
          <a:off x="868322" y="290868"/>
          <a:ext cx="2574603" cy="2574603"/>
        </a:xfrm>
        <a:prstGeom prst="blockArc">
          <a:avLst>
            <a:gd name="adj1" fmla="val 9000000"/>
            <a:gd name="adj2" fmla="val 12600000"/>
            <a:gd name="adj3" fmla="val 3841"/>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868322" y="290868"/>
        <a:ext cx="2574603" cy="2574603"/>
      </dsp:txXfrm>
    </dsp:sp>
    <dsp:sp modelId="{10D30EA8-2D8C-4836-8B46-209AB7CF06B3}">
      <dsp:nvSpPr>
        <dsp:cNvPr id="15" name="空心弧 14"/>
        <dsp:cNvSpPr/>
      </dsp:nvSpPr>
      <dsp:spPr bwMode="white">
        <a:xfrm>
          <a:off x="868322" y="290868"/>
          <a:ext cx="2574603" cy="2574603"/>
        </a:xfrm>
        <a:prstGeom prst="blockArc">
          <a:avLst>
            <a:gd name="adj1" fmla="val 12600000"/>
            <a:gd name="adj2" fmla="val 16199999"/>
            <a:gd name="adj3" fmla="val 3841"/>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868322" y="290868"/>
        <a:ext cx="2574603" cy="2574603"/>
      </dsp:txXfrm>
    </dsp:sp>
    <dsp:sp modelId="{9563A02B-8811-4F78-B77B-DA8FA6F101F8}">
      <dsp:nvSpPr>
        <dsp:cNvPr id="3" name="椭圆 2"/>
        <dsp:cNvSpPr/>
      </dsp:nvSpPr>
      <dsp:spPr bwMode="white">
        <a:xfrm>
          <a:off x="1608880" y="1031426"/>
          <a:ext cx="1093488" cy="1093488"/>
        </a:xfrm>
        <a:prstGeom prst="ellipse">
          <a:avLst/>
        </a:prstGeom>
      </dsp:spPr>
      <dsp:style>
        <a:lnRef idx="2">
          <a:schemeClr val="lt1"/>
        </a:lnRef>
        <a:fillRef idx="1">
          <a:schemeClr val="accent1"/>
        </a:fillRef>
        <a:effectRef idx="0">
          <a:scrgbClr r="0" g="0" b="0"/>
        </a:effectRef>
        <a:fontRef idx="minor">
          <a:schemeClr val="lt1"/>
        </a:fontRef>
      </dsp:style>
      <dsp:txBody>
        <a:bodyPr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dirty="0"/>
            <a:t>无线网络</a:t>
          </a:r>
        </a:p>
      </dsp:txBody>
      <dsp:txXfrm>
        <a:off x="1608880" y="1031426"/>
        <a:ext cx="1093488" cy="1093488"/>
      </dsp:txXfrm>
    </dsp:sp>
    <dsp:sp modelId="{9F8DBA31-564C-489B-8BEE-472446E0C5C3}">
      <dsp:nvSpPr>
        <dsp:cNvPr id="4" name="椭圆 3"/>
        <dsp:cNvSpPr/>
      </dsp:nvSpPr>
      <dsp:spPr bwMode="white">
        <a:xfrm>
          <a:off x="1772903" y="0"/>
          <a:ext cx="765442" cy="765442"/>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zh-CN" dirty="0"/>
            <a:t>FTTC</a:t>
          </a:r>
          <a:endParaRPr lang="zh-CN" altLang="en-US" dirty="0"/>
        </a:p>
      </dsp:txBody>
      <dsp:txXfrm>
        <a:off x="1772903" y="0"/>
        <a:ext cx="765442" cy="765442"/>
      </dsp:txXfrm>
    </dsp:sp>
    <dsp:sp modelId="{029F3713-5AC3-4808-B513-02609664EDDB}">
      <dsp:nvSpPr>
        <dsp:cNvPr id="6" name="椭圆 5"/>
        <dsp:cNvSpPr/>
      </dsp:nvSpPr>
      <dsp:spPr bwMode="white">
        <a:xfrm>
          <a:off x="2788378" y="602975"/>
          <a:ext cx="765442" cy="765442"/>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gn="ctr">
            <a:lnSpc>
              <a:spcPct val="100000"/>
            </a:lnSpc>
            <a:spcBef>
              <a:spcPct val="0"/>
            </a:spcBef>
            <a:spcAft>
              <a:spcPts val="590"/>
            </a:spcAft>
          </a:pPr>
          <a:r>
            <a:rPr lang="en-US" altLang="zh-CN" dirty="0"/>
            <a:t>RFID</a:t>
          </a:r>
        </a:p>
      </dsp:txBody>
      <dsp:txXfrm>
        <a:off x="2788378" y="602975"/>
        <a:ext cx="765442" cy="765442"/>
      </dsp:txXfrm>
    </dsp:sp>
    <dsp:sp modelId="{50F3AEAA-BD38-45BD-ABA8-FC8E402A22A9}">
      <dsp:nvSpPr>
        <dsp:cNvPr id="8" name="椭圆 7"/>
        <dsp:cNvSpPr/>
      </dsp:nvSpPr>
      <dsp:spPr bwMode="white">
        <a:xfrm>
          <a:off x="2808192" y="1793173"/>
          <a:ext cx="765442" cy="765442"/>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zh-CN" dirty="0"/>
            <a:t>Zigbee</a:t>
          </a:r>
          <a:endParaRPr lang="zh-CN" altLang="en-US" dirty="0"/>
        </a:p>
      </dsp:txBody>
      <dsp:txXfrm>
        <a:off x="2808192" y="1793173"/>
        <a:ext cx="765442" cy="765442"/>
      </dsp:txXfrm>
    </dsp:sp>
    <dsp:sp modelId="{EE4B17A2-DFD1-4CD1-AD15-B91FC0C86B16}">
      <dsp:nvSpPr>
        <dsp:cNvPr id="10" name="椭圆 9"/>
        <dsp:cNvSpPr/>
      </dsp:nvSpPr>
      <dsp:spPr bwMode="white">
        <a:xfrm>
          <a:off x="1772903" y="2390897"/>
          <a:ext cx="765442" cy="765442"/>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zh-CN" dirty="0"/>
            <a:t>GPS</a:t>
          </a:r>
          <a:endParaRPr lang="zh-CN" altLang="en-US" dirty="0"/>
        </a:p>
      </dsp:txBody>
      <dsp:txXfrm>
        <a:off x="1772903" y="2390897"/>
        <a:ext cx="765442" cy="765442"/>
      </dsp:txXfrm>
    </dsp:sp>
    <dsp:sp modelId="{E33C79BE-4FB4-4716-8EA6-9FF37555A4A8}">
      <dsp:nvSpPr>
        <dsp:cNvPr id="12" name="椭圆 11"/>
        <dsp:cNvSpPr/>
      </dsp:nvSpPr>
      <dsp:spPr bwMode="white">
        <a:xfrm>
          <a:off x="737614" y="1793173"/>
          <a:ext cx="765442" cy="765442"/>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zh-CN" dirty="0"/>
            <a:t>WLAN</a:t>
          </a:r>
          <a:endParaRPr lang="zh-CN" altLang="en-US" dirty="0"/>
        </a:p>
      </dsp:txBody>
      <dsp:txXfrm>
        <a:off x="737614" y="1793173"/>
        <a:ext cx="765442" cy="765442"/>
      </dsp:txXfrm>
    </dsp:sp>
    <dsp:sp modelId="{4CA35BFE-BA3F-4BE6-9B20-FFE5FFBE463D}">
      <dsp:nvSpPr>
        <dsp:cNvPr id="14" name="椭圆 13"/>
        <dsp:cNvSpPr/>
      </dsp:nvSpPr>
      <dsp:spPr bwMode="white">
        <a:xfrm>
          <a:off x="737614" y="597724"/>
          <a:ext cx="765442" cy="765442"/>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zh-CN" dirty="0"/>
            <a:t>FTTH</a:t>
          </a:r>
          <a:endParaRPr lang="zh-CN" altLang="en-US" dirty="0"/>
        </a:p>
      </dsp:txBody>
      <dsp:txXfrm>
        <a:off x="737614" y="597724"/>
        <a:ext cx="765442" cy="76544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2020年12月15日，在北京召开的“2021年中国信通院ICT+深度观察报告会”上，中国信息通信研究院（以下简称“中国信通院”）发布《物联网白皮书（2020年）》，这是继2011年、2014年、2015年、2016年、2018年之后，中国信通院第六次发布物联网白皮书。白皮书持续跟踪近两年全球物联网发展最新态势，围绕物联网规模化所面临的“碎片化、安全风险、成本高”三大核心问题展开系统梳理和全面分析，并给出针对性发展建议。</a:t>
            </a:r>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ctr">
              <a:lnSpc>
                <a:spcPct val="100000"/>
              </a:lnSpc>
              <a:spcBef>
                <a:spcPts val="0"/>
              </a:spcBef>
              <a:spcAft>
                <a:spcPts val="0"/>
              </a:spcAft>
            </a:pP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人工智能的应用领域主要在问题求解、逻辑推理与定理证明、自然语言处理、</a:t>
            </a:r>
            <a:endPar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ctr">
              <a:lnSpc>
                <a:spcPct val="100000"/>
              </a:lnSpc>
              <a:spcBef>
                <a:spcPts val="0"/>
              </a:spcBef>
              <a:spcAft>
                <a:spcPts val="0"/>
              </a:spcAft>
            </a:pP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智能信息检索技术、专家系统等方面</a:t>
            </a:r>
            <a:endPar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endParaRPr>
          </a:p>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142AAE"/>
                </a:solidFill>
                <a:latin typeface="黑体" panose="02010609060101010101" charset="-122"/>
                <a:ea typeface="黑体" panose="02010609060101010101" charset="-122"/>
                <a:sym typeface="+mn-ea"/>
              </a:rPr>
              <a:t>在旅游服务方面，人工智能应用主要集中在</a:t>
            </a:r>
            <a:r>
              <a:rPr lang="zh-CN" altLang="en-US" b="1" dirty="0">
                <a:solidFill>
                  <a:srgbClr val="142AAE"/>
                </a:solidFill>
                <a:latin typeface="黑体" panose="02010609060101010101" charset="-122"/>
                <a:ea typeface="黑体" panose="02010609060101010101" charset="-122"/>
                <a:sym typeface="+mn-ea"/>
              </a:rPr>
              <a:t>景区智能检票</a:t>
            </a:r>
            <a:r>
              <a:rPr lang="zh-CN" altLang="en-US" dirty="0">
                <a:solidFill>
                  <a:srgbClr val="142AAE"/>
                </a:solidFill>
                <a:latin typeface="黑体" panose="02010609060101010101" charset="-122"/>
                <a:ea typeface="黑体" panose="02010609060101010101" charset="-122"/>
                <a:sym typeface="+mn-ea"/>
              </a:rPr>
              <a:t>、</a:t>
            </a:r>
            <a:r>
              <a:rPr lang="zh-CN" altLang="en-US" b="1" dirty="0">
                <a:solidFill>
                  <a:srgbClr val="142AAE"/>
                </a:solidFill>
                <a:latin typeface="黑体" panose="02010609060101010101" charset="-122"/>
                <a:ea typeface="黑体" panose="02010609060101010101" charset="-122"/>
                <a:sym typeface="+mn-ea"/>
              </a:rPr>
              <a:t>旅游路线个性化推荐</a:t>
            </a:r>
            <a:r>
              <a:rPr lang="zh-CN" altLang="en-US" dirty="0">
                <a:solidFill>
                  <a:srgbClr val="142AAE"/>
                </a:solidFill>
                <a:latin typeface="黑体" panose="02010609060101010101" charset="-122"/>
                <a:ea typeface="黑体" panose="02010609060101010101" charset="-122"/>
                <a:sym typeface="+mn-ea"/>
              </a:rPr>
              <a:t>、</a:t>
            </a:r>
            <a:r>
              <a:rPr lang="zh-CN" altLang="en-US" b="1" dirty="0">
                <a:solidFill>
                  <a:srgbClr val="142AAE"/>
                </a:solidFill>
                <a:latin typeface="黑体" panose="02010609060101010101" charset="-122"/>
                <a:ea typeface="黑体" panose="02010609060101010101" charset="-122"/>
                <a:sym typeface="+mn-ea"/>
              </a:rPr>
              <a:t>语言翻译导览</a:t>
            </a:r>
            <a:r>
              <a:rPr lang="zh-CN" altLang="en-US" dirty="0">
                <a:solidFill>
                  <a:srgbClr val="142AAE"/>
                </a:solidFill>
                <a:latin typeface="黑体" panose="02010609060101010101" charset="-122"/>
                <a:ea typeface="黑体" panose="02010609060101010101" charset="-122"/>
                <a:sym typeface="+mn-ea"/>
              </a:rPr>
              <a:t>等方面，通过人工智能</a:t>
            </a:r>
            <a:r>
              <a:rPr lang="zh-CN" altLang="en-US" b="1" dirty="0">
                <a:solidFill>
                  <a:srgbClr val="142AAE"/>
                </a:solidFill>
                <a:latin typeface="黑体" panose="02010609060101010101" charset="-122"/>
                <a:ea typeface="黑体" panose="02010609060101010101" charset="-122"/>
                <a:sym typeface="+mn-ea"/>
              </a:rPr>
              <a:t>提升旅游景区及企业的服务水平</a:t>
            </a:r>
            <a:r>
              <a:rPr lang="zh-CN" altLang="en-US" dirty="0">
                <a:solidFill>
                  <a:srgbClr val="142AAE"/>
                </a:solidFill>
                <a:latin typeface="黑体" panose="02010609060101010101" charset="-122"/>
                <a:ea typeface="黑体" panose="02010609060101010101" charset="-122"/>
                <a:sym typeface="+mn-ea"/>
              </a:rPr>
              <a:t>。</a:t>
            </a:r>
            <a:endParaRPr lang="zh-CN" altLang="en-US" dirty="0">
              <a:solidFill>
                <a:srgbClr val="142AAE"/>
              </a:solidFill>
              <a:latin typeface="黑体" panose="02010609060101010101" charset="-122"/>
              <a:ea typeface="黑体" panose="02010609060101010101" charset="-122"/>
              <a:sym typeface="+mn-ea"/>
            </a:endParaRPr>
          </a:p>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svg"/><Relationship Id="rId7" Type="http://schemas.openxmlformats.org/officeDocument/2006/relationships/image" Target="../media/image7.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7" Type="http://schemas.openxmlformats.org/officeDocument/2006/relationships/notesSlide" Target="../notesSlides/notesSlide1.xml"/><Relationship Id="rId26" Type="http://schemas.openxmlformats.org/officeDocument/2006/relationships/slideLayout" Target="../slideLayouts/slideLayout1.xml"/><Relationship Id="rId25" Type="http://schemas.openxmlformats.org/officeDocument/2006/relationships/image" Target="../media/image25.sv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svg"/><Relationship Id="rId21" Type="http://schemas.openxmlformats.org/officeDocument/2006/relationships/image" Target="../media/image21.png"/><Relationship Id="rId20" Type="http://schemas.openxmlformats.org/officeDocument/2006/relationships/image" Target="../media/image20.sv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svg"/><Relationship Id="rId17" Type="http://schemas.openxmlformats.org/officeDocument/2006/relationships/image" Target="../media/image17.png"/><Relationship Id="rId16" Type="http://schemas.openxmlformats.org/officeDocument/2006/relationships/image" Target="../media/image16.svg"/><Relationship Id="rId15" Type="http://schemas.openxmlformats.org/officeDocument/2006/relationships/image" Target="../media/image15.png"/><Relationship Id="rId14" Type="http://schemas.openxmlformats.org/officeDocument/2006/relationships/image" Target="../media/image14.svg"/><Relationship Id="rId13" Type="http://schemas.openxmlformats.org/officeDocument/2006/relationships/image" Target="../media/image13.png"/><Relationship Id="rId12" Type="http://schemas.openxmlformats.org/officeDocument/2006/relationships/image" Target="../media/image12.svg"/><Relationship Id="rId11" Type="http://schemas.openxmlformats.org/officeDocument/2006/relationships/image" Target="../media/image11.png"/><Relationship Id="rId10" Type="http://schemas.openxmlformats.org/officeDocument/2006/relationships/image" Target="../media/image10.sv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image" Target="../media/image26.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27.jpeg"/><Relationship Id="rId2" Type="http://schemas.openxmlformats.org/officeDocument/2006/relationships/tags" Target="../tags/tag6.xml"/><Relationship Id="rId1" Type="http://schemas.openxmlformats.org/officeDocument/2006/relationships/image" Target="../media/image2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tags" Target="../tags/tag7.xml"/><Relationship Id="rId1" Type="http://schemas.openxmlformats.org/officeDocument/2006/relationships/image" Target="../media/image21.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4.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35.jpeg"/><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4.xml"/><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xml"/><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4.xml"/><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4.xml"/><Relationship Id="rId3" Type="http://schemas.openxmlformats.org/officeDocument/2006/relationships/image" Target="../media/image43.jpeg"/><Relationship Id="rId2" Type="http://schemas.openxmlformats.org/officeDocument/2006/relationships/tags" Target="../tags/tag8.xml"/><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4.xml"/><Relationship Id="rId3" Type="http://schemas.openxmlformats.org/officeDocument/2006/relationships/image" Target="../media/image44.jpeg"/><Relationship Id="rId2" Type="http://schemas.openxmlformats.org/officeDocument/2006/relationships/tags" Target="../tags/tag9.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47.jpeg"/><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48.jpe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GIF"/><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4.xml"/><Relationship Id="rId3" Type="http://schemas.openxmlformats.org/officeDocument/2006/relationships/image" Target="../media/image54.jpeg"/><Relationship Id="rId2" Type="http://schemas.openxmlformats.org/officeDocument/2006/relationships/tags" Target="../tags/tag10.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55.jpeg"/><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56.jpe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4.xml"/><Relationship Id="rId4" Type="http://schemas.openxmlformats.org/officeDocument/2006/relationships/image" Target="../media/image59.png"/><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21.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4.xml"/><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4.xml"/><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33.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65.jpeg"/><Relationship Id="rId1" Type="http://schemas.openxmlformats.org/officeDocument/2006/relationships/image" Target="../media/image33.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4.xml"/><Relationship Id="rId3" Type="http://schemas.openxmlformats.org/officeDocument/2006/relationships/image" Target="../media/image33.png"/><Relationship Id="rId2" Type="http://schemas.openxmlformats.org/officeDocument/2006/relationships/image" Target="../media/image67.jpeg"/><Relationship Id="rId1" Type="http://schemas.openxmlformats.org/officeDocument/2006/relationships/image" Target="../media/image66.jpe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4.xml"/><Relationship Id="rId3" Type="http://schemas.openxmlformats.org/officeDocument/2006/relationships/image" Target="../media/image33.png"/><Relationship Id="rId2" Type="http://schemas.openxmlformats.org/officeDocument/2006/relationships/image" Target="../media/image69.jpeg"/><Relationship Id="rId1" Type="http://schemas.openxmlformats.org/officeDocument/2006/relationships/image" Target="../media/image68.jpe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image" Target="../media/image33.png"/><Relationship Id="rId1" Type="http://schemas.openxmlformats.org/officeDocument/2006/relationships/image" Target="../media/image70.jpe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4.xml"/><Relationship Id="rId2" Type="http://schemas.openxmlformats.org/officeDocument/2006/relationships/image" Target="../media/image33.png"/><Relationship Id="rId1" Type="http://schemas.openxmlformats.org/officeDocument/2006/relationships/image" Target="../media/image71.jpeg"/></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4.xml"/><Relationship Id="rId4" Type="http://schemas.openxmlformats.org/officeDocument/2006/relationships/image" Target="../media/image33.png"/><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72.jpe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4.xml"/><Relationship Id="rId3" Type="http://schemas.openxmlformats.org/officeDocument/2006/relationships/image" Target="../media/image33.png"/><Relationship Id="rId2" Type="http://schemas.openxmlformats.org/officeDocument/2006/relationships/image" Target="../media/image76.jpeg"/><Relationship Id="rId1" Type="http://schemas.openxmlformats.org/officeDocument/2006/relationships/image" Target="../media/image75.jpe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77.jpeg"/></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21.png"/><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82.jpe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83.jpe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84.jpe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85.jpe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86.jpe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56.jpeg"/><Relationship Id="rId1" Type="http://schemas.openxmlformats.org/officeDocument/2006/relationships/image" Target="../media/image87.jpe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88.jpeg"/><Relationship Id="rId1" Type="http://schemas.openxmlformats.org/officeDocument/2006/relationships/image" Target="../media/image85.jpe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89.jpe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90.jpeg"/></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image" Target="../media/image91.jpe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94.jpeg"/></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flipV="1">
            <a:off x="-13970" y="0"/>
            <a:ext cx="12205970" cy="5575935"/>
          </a:xfrm>
          <a:custGeom>
            <a:avLst/>
            <a:gdLst>
              <a:gd name="connsiteX0" fmla="*/ 19 w 19222"/>
              <a:gd name="connsiteY0" fmla="*/ 850 h 9307"/>
              <a:gd name="connsiteX1" fmla="*/ 19222 w 19222"/>
              <a:gd name="connsiteY1" fmla="*/ 579 h 9307"/>
              <a:gd name="connsiteX2" fmla="*/ 19215 w 19222"/>
              <a:gd name="connsiteY2" fmla="*/ 9307 h 9307"/>
              <a:gd name="connsiteX3" fmla="*/ 0 w 19222"/>
              <a:gd name="connsiteY3" fmla="*/ 9307 h 9307"/>
              <a:gd name="connsiteX4" fmla="*/ 19 w 19222"/>
              <a:gd name="connsiteY4" fmla="*/ 850 h 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2" h="9307">
                <a:moveTo>
                  <a:pt x="19" y="850"/>
                </a:moveTo>
                <a:cubicBezTo>
                  <a:pt x="8651" y="-1655"/>
                  <a:pt x="9221" y="2349"/>
                  <a:pt x="19222" y="579"/>
                </a:cubicBezTo>
                <a:lnTo>
                  <a:pt x="19215" y="9307"/>
                </a:lnTo>
                <a:lnTo>
                  <a:pt x="0" y="9307"/>
                </a:lnTo>
                <a:lnTo>
                  <a:pt x="19" y="850"/>
                </a:lnTo>
                <a:close/>
              </a:path>
            </a:pathLst>
          </a:custGeom>
          <a:blipFill rotWithShape="0">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V="1">
            <a:off x="-16510" y="0"/>
            <a:ext cx="12205970" cy="5575935"/>
          </a:xfrm>
          <a:custGeom>
            <a:avLst/>
            <a:gdLst>
              <a:gd name="connsiteX0" fmla="*/ 19 w 19222"/>
              <a:gd name="connsiteY0" fmla="*/ 850 h 9307"/>
              <a:gd name="connsiteX1" fmla="*/ 19222 w 19222"/>
              <a:gd name="connsiteY1" fmla="*/ 579 h 9307"/>
              <a:gd name="connsiteX2" fmla="*/ 19215 w 19222"/>
              <a:gd name="connsiteY2" fmla="*/ 9307 h 9307"/>
              <a:gd name="connsiteX3" fmla="*/ 0 w 19222"/>
              <a:gd name="connsiteY3" fmla="*/ 9307 h 9307"/>
              <a:gd name="connsiteX4" fmla="*/ 19 w 19222"/>
              <a:gd name="connsiteY4" fmla="*/ 850 h 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2" h="9307">
                <a:moveTo>
                  <a:pt x="19" y="850"/>
                </a:moveTo>
                <a:cubicBezTo>
                  <a:pt x="8651" y="-1655"/>
                  <a:pt x="9221" y="2349"/>
                  <a:pt x="19222" y="579"/>
                </a:cubicBezTo>
                <a:lnTo>
                  <a:pt x="19215" y="9307"/>
                </a:lnTo>
                <a:lnTo>
                  <a:pt x="0" y="9307"/>
                </a:lnTo>
                <a:lnTo>
                  <a:pt x="19" y="850"/>
                </a:lnTo>
                <a:close/>
              </a:path>
            </a:pathLst>
          </a:custGeom>
          <a:gradFill rotWithShape="0">
            <a:gsLst>
              <a:gs pos="0">
                <a:srgbClr val="142AAE">
                  <a:alpha val="91000"/>
                </a:srgbClr>
              </a:gs>
              <a:gs pos="56000">
                <a:srgbClr val="142AAE">
                  <a:alpha val="90000"/>
                </a:srgbClr>
              </a:gs>
              <a:gs pos="100000">
                <a:srgbClr val="142AA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7212965" y="3842385"/>
            <a:ext cx="3371850" cy="2684780"/>
            <a:chOff x="11314" y="5721"/>
            <a:chExt cx="5310" cy="4228"/>
          </a:xfrm>
        </p:grpSpPr>
        <p:pic>
          <p:nvPicPr>
            <p:cNvPr id="37" name="图片 36" descr="d82a752b417f6e9481c2642976d979d8"/>
            <p:cNvPicPr>
              <a:picLocks noChangeAspect="1"/>
            </p:cNvPicPr>
            <p:nvPr/>
          </p:nvPicPr>
          <p:blipFill>
            <a:blip r:embed="rId2"/>
            <a:stretch>
              <a:fillRect/>
            </a:stretch>
          </p:blipFill>
          <p:spPr>
            <a:xfrm>
              <a:off x="11314" y="5721"/>
              <a:ext cx="5310" cy="4228"/>
            </a:xfrm>
            <a:prstGeom prst="rect">
              <a:avLst/>
            </a:prstGeom>
            <a:effectLst>
              <a:reflection blurRad="6350" stA="52000" endA="300" endPos="21000" dist="38100" dir="5400000" sy="-100000" algn="bl" rotWithShape="0"/>
            </a:effectLst>
          </p:spPr>
        </p:pic>
        <p:sp>
          <p:nvSpPr>
            <p:cNvPr id="38" name="矩形 37"/>
            <p:cNvSpPr/>
            <p:nvPr/>
          </p:nvSpPr>
          <p:spPr>
            <a:xfrm>
              <a:off x="11524" y="5984"/>
              <a:ext cx="4927" cy="2630"/>
            </a:xfrm>
            <a:prstGeom prst="rect">
              <a:avLst/>
            </a:prstGeom>
            <a:blipFill rotWithShape="1">
              <a:blip r:embed="rId1"/>
              <a:stretch>
                <a:fillRect t="-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组合 85"/>
          <p:cNvGrpSpPr/>
          <p:nvPr/>
        </p:nvGrpSpPr>
        <p:grpSpPr>
          <a:xfrm>
            <a:off x="6846570" y="340360"/>
            <a:ext cx="4161790" cy="3557270"/>
            <a:chOff x="10782" y="536"/>
            <a:chExt cx="6554" cy="5602"/>
          </a:xfrm>
        </p:grpSpPr>
        <p:grpSp>
          <p:nvGrpSpPr>
            <p:cNvPr id="19" name="组合 18"/>
            <p:cNvGrpSpPr/>
            <p:nvPr/>
          </p:nvGrpSpPr>
          <p:grpSpPr>
            <a:xfrm>
              <a:off x="10782" y="536"/>
              <a:ext cx="6555" cy="5602"/>
              <a:chOff x="10782" y="536"/>
              <a:chExt cx="6555" cy="5602"/>
            </a:xfrm>
          </p:grpSpPr>
          <p:sp>
            <p:nvSpPr>
              <p:cNvPr id="432" name="任意多边形: 形状 431"/>
              <p:cNvSpPr/>
              <p:nvPr/>
            </p:nvSpPr>
            <p:spPr>
              <a:xfrm flipV="1">
                <a:off x="10782" y="536"/>
                <a:ext cx="3278" cy="5597"/>
              </a:xfrm>
              <a:custGeom>
                <a:avLst/>
                <a:gdLst>
                  <a:gd name="connsiteX0" fmla="*/ 3278 w 3278"/>
                  <a:gd name="connsiteY0" fmla="*/ 5597 h 5597"/>
                  <a:gd name="connsiteX1" fmla="*/ 3278 w 3278"/>
                  <a:gd name="connsiteY1" fmla="*/ 0 h 5597"/>
                  <a:gd name="connsiteX2" fmla="*/ 1745 w 3278"/>
                  <a:gd name="connsiteY2" fmla="*/ 33 h 5597"/>
                  <a:gd name="connsiteX3" fmla="*/ 0 w 3278"/>
                  <a:gd name="connsiteY3" fmla="*/ 4214 h 5597"/>
                  <a:gd name="connsiteX4" fmla="*/ 3278 w 3278"/>
                  <a:gd name="connsiteY4" fmla="*/ 5597 h 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 h="5597">
                    <a:moveTo>
                      <a:pt x="3278" y="5597"/>
                    </a:moveTo>
                    <a:lnTo>
                      <a:pt x="3278" y="0"/>
                    </a:lnTo>
                    <a:lnTo>
                      <a:pt x="1745" y="33"/>
                    </a:lnTo>
                    <a:lnTo>
                      <a:pt x="0" y="4214"/>
                    </a:lnTo>
                    <a:lnTo>
                      <a:pt x="3278" y="5597"/>
                    </a:lnTo>
                    <a:close/>
                  </a:path>
                </a:pathLst>
              </a:custGeom>
              <a:gradFill>
                <a:gsLst>
                  <a:gs pos="0">
                    <a:srgbClr val="77DEF4">
                      <a:alpha val="64000"/>
                    </a:srgbClr>
                  </a:gs>
                  <a:gs pos="78000">
                    <a:srgbClr val="77DEF4">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34"/>
              <p:cNvSpPr/>
              <p:nvPr/>
            </p:nvSpPr>
            <p:spPr>
              <a:xfrm flipH="1" flipV="1">
                <a:off x="14059" y="536"/>
                <a:ext cx="3278" cy="5602"/>
              </a:xfrm>
              <a:custGeom>
                <a:avLst/>
                <a:gdLst>
                  <a:gd name="connsiteX0" fmla="*/ 3278 w 3278"/>
                  <a:gd name="connsiteY0" fmla="*/ 5602 h 5602"/>
                  <a:gd name="connsiteX1" fmla="*/ 3278 w 3278"/>
                  <a:gd name="connsiteY1" fmla="*/ 5 h 5602"/>
                  <a:gd name="connsiteX2" fmla="*/ 1685 w 3278"/>
                  <a:gd name="connsiteY2" fmla="*/ 0 h 5602"/>
                  <a:gd name="connsiteX3" fmla="*/ 0 w 3278"/>
                  <a:gd name="connsiteY3" fmla="*/ 4219 h 5602"/>
                  <a:gd name="connsiteX4" fmla="*/ 3278 w 3278"/>
                  <a:gd name="connsiteY4" fmla="*/ 5602 h 5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 h="5602">
                    <a:moveTo>
                      <a:pt x="3278" y="5602"/>
                    </a:moveTo>
                    <a:lnTo>
                      <a:pt x="3278" y="5"/>
                    </a:lnTo>
                    <a:lnTo>
                      <a:pt x="1685" y="0"/>
                    </a:lnTo>
                    <a:lnTo>
                      <a:pt x="0" y="4219"/>
                    </a:lnTo>
                    <a:lnTo>
                      <a:pt x="3278" y="5602"/>
                    </a:lnTo>
                    <a:close/>
                  </a:path>
                </a:pathLst>
              </a:custGeom>
              <a:gradFill>
                <a:gsLst>
                  <a:gs pos="0">
                    <a:srgbClr val="77DEF4">
                      <a:alpha val="64000"/>
                    </a:srgbClr>
                  </a:gs>
                  <a:gs pos="78000">
                    <a:srgbClr val="77DEF4">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11649" y="2363"/>
              <a:ext cx="4770" cy="3709"/>
              <a:chOff x="11569" y="2363"/>
              <a:chExt cx="4770" cy="3709"/>
            </a:xfrm>
          </p:grpSpPr>
          <p:pic>
            <p:nvPicPr>
              <p:cNvPr id="21" name="图片 20" descr="水果类"/>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69" y="2711"/>
                <a:ext cx="800" cy="800"/>
              </a:xfrm>
              <a:prstGeom prst="rect">
                <a:avLst/>
              </a:prstGeom>
            </p:spPr>
          </p:pic>
          <p:pic>
            <p:nvPicPr>
              <p:cNvPr id="22" name="图片 21" descr="水果蔬菜"/>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996" y="2363"/>
                <a:ext cx="765" cy="765"/>
              </a:xfrm>
              <a:prstGeom prst="rect">
                <a:avLst/>
              </a:prstGeom>
            </p:spPr>
          </p:pic>
          <p:pic>
            <p:nvPicPr>
              <p:cNvPr id="23" name="图片 22" descr="草莓"/>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080000">
                <a:off x="13727" y="5462"/>
                <a:ext cx="611" cy="611"/>
              </a:xfrm>
              <a:prstGeom prst="rect">
                <a:avLst/>
              </a:prstGeom>
            </p:spPr>
          </p:pic>
          <p:pic>
            <p:nvPicPr>
              <p:cNvPr id="24" name="图片 23" descr="樱桃"/>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5248" y="3511"/>
                <a:ext cx="627" cy="627"/>
              </a:xfrm>
              <a:prstGeom prst="rect">
                <a:avLst/>
              </a:prstGeom>
            </p:spPr>
          </p:pic>
          <p:pic>
            <p:nvPicPr>
              <p:cNvPr id="25" name="图片 24" descr="小萝卜"/>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418" y="4483"/>
                <a:ext cx="682" cy="682"/>
              </a:xfrm>
              <a:prstGeom prst="rect">
                <a:avLst/>
              </a:prstGeom>
            </p:spPr>
          </p:pic>
          <p:pic>
            <p:nvPicPr>
              <p:cNvPr id="26" name="图片 25" descr="生鲜-线蔬菜4"/>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3705" y="3511"/>
                <a:ext cx="657" cy="657"/>
              </a:xfrm>
              <a:prstGeom prst="rect">
                <a:avLst/>
              </a:prstGeom>
            </p:spPr>
          </p:pic>
          <p:pic>
            <p:nvPicPr>
              <p:cNvPr id="29" name="图片 28" descr="生鲜-线蔬菜3"/>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9380000">
                <a:off x="12764" y="4281"/>
                <a:ext cx="736" cy="736"/>
              </a:xfrm>
              <a:prstGeom prst="rect">
                <a:avLst/>
              </a:prstGeom>
            </p:spPr>
          </p:pic>
          <p:pic>
            <p:nvPicPr>
              <p:cNvPr id="30" name="图片 29" descr="蔬菜"/>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4305" y="2400"/>
                <a:ext cx="645" cy="645"/>
              </a:xfrm>
              <a:prstGeom prst="rect">
                <a:avLst/>
              </a:prstGeom>
            </p:spPr>
          </p:pic>
          <p:pic>
            <p:nvPicPr>
              <p:cNvPr id="31" name="图片 30" descr="柠檬"/>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4100000">
                <a:off x="15543" y="2511"/>
                <a:ext cx="797" cy="797"/>
              </a:xfrm>
              <a:prstGeom prst="rect">
                <a:avLst/>
              </a:prstGeom>
            </p:spPr>
          </p:pic>
        </p:grpSp>
      </p:grpSp>
      <p:sp>
        <p:nvSpPr>
          <p:cNvPr id="46" name="矩形 45"/>
          <p:cNvSpPr/>
          <p:nvPr/>
        </p:nvSpPr>
        <p:spPr>
          <a:xfrm>
            <a:off x="7346315" y="4009390"/>
            <a:ext cx="3128645" cy="1670050"/>
          </a:xfrm>
          <a:prstGeom prst="rect">
            <a:avLst/>
          </a:prstGeom>
          <a:gradFill rotWithShape="1">
            <a:gsLst>
              <a:gs pos="68000">
                <a:schemeClr val="bg1">
                  <a:alpha val="2000"/>
                </a:schemeClr>
              </a:gs>
              <a:gs pos="34000">
                <a:srgbClr val="FFFFFF">
                  <a:alpha val="46000"/>
                </a:srgbClr>
              </a:gs>
              <a:gs pos="0">
                <a:schemeClr val="bg1">
                  <a:alpha val="5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8121650" y="4183380"/>
            <a:ext cx="1570990" cy="1570990"/>
            <a:chOff x="12790" y="6588"/>
            <a:chExt cx="2474" cy="2474"/>
          </a:xfrm>
        </p:grpSpPr>
        <p:sp>
          <p:nvSpPr>
            <p:cNvPr id="42" name="椭圆 41"/>
            <p:cNvSpPr/>
            <p:nvPr/>
          </p:nvSpPr>
          <p:spPr>
            <a:xfrm>
              <a:off x="12790" y="6588"/>
              <a:ext cx="2474" cy="2474"/>
            </a:xfrm>
            <a:prstGeom prst="ellipse">
              <a:avLst/>
            </a:prstGeom>
            <a:noFill/>
            <a:ln w="6350">
              <a:solidFill>
                <a:srgbClr val="1C8FD8">
                  <a:alpha val="22000"/>
                </a:srgbClr>
              </a:solidFill>
            </a:ln>
            <a:effectLst>
              <a:glow rad="25400">
                <a:srgbClr val="C6F3FB">
                  <a:alpha val="1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glow rad="355600">
                    <a:srgbClr val="77DEF4">
                      <a:alpha val="96000"/>
                    </a:srgbClr>
                  </a:glow>
                </a:effectLst>
              </a:endParaRPr>
            </a:p>
          </p:txBody>
        </p:sp>
        <p:sp>
          <p:nvSpPr>
            <p:cNvPr id="43" name="椭圆 42"/>
            <p:cNvSpPr/>
            <p:nvPr/>
          </p:nvSpPr>
          <p:spPr>
            <a:xfrm>
              <a:off x="13469" y="7247"/>
              <a:ext cx="1128" cy="1128"/>
            </a:xfrm>
            <a:prstGeom prst="ellipse">
              <a:avLst/>
            </a:prstGeom>
            <a:noFill/>
            <a:ln w="6350">
              <a:solidFill>
                <a:srgbClr val="1C8FD8">
                  <a:alpha val="58000"/>
                </a:srgbClr>
              </a:solidFill>
            </a:ln>
            <a:effectLst>
              <a:glow rad="25400">
                <a:srgbClr val="C6F3FB">
                  <a:alpha val="1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glow rad="355600">
                    <a:srgbClr val="77DEF4">
                      <a:alpha val="96000"/>
                    </a:srgbClr>
                  </a:glow>
                </a:effectLst>
              </a:endParaRPr>
            </a:p>
          </p:txBody>
        </p:sp>
        <p:sp>
          <p:nvSpPr>
            <p:cNvPr id="44" name="椭圆 43"/>
            <p:cNvSpPr/>
            <p:nvPr/>
          </p:nvSpPr>
          <p:spPr>
            <a:xfrm>
              <a:off x="13066" y="6850"/>
              <a:ext cx="1922" cy="1922"/>
            </a:xfrm>
            <a:prstGeom prst="ellipse">
              <a:avLst/>
            </a:prstGeom>
            <a:noFill/>
            <a:ln w="6350">
              <a:solidFill>
                <a:srgbClr val="1C8FD8">
                  <a:alpha val="29000"/>
                </a:srgbClr>
              </a:solidFill>
            </a:ln>
            <a:effectLst>
              <a:glow rad="25400">
                <a:srgbClr val="C6F3FB">
                  <a:alpha val="1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glow rad="355600">
                    <a:srgbClr val="77DEF4">
                      <a:alpha val="96000"/>
                    </a:srgbClr>
                  </a:glow>
                </a:effectLst>
              </a:endParaRPr>
            </a:p>
          </p:txBody>
        </p:sp>
      </p:grpSp>
      <p:pic>
        <p:nvPicPr>
          <p:cNvPr id="45" name="图片 44" descr="购物车"/>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676005" y="4745990"/>
            <a:ext cx="445770" cy="445770"/>
          </a:xfrm>
          <a:prstGeom prst="rect">
            <a:avLst/>
          </a:prstGeom>
        </p:spPr>
      </p:pic>
      <p:grpSp>
        <p:nvGrpSpPr>
          <p:cNvPr id="2" name="组合 1"/>
          <p:cNvGrpSpPr/>
          <p:nvPr/>
        </p:nvGrpSpPr>
        <p:grpSpPr>
          <a:xfrm>
            <a:off x="1170940" y="1566545"/>
            <a:ext cx="5916295" cy="4960620"/>
            <a:chOff x="1844" y="2467"/>
            <a:chExt cx="9317" cy="7812"/>
          </a:xfrm>
        </p:grpSpPr>
        <p:sp>
          <p:nvSpPr>
            <p:cNvPr id="7" name="文本框 6"/>
            <p:cNvSpPr txBox="1"/>
            <p:nvPr/>
          </p:nvSpPr>
          <p:spPr>
            <a:xfrm>
              <a:off x="1844" y="2467"/>
              <a:ext cx="7146" cy="1598"/>
            </a:xfrm>
            <a:prstGeom prst="rect">
              <a:avLst/>
            </a:prstGeom>
            <a:noFill/>
          </p:spPr>
          <p:txBody>
            <a:bodyPr wrap="square" rtlCol="0">
              <a:spAutoFit/>
            </a:bodyPr>
            <a:lstStyle/>
            <a:p>
              <a:pPr algn="dist"/>
              <a:r>
                <a:rPr lang="zh-CN" altLang="en-US" sz="6000" b="1">
                  <a:solidFill>
                    <a:srgbClr val="FFCA39"/>
                  </a:solidFill>
                  <a:latin typeface="黑体" panose="02010609060101010101" charset="-122"/>
                  <a:ea typeface="黑体" panose="02010609060101010101" charset="-122"/>
                </a:rPr>
                <a:t>智慧旅游</a:t>
              </a:r>
              <a:endParaRPr lang="zh-CN" altLang="en-US" sz="6000" b="1">
                <a:solidFill>
                  <a:srgbClr val="FFCA39"/>
                </a:solidFill>
                <a:latin typeface="黑体" panose="02010609060101010101" charset="-122"/>
                <a:ea typeface="黑体" panose="02010609060101010101" charset="-122"/>
              </a:endParaRPr>
            </a:p>
          </p:txBody>
        </p:sp>
        <p:sp>
          <p:nvSpPr>
            <p:cNvPr id="8" name="文本框 7"/>
            <p:cNvSpPr txBox="1"/>
            <p:nvPr/>
          </p:nvSpPr>
          <p:spPr>
            <a:xfrm>
              <a:off x="1844" y="4134"/>
              <a:ext cx="7073" cy="1307"/>
            </a:xfrm>
            <a:prstGeom prst="rect">
              <a:avLst/>
            </a:prstGeom>
            <a:noFill/>
          </p:spPr>
          <p:txBody>
            <a:bodyPr wrap="square" rtlCol="0">
              <a:spAutoFit/>
            </a:bodyPr>
            <a:lstStyle/>
            <a:p>
              <a:pPr algn="ctr"/>
              <a:r>
                <a:rPr lang="zh-CN" altLang="en-US" sz="4800" b="1">
                  <a:solidFill>
                    <a:schemeClr val="bg1"/>
                  </a:solidFill>
                  <a:latin typeface="黑体" panose="02010609060101010101" charset="-122"/>
                  <a:ea typeface="黑体" panose="02010609060101010101" charset="-122"/>
                  <a:sym typeface="+mn-ea"/>
                </a:rPr>
                <a:t>智慧旅游技术</a:t>
              </a:r>
              <a:endParaRPr lang="zh-CN" altLang="en-US" sz="4800" b="1">
                <a:solidFill>
                  <a:schemeClr val="bg1"/>
                </a:solidFill>
                <a:latin typeface="黑体" panose="02010609060101010101" charset="-122"/>
                <a:ea typeface="黑体" panose="02010609060101010101" charset="-122"/>
                <a:sym typeface="+mn-ea"/>
              </a:endParaRPr>
            </a:p>
          </p:txBody>
        </p:sp>
        <p:sp>
          <p:nvSpPr>
            <p:cNvPr id="40" name="文本框 39"/>
            <p:cNvSpPr txBox="1"/>
            <p:nvPr/>
          </p:nvSpPr>
          <p:spPr>
            <a:xfrm>
              <a:off x="5618" y="9651"/>
              <a:ext cx="5543" cy="628"/>
            </a:xfrm>
            <a:prstGeom prst="rect">
              <a:avLst/>
            </a:prstGeom>
            <a:noFill/>
          </p:spPr>
          <p:txBody>
            <a:bodyPr wrap="square" rtlCol="0">
              <a:spAutoFit/>
            </a:bodyPr>
            <a:lstStyle/>
            <a:p>
              <a:pPr algn="ctr"/>
              <a:r>
                <a:rPr lang="zh-CN" altLang="en-US" sz="2000">
                  <a:solidFill>
                    <a:schemeClr val="tx1"/>
                  </a:solidFill>
                  <a:latin typeface="黑体" panose="02010609060101010101" charset="-122"/>
                  <a:ea typeface="黑体" panose="02010609060101010101" charset="-122"/>
                </a:rPr>
                <a:t>经济管理学院 </a:t>
              </a:r>
              <a:r>
                <a:rPr lang="zh-CN" altLang="en-US" sz="2000">
                  <a:solidFill>
                    <a:schemeClr val="tx1"/>
                  </a:solidFill>
                  <a:latin typeface="黑体" panose="02010609060101010101" charset="-122"/>
                  <a:ea typeface="黑体" panose="02010609060101010101" charset="-122"/>
                </a:rPr>
                <a:t>崔基哲 教授</a:t>
              </a:r>
              <a:endParaRPr lang="zh-CN" altLang="en-US" sz="2000">
                <a:solidFill>
                  <a:schemeClr val="tx1"/>
                </a:solidFill>
                <a:latin typeface="黑体" panose="02010609060101010101" charset="-122"/>
                <a:ea typeface="黑体" panose="02010609060101010101" charset="-122"/>
              </a:endParaRPr>
            </a:p>
          </p:txBody>
        </p:sp>
        <p:grpSp>
          <p:nvGrpSpPr>
            <p:cNvPr id="84" name="组合 83"/>
            <p:cNvGrpSpPr/>
            <p:nvPr/>
          </p:nvGrpSpPr>
          <p:grpSpPr>
            <a:xfrm>
              <a:off x="1844" y="4333"/>
              <a:ext cx="7749" cy="1027"/>
              <a:chOff x="1859" y="4333"/>
              <a:chExt cx="7749" cy="1027"/>
            </a:xfrm>
          </p:grpSpPr>
          <p:cxnSp>
            <p:nvCxnSpPr>
              <p:cNvPr id="27" name="直接连接符 26"/>
              <p:cNvCxnSpPr/>
              <p:nvPr/>
            </p:nvCxnSpPr>
            <p:spPr>
              <a:xfrm>
                <a:off x="1859" y="5360"/>
                <a:ext cx="7425" cy="0"/>
              </a:xfrm>
              <a:prstGeom prst="line">
                <a:avLst/>
              </a:prstGeom>
              <a:ln w="12700">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8932" y="4333"/>
                <a:ext cx="676" cy="890"/>
                <a:chOff x="8952" y="4483"/>
                <a:chExt cx="676" cy="890"/>
              </a:xfrm>
            </p:grpSpPr>
            <p:pic>
              <p:nvPicPr>
                <p:cNvPr id="76" name="图片 75" descr="1f48701e7b25976977cd021c452193f0"/>
                <p:cNvPicPr>
                  <a:picLocks noChangeAspect="1"/>
                </p:cNvPicPr>
                <p:nvPr/>
              </p:nvPicPr>
              <p:blipFill>
                <a:blip r:embed="rId23"/>
                <a:stretch>
                  <a:fillRect/>
                </a:stretch>
              </p:blipFill>
              <p:spPr>
                <a:xfrm>
                  <a:off x="8952" y="4483"/>
                  <a:ext cx="656" cy="656"/>
                </a:xfrm>
                <a:prstGeom prst="rect">
                  <a:avLst/>
                </a:prstGeom>
              </p:spPr>
            </p:pic>
            <p:pic>
              <p:nvPicPr>
                <p:cNvPr id="81" name="图片 80" descr="手指 (1)"/>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rot="16200000">
                  <a:off x="9026" y="4771"/>
                  <a:ext cx="602" cy="602"/>
                </a:xfrm>
                <a:prstGeom prst="rect">
                  <a:avLst/>
                </a:prstGeom>
              </p:spPr>
            </p:pic>
          </p:grpSp>
        </p:grpSp>
      </p:gr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000"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圆角矩形 1"/>
          <p:cNvSpPr/>
          <p:nvPr/>
        </p:nvSpPr>
        <p:spPr>
          <a:xfrm>
            <a:off x="728345" y="373380"/>
            <a:ext cx="10418445" cy="832485"/>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402080" y="436245"/>
            <a:ext cx="7352665" cy="706755"/>
          </a:xfrm>
          <a:prstGeom prst="rect">
            <a:avLst/>
          </a:prstGeom>
          <a:noFill/>
        </p:spPr>
        <p:txBody>
          <a:bodyPr wrap="square" rtlCol="0">
            <a:spAutoFit/>
          </a:bodyPr>
          <a:p>
            <a:r>
              <a:rPr lang="zh-CN" altLang="en-US" sz="4000">
                <a:solidFill>
                  <a:schemeClr val="bg1"/>
                </a:solidFill>
              </a:rPr>
              <a:t>学习目标</a:t>
            </a:r>
            <a:endParaRPr lang="zh-CN" altLang="en-US" sz="4000">
              <a:solidFill>
                <a:schemeClr val="bg1"/>
              </a:solidFill>
            </a:endParaRPr>
          </a:p>
        </p:txBody>
      </p:sp>
      <p:sp>
        <p:nvSpPr>
          <p:cNvPr id="5" name="文本框 4"/>
          <p:cNvSpPr txBox="1"/>
          <p:nvPr/>
        </p:nvSpPr>
        <p:spPr>
          <a:xfrm>
            <a:off x="728345" y="1513840"/>
            <a:ext cx="10506710" cy="4815840"/>
          </a:xfrm>
          <a:prstGeom prst="rect">
            <a:avLst/>
          </a:prstGeom>
          <a:noFill/>
        </p:spPr>
        <p:txBody>
          <a:bodyPr wrap="square" rtlCol="0">
            <a:spAutoFit/>
          </a:bodyPr>
          <a:p>
            <a:pPr algn="l">
              <a:lnSpc>
                <a:spcPct val="120000"/>
              </a:lnSpc>
            </a:pPr>
            <a:r>
              <a:rPr lang="en-US" sz="3200" b="1">
                <a:solidFill>
                  <a:srgbClr val="142AAE"/>
                </a:solidFill>
                <a:latin typeface="黑体" panose="02010609060101010101" charset="-122"/>
                <a:ea typeface="黑体" panose="02010609060101010101" charset="-122"/>
                <a:cs typeface="黑体" panose="02010609060101010101" charset="-122"/>
              </a:rPr>
              <a:t>1. </a:t>
            </a:r>
            <a:r>
              <a:rPr lang="zh-CN" altLang="en-US" sz="3200" b="1">
                <a:solidFill>
                  <a:srgbClr val="142AAE"/>
                </a:solidFill>
                <a:latin typeface="黑体" panose="02010609060101010101" charset="-122"/>
                <a:ea typeface="黑体" panose="02010609060101010101" charset="-122"/>
                <a:cs typeface="黑体" panose="02010609060101010101" charset="-122"/>
              </a:rPr>
              <a:t>智慧旅游的技术体系</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2. </a:t>
            </a:r>
            <a:r>
              <a:rPr lang="zh-CN" altLang="en-US" sz="3200" b="1">
                <a:solidFill>
                  <a:srgbClr val="142AAE"/>
                </a:solidFill>
                <a:latin typeface="黑体" panose="02010609060101010101" charset="-122"/>
                <a:ea typeface="黑体" panose="02010609060101010101" charset="-122"/>
                <a:cs typeface="黑体" panose="02010609060101010101" charset="-122"/>
              </a:rPr>
              <a:t>物联网与智慧旅游</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3. </a:t>
            </a:r>
            <a:r>
              <a:rPr lang="zh-CN" altLang="en-US" sz="3200" b="1">
                <a:solidFill>
                  <a:srgbClr val="142AAE"/>
                </a:solidFill>
                <a:latin typeface="黑体" panose="02010609060101010101" charset="-122"/>
                <a:ea typeface="黑体" panose="02010609060101010101" charset="-122"/>
                <a:cs typeface="黑体" panose="02010609060101010101" charset="-122"/>
              </a:rPr>
              <a:t>云计算与智慧旅游</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4. </a:t>
            </a:r>
            <a:r>
              <a:rPr lang="zh-CN" altLang="en-US" sz="3200" b="1">
                <a:solidFill>
                  <a:srgbClr val="142AAE"/>
                </a:solidFill>
                <a:latin typeface="黑体" panose="02010609060101010101" charset="-122"/>
                <a:ea typeface="黑体" panose="02010609060101010101" charset="-122"/>
                <a:cs typeface="黑体" panose="02010609060101010101" charset="-122"/>
              </a:rPr>
              <a:t>人工智能与智慧旅游</a:t>
            </a:r>
            <a:endParaRPr lang="en-US" altLang="zh-CN"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5. </a:t>
            </a:r>
            <a:r>
              <a:rPr lang="zh-CN" altLang="en-US" sz="3200" b="1">
                <a:solidFill>
                  <a:srgbClr val="142AAE"/>
                </a:solidFill>
                <a:latin typeface="黑体" panose="02010609060101010101" charset="-122"/>
                <a:ea typeface="黑体" panose="02010609060101010101" charset="-122"/>
                <a:cs typeface="黑体" panose="02010609060101010101" charset="-122"/>
              </a:rPr>
              <a:t>移动通信、计算机虚拟现实技术与智慧旅游</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6. </a:t>
            </a:r>
            <a:r>
              <a:rPr lang="zh-CN" altLang="en-US" sz="3200" b="1">
                <a:solidFill>
                  <a:srgbClr val="142AAE"/>
                </a:solidFill>
                <a:latin typeface="黑体" panose="02010609060101010101" charset="-122"/>
                <a:ea typeface="黑体" panose="02010609060101010101" charset="-122"/>
                <a:cs typeface="黑体" panose="02010609060101010101" charset="-122"/>
              </a:rPr>
              <a:t>大数据与智慧旅游</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7. </a:t>
            </a:r>
            <a:r>
              <a:rPr lang="zh-CN" altLang="en-US" sz="3200" b="1">
                <a:solidFill>
                  <a:srgbClr val="142AAE"/>
                </a:solidFill>
                <a:latin typeface="黑体" panose="02010609060101010101" charset="-122"/>
                <a:ea typeface="黑体" panose="02010609060101010101" charset="-122"/>
                <a:cs typeface="黑体" panose="02010609060101010101" charset="-122"/>
              </a:rPr>
              <a:t>区块链与智慧旅游</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8. 3S</a:t>
            </a:r>
            <a:r>
              <a:rPr lang="zh-CN" altLang="en-US" sz="3200" b="1">
                <a:solidFill>
                  <a:srgbClr val="142AAE"/>
                </a:solidFill>
                <a:latin typeface="黑体" panose="02010609060101010101" charset="-122"/>
                <a:ea typeface="黑体" panose="02010609060101010101" charset="-122"/>
                <a:cs typeface="黑体" panose="02010609060101010101" charset="-122"/>
              </a:rPr>
              <a:t>技术与智慧旅游</a:t>
            </a:r>
            <a:endParaRPr lang="zh-CN" altLang="en-US" sz="3200" b="1">
              <a:solidFill>
                <a:srgbClr val="142AAE"/>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0" y="0"/>
            <a:ext cx="5615305" cy="6857365"/>
            <a:chOff x="-2" y="0"/>
            <a:chExt cx="8626" cy="10799"/>
          </a:xfrm>
        </p:grpSpPr>
        <p:sp>
          <p:nvSpPr>
            <p:cNvPr id="49" name="任意多边形 48"/>
            <p:cNvSpPr/>
            <p:nvPr/>
          </p:nvSpPr>
          <p:spPr>
            <a:xfrm rot="16200000" flipV="1">
              <a:off x="-1087" y="1087"/>
              <a:ext cx="10799" cy="8625"/>
            </a:xfrm>
            <a:custGeom>
              <a:avLst/>
              <a:gdLst>
                <a:gd name="connsiteX0" fmla="*/ 19 w 19222"/>
                <a:gd name="connsiteY0" fmla="*/ 850 h 9307"/>
                <a:gd name="connsiteX1" fmla="*/ 19222 w 19222"/>
                <a:gd name="connsiteY1" fmla="*/ 579 h 9307"/>
                <a:gd name="connsiteX2" fmla="*/ 19215 w 19222"/>
                <a:gd name="connsiteY2" fmla="*/ 9307 h 9307"/>
                <a:gd name="connsiteX3" fmla="*/ 0 w 19222"/>
                <a:gd name="connsiteY3" fmla="*/ 9307 h 9307"/>
                <a:gd name="connsiteX4" fmla="*/ 19 w 19222"/>
                <a:gd name="connsiteY4" fmla="*/ 850 h 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2" h="9307">
                  <a:moveTo>
                    <a:pt x="19" y="850"/>
                  </a:moveTo>
                  <a:cubicBezTo>
                    <a:pt x="8651" y="-1655"/>
                    <a:pt x="9221" y="2349"/>
                    <a:pt x="19222" y="579"/>
                  </a:cubicBezTo>
                  <a:lnTo>
                    <a:pt x="19215" y="9307"/>
                  </a:lnTo>
                  <a:lnTo>
                    <a:pt x="0" y="9307"/>
                  </a:lnTo>
                  <a:lnTo>
                    <a:pt x="19" y="850"/>
                  </a:lnTo>
                  <a:close/>
                </a:path>
              </a:pathLst>
            </a:custGeom>
            <a:blipFill rotWithShape="0">
              <a:blip r:embed="rId1"/>
              <a:stretch>
                <a:fillRect l="-146000" t="-34000" r="-2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rot="16200000" flipV="1">
              <a:off x="-1089" y="1088"/>
              <a:ext cx="10799" cy="8625"/>
            </a:xfrm>
            <a:custGeom>
              <a:avLst/>
              <a:gdLst>
                <a:gd name="connsiteX0" fmla="*/ 19 w 19222"/>
                <a:gd name="connsiteY0" fmla="*/ 850 h 9307"/>
                <a:gd name="connsiteX1" fmla="*/ 19222 w 19222"/>
                <a:gd name="connsiteY1" fmla="*/ 579 h 9307"/>
                <a:gd name="connsiteX2" fmla="*/ 19215 w 19222"/>
                <a:gd name="connsiteY2" fmla="*/ 9307 h 9307"/>
                <a:gd name="connsiteX3" fmla="*/ 0 w 19222"/>
                <a:gd name="connsiteY3" fmla="*/ 9307 h 9307"/>
                <a:gd name="connsiteX4" fmla="*/ 19 w 19222"/>
                <a:gd name="connsiteY4" fmla="*/ 850 h 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2" h="9307">
                  <a:moveTo>
                    <a:pt x="19" y="850"/>
                  </a:moveTo>
                  <a:cubicBezTo>
                    <a:pt x="8651" y="-1655"/>
                    <a:pt x="9221" y="2349"/>
                    <a:pt x="19222" y="579"/>
                  </a:cubicBezTo>
                  <a:lnTo>
                    <a:pt x="19215" y="9307"/>
                  </a:lnTo>
                  <a:lnTo>
                    <a:pt x="0" y="9307"/>
                  </a:lnTo>
                  <a:lnTo>
                    <a:pt x="19" y="850"/>
                  </a:lnTo>
                  <a:close/>
                </a:path>
              </a:pathLst>
            </a:custGeom>
            <a:gradFill rotWithShape="0">
              <a:gsLst>
                <a:gs pos="0">
                  <a:srgbClr val="142AAE">
                    <a:alpha val="91000"/>
                  </a:srgbClr>
                </a:gs>
                <a:gs pos="70000">
                  <a:srgbClr val="142AAE">
                    <a:alpha val="69000"/>
                  </a:srgbClr>
                </a:gs>
                <a:gs pos="100000">
                  <a:srgbClr val="142AAE">
                    <a:alpha val="53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1347470" y="2364740"/>
            <a:ext cx="2625090" cy="2271315"/>
            <a:chOff x="2122" y="3724"/>
            <a:chExt cx="4134" cy="3577"/>
          </a:xfrm>
        </p:grpSpPr>
        <p:grpSp>
          <p:nvGrpSpPr>
            <p:cNvPr id="22" name="组合 21"/>
            <p:cNvGrpSpPr/>
            <p:nvPr/>
          </p:nvGrpSpPr>
          <p:grpSpPr>
            <a:xfrm>
              <a:off x="2798" y="3756"/>
              <a:ext cx="2826" cy="1873"/>
              <a:chOff x="6656" y="4883"/>
              <a:chExt cx="2826" cy="1873"/>
            </a:xfrm>
          </p:grpSpPr>
          <p:sp>
            <p:nvSpPr>
              <p:cNvPr id="20" name="文本框 19"/>
              <p:cNvSpPr txBox="1"/>
              <p:nvPr/>
            </p:nvSpPr>
            <p:spPr>
              <a:xfrm>
                <a:off x="6656" y="4883"/>
                <a:ext cx="2826" cy="1598"/>
              </a:xfrm>
              <a:prstGeom prst="rect">
                <a:avLst/>
              </a:prstGeom>
              <a:noFill/>
            </p:spPr>
            <p:txBody>
              <a:bodyPr wrap="square" rtlCol="0">
                <a:spAutoFit/>
              </a:bodyPr>
              <a:lstStyle/>
              <a:p>
                <a:pPr algn="dist"/>
                <a:r>
                  <a:rPr lang="zh-CN" altLang="en-US" sz="6000" b="1">
                    <a:solidFill>
                      <a:srgbClr val="FFCA39"/>
                    </a:solidFill>
                    <a:latin typeface="黑体" panose="02010609060101010101" charset="-122"/>
                    <a:ea typeface="黑体" panose="02010609060101010101" charset="-122"/>
                  </a:rPr>
                  <a:t>目录</a:t>
                </a:r>
                <a:endParaRPr lang="zh-CN" altLang="en-US" sz="6000" b="1">
                  <a:solidFill>
                    <a:srgbClr val="FFCA39"/>
                  </a:solidFill>
                  <a:latin typeface="黑体" panose="02010609060101010101" charset="-122"/>
                  <a:ea typeface="黑体" panose="02010609060101010101" charset="-122"/>
                </a:endParaRPr>
              </a:p>
            </p:txBody>
          </p:sp>
          <p:sp>
            <p:nvSpPr>
              <p:cNvPr id="21" name="文本框 20"/>
              <p:cNvSpPr txBox="1"/>
              <p:nvPr/>
            </p:nvSpPr>
            <p:spPr>
              <a:xfrm>
                <a:off x="6894" y="6225"/>
                <a:ext cx="2408" cy="531"/>
              </a:xfrm>
              <a:prstGeom prst="rect">
                <a:avLst/>
              </a:prstGeom>
              <a:noFill/>
            </p:spPr>
            <p:txBody>
              <a:bodyPr wrap="square" rtlCol="0">
                <a:spAutoFit/>
              </a:bodyPr>
              <a:lstStyle/>
              <a:p>
                <a:pPr algn="dist"/>
                <a:r>
                  <a:rPr lang="en-US" altLang="zh-CN" sz="1600">
                    <a:solidFill>
                      <a:schemeClr val="bg1"/>
                    </a:solidFill>
                    <a:latin typeface="Arial" panose="020B0604020202020204" pitchFamily="34" charset="0"/>
                    <a:cs typeface="Arial" panose="020B0604020202020204" pitchFamily="34" charset="0"/>
                  </a:rPr>
                  <a:t>CONTENTS</a:t>
                </a:r>
                <a:endParaRPr lang="en-US" altLang="zh-CN" sz="1600">
                  <a:solidFill>
                    <a:schemeClr val="bg1"/>
                  </a:solidFill>
                  <a:latin typeface="Arial" panose="020B0604020202020204" pitchFamily="34" charset="0"/>
                  <a:cs typeface="Arial" panose="020B0604020202020204" pitchFamily="34" charset="0"/>
                </a:endParaRPr>
              </a:p>
            </p:txBody>
          </p:sp>
        </p:grpSp>
        <p:grpSp>
          <p:nvGrpSpPr>
            <p:cNvPr id="41" name="组合 40"/>
            <p:cNvGrpSpPr/>
            <p:nvPr/>
          </p:nvGrpSpPr>
          <p:grpSpPr>
            <a:xfrm rot="5400000">
              <a:off x="2600" y="3246"/>
              <a:ext cx="3178" cy="4134"/>
              <a:chOff x="9843" y="1282"/>
              <a:chExt cx="5602" cy="6554"/>
            </a:xfrm>
          </p:grpSpPr>
          <p:sp>
            <p:nvSpPr>
              <p:cNvPr id="432" name="任意多边形: 形状 431"/>
              <p:cNvSpPr/>
              <p:nvPr/>
            </p:nvSpPr>
            <p:spPr>
              <a:xfrm rot="16200000" flipV="1">
                <a:off x="11002" y="3399"/>
                <a:ext cx="3278" cy="5597"/>
              </a:xfrm>
              <a:custGeom>
                <a:avLst/>
                <a:gdLst>
                  <a:gd name="connsiteX0" fmla="*/ 3278 w 3278"/>
                  <a:gd name="connsiteY0" fmla="*/ 5597 h 5597"/>
                  <a:gd name="connsiteX1" fmla="*/ 3278 w 3278"/>
                  <a:gd name="connsiteY1" fmla="*/ 0 h 5597"/>
                  <a:gd name="connsiteX2" fmla="*/ 1745 w 3278"/>
                  <a:gd name="connsiteY2" fmla="*/ 33 h 5597"/>
                  <a:gd name="connsiteX3" fmla="*/ 0 w 3278"/>
                  <a:gd name="connsiteY3" fmla="*/ 4214 h 5597"/>
                  <a:gd name="connsiteX4" fmla="*/ 3278 w 3278"/>
                  <a:gd name="connsiteY4" fmla="*/ 5597 h 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 h="5597">
                    <a:moveTo>
                      <a:pt x="3278" y="5597"/>
                    </a:moveTo>
                    <a:lnTo>
                      <a:pt x="3278" y="0"/>
                    </a:lnTo>
                    <a:lnTo>
                      <a:pt x="1745" y="33"/>
                    </a:lnTo>
                    <a:lnTo>
                      <a:pt x="0" y="4214"/>
                    </a:lnTo>
                    <a:lnTo>
                      <a:pt x="3278" y="5597"/>
                    </a:lnTo>
                    <a:close/>
                  </a:path>
                </a:pathLst>
              </a:custGeom>
              <a:gradFill>
                <a:gsLst>
                  <a:gs pos="0">
                    <a:srgbClr val="77DEF4">
                      <a:alpha val="64000"/>
                    </a:srgbClr>
                  </a:gs>
                  <a:gs pos="78000">
                    <a:srgbClr val="77DEF4">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34"/>
              <p:cNvSpPr/>
              <p:nvPr/>
            </p:nvSpPr>
            <p:spPr>
              <a:xfrm rot="16200000" flipH="1" flipV="1">
                <a:off x="11005" y="120"/>
                <a:ext cx="3278" cy="5602"/>
              </a:xfrm>
              <a:custGeom>
                <a:avLst/>
                <a:gdLst>
                  <a:gd name="connsiteX0" fmla="*/ 3278 w 3278"/>
                  <a:gd name="connsiteY0" fmla="*/ 5602 h 5602"/>
                  <a:gd name="connsiteX1" fmla="*/ 3278 w 3278"/>
                  <a:gd name="connsiteY1" fmla="*/ 5 h 5602"/>
                  <a:gd name="connsiteX2" fmla="*/ 1685 w 3278"/>
                  <a:gd name="connsiteY2" fmla="*/ 0 h 5602"/>
                  <a:gd name="connsiteX3" fmla="*/ 0 w 3278"/>
                  <a:gd name="connsiteY3" fmla="*/ 4219 h 5602"/>
                  <a:gd name="connsiteX4" fmla="*/ 3278 w 3278"/>
                  <a:gd name="connsiteY4" fmla="*/ 5602 h 5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 h="5602">
                    <a:moveTo>
                      <a:pt x="3278" y="5602"/>
                    </a:moveTo>
                    <a:lnTo>
                      <a:pt x="3278" y="5"/>
                    </a:lnTo>
                    <a:lnTo>
                      <a:pt x="1685" y="0"/>
                    </a:lnTo>
                    <a:lnTo>
                      <a:pt x="0" y="4219"/>
                    </a:lnTo>
                    <a:lnTo>
                      <a:pt x="3278" y="5602"/>
                    </a:lnTo>
                    <a:close/>
                  </a:path>
                </a:pathLst>
              </a:custGeom>
              <a:gradFill>
                <a:gsLst>
                  <a:gs pos="0">
                    <a:srgbClr val="77DEF4">
                      <a:alpha val="64000"/>
                    </a:srgbClr>
                  </a:gs>
                  <a:gs pos="78000">
                    <a:srgbClr val="77DEF4">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rot="16200000">
              <a:off x="3816" y="4965"/>
              <a:ext cx="730" cy="3942"/>
              <a:chOff x="15257" y="2340"/>
              <a:chExt cx="937" cy="4368"/>
            </a:xfrm>
          </p:grpSpPr>
          <p:sp>
            <p:nvSpPr>
              <p:cNvPr id="59" name="流程图: 手动操作 58"/>
              <p:cNvSpPr/>
              <p:nvPr/>
            </p:nvSpPr>
            <p:spPr>
              <a:xfrm rot="16200000">
                <a:off x="13859" y="4131"/>
                <a:ext cx="3816" cy="784"/>
              </a:xfrm>
              <a:prstGeom prst="flowChartManualOperation">
                <a:avLst/>
              </a:prstGeom>
              <a:solidFill>
                <a:srgbClr val="58C6EA">
                  <a:alpha val="39000"/>
                </a:srgbClr>
              </a:solidFill>
              <a:ln w="6350">
                <a:solidFill>
                  <a:srgbClr val="58C6E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流程图: 手动操作 60"/>
              <p:cNvSpPr/>
              <p:nvPr/>
            </p:nvSpPr>
            <p:spPr>
              <a:xfrm rot="16200000">
                <a:off x="13541" y="4055"/>
                <a:ext cx="4368" cy="937"/>
              </a:xfrm>
              <a:prstGeom prst="flowChartManualOperation">
                <a:avLst/>
              </a:prstGeom>
              <a:noFill/>
              <a:ln w="9525">
                <a:solidFill>
                  <a:srgbClr val="26B1E4"/>
                </a:solidFill>
              </a:ln>
              <a:effectLst>
                <a:glow rad="25400">
                  <a:srgbClr val="58C6EA">
                    <a:alpha val="24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5" name="组合 14"/>
          <p:cNvGrpSpPr/>
          <p:nvPr/>
        </p:nvGrpSpPr>
        <p:grpSpPr>
          <a:xfrm>
            <a:off x="5975985" y="333375"/>
            <a:ext cx="4898390" cy="491490"/>
            <a:chOff x="10168" y="1416"/>
            <a:chExt cx="7714" cy="774"/>
          </a:xfrm>
        </p:grpSpPr>
        <p:pic>
          <p:nvPicPr>
            <p:cNvPr id="2" name="图片 1"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3" name="文本框 2"/>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01.</a:t>
              </a:r>
              <a:r>
                <a:rPr lang="zh-CN" altLang="en-US" sz="2600">
                  <a:latin typeface="Arial" panose="020B0604020202020204" pitchFamily="34" charset="0"/>
                  <a:cs typeface="Arial" panose="020B0604020202020204" pitchFamily="34" charset="0"/>
                </a:rPr>
                <a:t>智慧旅游技术体系</a:t>
              </a:r>
              <a:endParaRPr lang="zh-CN" altLang="en-US" sz="2600">
                <a:latin typeface="Arial" panose="020B0604020202020204" pitchFamily="34" charset="0"/>
                <a:cs typeface="Arial" panose="020B0604020202020204" pitchFamily="34" charset="0"/>
              </a:endParaRPr>
            </a:p>
          </p:txBody>
        </p:sp>
      </p:grpSp>
      <p:grpSp>
        <p:nvGrpSpPr>
          <p:cNvPr id="19" name="组合 18"/>
          <p:cNvGrpSpPr/>
          <p:nvPr/>
        </p:nvGrpSpPr>
        <p:grpSpPr>
          <a:xfrm>
            <a:off x="5975985" y="1138555"/>
            <a:ext cx="4899025" cy="491490"/>
            <a:chOff x="10168" y="1416"/>
            <a:chExt cx="7715" cy="774"/>
          </a:xfrm>
        </p:grpSpPr>
        <p:pic>
          <p:nvPicPr>
            <p:cNvPr id="23" name="图片 22"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24" name="文本框 23"/>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02.</a:t>
              </a:r>
              <a:r>
                <a:rPr lang="zh-CN" altLang="en-US" sz="2600">
                  <a:latin typeface="Arial" panose="020B0604020202020204" pitchFamily="34" charset="0"/>
                  <a:cs typeface="Arial" panose="020B0604020202020204" pitchFamily="34" charset="0"/>
                </a:rPr>
                <a:t>物联网与智慧旅游</a:t>
              </a:r>
              <a:endParaRPr lang="zh-CN" altLang="en-US" sz="2600">
                <a:latin typeface="Arial" panose="020B0604020202020204" pitchFamily="34" charset="0"/>
                <a:cs typeface="Arial" panose="020B0604020202020204" pitchFamily="34" charset="0"/>
              </a:endParaRPr>
            </a:p>
          </p:txBody>
        </p:sp>
      </p:grpSp>
      <p:grpSp>
        <p:nvGrpSpPr>
          <p:cNvPr id="26" name="组合 25"/>
          <p:cNvGrpSpPr/>
          <p:nvPr/>
        </p:nvGrpSpPr>
        <p:grpSpPr>
          <a:xfrm>
            <a:off x="5975985" y="1943735"/>
            <a:ext cx="4899025" cy="491490"/>
            <a:chOff x="10168" y="1416"/>
            <a:chExt cx="7715" cy="774"/>
          </a:xfrm>
        </p:grpSpPr>
        <p:pic>
          <p:nvPicPr>
            <p:cNvPr id="27" name="图片 26"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28" name="文本框 27"/>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03.</a:t>
              </a:r>
              <a:r>
                <a:rPr lang="zh-CN" altLang="en-US" sz="2600">
                  <a:latin typeface="Arial" panose="020B0604020202020204" pitchFamily="34" charset="0"/>
                  <a:cs typeface="Arial" panose="020B0604020202020204" pitchFamily="34" charset="0"/>
                </a:rPr>
                <a:t>云计算与智慧旅游</a:t>
              </a:r>
              <a:endParaRPr lang="zh-CN" altLang="en-US" sz="2600">
                <a:latin typeface="Arial" panose="020B0604020202020204" pitchFamily="34" charset="0"/>
                <a:cs typeface="Arial" panose="020B0604020202020204" pitchFamily="34" charset="0"/>
              </a:endParaRPr>
            </a:p>
          </p:txBody>
        </p:sp>
      </p:grpSp>
      <p:grpSp>
        <p:nvGrpSpPr>
          <p:cNvPr id="29" name="组合 28"/>
          <p:cNvGrpSpPr/>
          <p:nvPr/>
        </p:nvGrpSpPr>
        <p:grpSpPr>
          <a:xfrm>
            <a:off x="5975985" y="2748915"/>
            <a:ext cx="4899025" cy="491490"/>
            <a:chOff x="10168" y="1416"/>
            <a:chExt cx="7715" cy="774"/>
          </a:xfrm>
        </p:grpSpPr>
        <p:pic>
          <p:nvPicPr>
            <p:cNvPr id="30" name="图片 29"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31" name="文本框 30"/>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04.</a:t>
              </a:r>
              <a:r>
                <a:rPr lang="zh-CN" altLang="en-US" sz="2600">
                  <a:latin typeface="Arial" panose="020B0604020202020204" pitchFamily="34" charset="0"/>
                  <a:cs typeface="Arial" panose="020B0604020202020204" pitchFamily="34" charset="0"/>
                </a:rPr>
                <a:t>人工智能与智慧旅游</a:t>
              </a:r>
              <a:endParaRPr lang="zh-CN" altLang="en-US" sz="2600">
                <a:latin typeface="Arial" panose="020B0604020202020204" pitchFamily="34" charset="0"/>
                <a:cs typeface="Arial" panose="020B0604020202020204" pitchFamily="34" charset="0"/>
              </a:endParaRPr>
            </a:p>
          </p:txBody>
        </p:sp>
      </p:grpSp>
      <p:grpSp>
        <p:nvGrpSpPr>
          <p:cNvPr id="32" name="组合 31"/>
          <p:cNvGrpSpPr/>
          <p:nvPr/>
        </p:nvGrpSpPr>
        <p:grpSpPr>
          <a:xfrm>
            <a:off x="5975985" y="3554095"/>
            <a:ext cx="5445760" cy="487680"/>
            <a:chOff x="10168" y="1416"/>
            <a:chExt cx="8576" cy="768"/>
          </a:xfrm>
        </p:grpSpPr>
        <p:pic>
          <p:nvPicPr>
            <p:cNvPr id="33" name="图片 32"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34" name="文本框 33"/>
            <p:cNvSpPr txBox="1"/>
            <p:nvPr/>
          </p:nvSpPr>
          <p:spPr>
            <a:xfrm>
              <a:off x="10930" y="1416"/>
              <a:ext cx="7814" cy="628"/>
            </a:xfrm>
            <a:prstGeom prst="rect">
              <a:avLst/>
            </a:prstGeom>
            <a:noFill/>
          </p:spPr>
          <p:txBody>
            <a:bodyPr wrap="square" rtlCol="0">
              <a:spAutoFit/>
            </a:bodyPr>
            <a:p>
              <a:pPr algn="l"/>
              <a:r>
                <a:rPr lang="en-US" altLang="zh-CN" sz="2000">
                  <a:latin typeface="Arial" panose="020B0604020202020204" pitchFamily="34" charset="0"/>
                  <a:cs typeface="Arial" panose="020B0604020202020204" pitchFamily="34" charset="0"/>
                </a:rPr>
                <a:t>05.</a:t>
              </a:r>
              <a:r>
                <a:rPr lang="zh-CN" altLang="en-US" sz="2000">
                  <a:latin typeface="Arial" panose="020B0604020202020204" pitchFamily="34" charset="0"/>
                  <a:cs typeface="Arial" panose="020B0604020202020204" pitchFamily="34" charset="0"/>
                </a:rPr>
                <a:t>移动通信、计算机虚拟技术与智慧旅游</a:t>
              </a:r>
              <a:endParaRPr lang="zh-CN" altLang="en-US" sz="2000">
                <a:latin typeface="Arial" panose="020B0604020202020204" pitchFamily="34" charset="0"/>
                <a:cs typeface="Arial" panose="020B0604020202020204" pitchFamily="34" charset="0"/>
              </a:endParaRPr>
            </a:p>
          </p:txBody>
        </p:sp>
      </p:grpSp>
      <p:grpSp>
        <p:nvGrpSpPr>
          <p:cNvPr id="35" name="组合 34"/>
          <p:cNvGrpSpPr/>
          <p:nvPr/>
        </p:nvGrpSpPr>
        <p:grpSpPr>
          <a:xfrm>
            <a:off x="5975985" y="4355465"/>
            <a:ext cx="4899025" cy="491490"/>
            <a:chOff x="10168" y="1416"/>
            <a:chExt cx="7715" cy="774"/>
          </a:xfrm>
        </p:grpSpPr>
        <p:pic>
          <p:nvPicPr>
            <p:cNvPr id="36" name="图片 35"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37" name="文本框 36"/>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06.</a:t>
              </a:r>
              <a:r>
                <a:rPr lang="zh-CN" altLang="en-US" sz="2600">
                  <a:latin typeface="Arial" panose="020B0604020202020204" pitchFamily="34" charset="0"/>
                  <a:cs typeface="Arial" panose="020B0604020202020204" pitchFamily="34" charset="0"/>
                </a:rPr>
                <a:t>大数据与智慧旅游</a:t>
              </a:r>
              <a:endParaRPr lang="zh-CN" altLang="en-US" sz="2600">
                <a:latin typeface="Arial" panose="020B0604020202020204" pitchFamily="34" charset="0"/>
                <a:cs typeface="Arial" panose="020B0604020202020204" pitchFamily="34" charset="0"/>
              </a:endParaRPr>
            </a:p>
          </p:txBody>
        </p:sp>
      </p:grpSp>
      <p:grpSp>
        <p:nvGrpSpPr>
          <p:cNvPr id="43" name="组合 42"/>
          <p:cNvGrpSpPr/>
          <p:nvPr/>
        </p:nvGrpSpPr>
        <p:grpSpPr>
          <a:xfrm>
            <a:off x="5975985" y="5160645"/>
            <a:ext cx="4899025" cy="491490"/>
            <a:chOff x="10168" y="1416"/>
            <a:chExt cx="7715" cy="774"/>
          </a:xfrm>
        </p:grpSpPr>
        <p:pic>
          <p:nvPicPr>
            <p:cNvPr id="44" name="图片 43"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46" name="文本框 45"/>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07.</a:t>
              </a:r>
              <a:r>
                <a:rPr lang="zh-CN" altLang="en-US" sz="2600">
                  <a:latin typeface="Arial" panose="020B0604020202020204" pitchFamily="34" charset="0"/>
                  <a:cs typeface="Arial" panose="020B0604020202020204" pitchFamily="34" charset="0"/>
                </a:rPr>
                <a:t>区块链与智慧旅游</a:t>
              </a:r>
              <a:endParaRPr lang="zh-CN" altLang="en-US" sz="2600">
                <a:latin typeface="Arial" panose="020B0604020202020204" pitchFamily="34" charset="0"/>
                <a:cs typeface="Arial" panose="020B0604020202020204" pitchFamily="34" charset="0"/>
              </a:endParaRPr>
            </a:p>
          </p:txBody>
        </p:sp>
      </p:grpSp>
      <p:grpSp>
        <p:nvGrpSpPr>
          <p:cNvPr id="47" name="组合 46"/>
          <p:cNvGrpSpPr/>
          <p:nvPr/>
        </p:nvGrpSpPr>
        <p:grpSpPr>
          <a:xfrm>
            <a:off x="5975985" y="5965825"/>
            <a:ext cx="4899025" cy="491490"/>
            <a:chOff x="10168" y="1416"/>
            <a:chExt cx="7715" cy="774"/>
          </a:xfrm>
        </p:grpSpPr>
        <p:pic>
          <p:nvPicPr>
            <p:cNvPr id="48" name="图片 47"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50" name="文本框 49"/>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08.3S</a:t>
              </a:r>
              <a:r>
                <a:rPr lang="zh-CN" altLang="en-US" sz="2600">
                  <a:latin typeface="Arial" panose="020B0604020202020204" pitchFamily="34" charset="0"/>
                  <a:cs typeface="Arial" panose="020B0604020202020204" pitchFamily="34" charset="0"/>
                </a:rPr>
                <a:t>技术与智慧旅游</a:t>
              </a:r>
              <a:endParaRPr lang="zh-CN" altLang="en-US" sz="2600">
                <a:latin typeface="Arial" panose="020B0604020202020204" pitchFamily="34" charset="0"/>
                <a:cs typeface="Arial" panose="020B0604020202020204" pitchFamily="34" charset="0"/>
              </a:endParaRPr>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000" fill="hold">
                                          <p:stCondLst>
                                            <p:cond delay="0"/>
                                          </p:stCondLst>
                                        </p:cTn>
                                        <p:tgtEl>
                                          <p:spTgt spid="69"/>
                                        </p:tgtEl>
                                        <p:attrNameLst>
                                          <p:attrName>style.visibility</p:attrName>
                                        </p:attrNameLst>
                                      </p:cBhvr>
                                      <p:to>
                                        <p:strVal val="visible"/>
                                      </p:to>
                                    </p:set>
                                    <p:animEffect transition="in" filter="wipe(down)">
                                      <p:cBhvr>
                                        <p:cTn id="7"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439160" cy="460375"/>
            <a:chOff x="392" y="324"/>
            <a:chExt cx="5416" cy="725"/>
          </a:xfrm>
        </p:grpSpPr>
        <p:sp>
          <p:nvSpPr>
            <p:cNvPr id="31" name="文本框 30"/>
            <p:cNvSpPr txBox="1"/>
            <p:nvPr/>
          </p:nvSpPr>
          <p:spPr>
            <a:xfrm>
              <a:off x="1196" y="397"/>
              <a:ext cx="4612"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一、智慧旅游技术体系</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智慧旅游技术体系"/>
          <p:cNvPicPr>
            <a:picLocks noChangeAspect="1"/>
          </p:cNvPicPr>
          <p:nvPr>
            <p:custDataLst>
              <p:tags r:id="rId2"/>
            </p:custDataLst>
          </p:nvPr>
        </p:nvPicPr>
        <p:blipFill>
          <a:blip r:embed="rId3"/>
          <a:stretch>
            <a:fillRect/>
          </a:stretch>
        </p:blipFill>
        <p:spPr>
          <a:xfrm>
            <a:off x="3654425" y="20320"/>
            <a:ext cx="6525895" cy="6817995"/>
          </a:xfrm>
          <a:prstGeom prst="rect">
            <a:avLst/>
          </a:prstGeom>
        </p:spPr>
      </p:pic>
      <p:sp>
        <p:nvSpPr>
          <p:cNvPr id="9" name="文本框 8"/>
          <p:cNvSpPr txBox="1"/>
          <p:nvPr/>
        </p:nvSpPr>
        <p:spPr>
          <a:xfrm>
            <a:off x="267335" y="6102350"/>
            <a:ext cx="2856230" cy="368300"/>
          </a:xfrm>
          <a:prstGeom prst="rect">
            <a:avLst/>
          </a:prstGeom>
          <a:noFill/>
        </p:spPr>
        <p:txBody>
          <a:bodyPr wrap="square" rtlCol="0">
            <a:spAutoFit/>
          </a:bodyPr>
          <a:p>
            <a:r>
              <a:rPr lang="zh-CN" altLang="en-US"/>
              <a:t>绘图软件支持：</a:t>
            </a:r>
            <a:r>
              <a:rPr lang="en-US" altLang="zh-CN"/>
              <a:t>VISIO 2007</a:t>
            </a:r>
            <a:endParaRPr lang="en-US" altLang="zh-CN"/>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439160" cy="460375"/>
            <a:chOff x="392" y="324"/>
            <a:chExt cx="5416" cy="725"/>
          </a:xfrm>
        </p:grpSpPr>
        <p:sp>
          <p:nvSpPr>
            <p:cNvPr id="31" name="文本框 30"/>
            <p:cNvSpPr txBox="1"/>
            <p:nvPr/>
          </p:nvSpPr>
          <p:spPr>
            <a:xfrm>
              <a:off x="1196" y="397"/>
              <a:ext cx="4612"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一、智慧旅游技术体系</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微信图片_20220903091858"/>
          <p:cNvPicPr>
            <a:picLocks noChangeAspect="1"/>
          </p:cNvPicPr>
          <p:nvPr>
            <p:custDataLst>
              <p:tags r:id="rId2"/>
            </p:custDataLst>
          </p:nvPr>
        </p:nvPicPr>
        <p:blipFill>
          <a:blip r:embed="rId3"/>
          <a:stretch>
            <a:fillRect/>
          </a:stretch>
        </p:blipFill>
        <p:spPr>
          <a:xfrm>
            <a:off x="3604260" y="0"/>
            <a:ext cx="7277100" cy="66548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086168" y="605155"/>
            <a:ext cx="10024745" cy="5463540"/>
            <a:chOff x="1502" y="991"/>
            <a:chExt cx="15787" cy="8604"/>
          </a:xfrm>
        </p:grpSpPr>
        <p:sp>
          <p:nvSpPr>
            <p:cNvPr id="2" name="文本框 1"/>
            <p:cNvSpPr txBox="1"/>
            <p:nvPr/>
          </p:nvSpPr>
          <p:spPr>
            <a:xfrm>
              <a:off x="5882" y="991"/>
              <a:ext cx="4631" cy="628"/>
            </a:xfrm>
            <a:prstGeom prst="rect">
              <a:avLst/>
            </a:prstGeom>
            <a:noFill/>
          </p:spPr>
          <p:txBody>
            <a:bodyPr wrap="square" rtlCol="0">
              <a:spAutoFit/>
            </a:bodyPr>
            <a:lstStyle/>
            <a:p>
              <a:pPr algn="l"/>
              <a:r>
                <a:rPr lang="en-US" altLang="zh-CN" sz="2000" b="1">
                  <a:solidFill>
                    <a:srgbClr val="142AAE"/>
                  </a:solidFill>
                  <a:latin typeface="黑体" panose="02010609060101010101" charset="-122"/>
                  <a:ea typeface="黑体" panose="02010609060101010101" charset="-122"/>
                </a:rPr>
                <a:t>1.</a:t>
              </a:r>
              <a:r>
                <a:rPr lang="zh-CN" altLang="en-US" sz="2000" b="1">
                  <a:solidFill>
                    <a:srgbClr val="142AAE"/>
                  </a:solidFill>
                  <a:latin typeface="黑体" panose="02010609060101010101" charset="-122"/>
                  <a:ea typeface="黑体" panose="02010609060101010101" charset="-122"/>
                </a:rPr>
                <a:t>物联网的概念</a:t>
              </a:r>
              <a:endParaRPr lang="zh-CN" altLang="en-US" sz="2000" b="1">
                <a:solidFill>
                  <a:srgbClr val="142AAE"/>
                </a:solidFill>
                <a:latin typeface="黑体" panose="02010609060101010101" charset="-122"/>
                <a:ea typeface="黑体" panose="02010609060101010101" charset="-122"/>
              </a:endParaRPr>
            </a:p>
          </p:txBody>
        </p:sp>
        <p:sp>
          <p:nvSpPr>
            <p:cNvPr id="3" name="文本框 2"/>
            <p:cNvSpPr txBox="1"/>
            <p:nvPr/>
          </p:nvSpPr>
          <p:spPr>
            <a:xfrm>
              <a:off x="5876" y="1993"/>
              <a:ext cx="11404" cy="1151"/>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rPr>
                <a:t>1995年比尔·盖茨：《未来之路》</a:t>
              </a:r>
              <a:r>
                <a:rPr lang="en-US" altLang="zh-CN" sz="1600">
                  <a:solidFill>
                    <a:schemeClr val="tx1">
                      <a:lumMod val="75000"/>
                      <a:lumOff val="25000"/>
                    </a:schemeClr>
                  </a:solidFill>
                  <a:latin typeface="黑体" panose="02010609060101010101" charset="-122"/>
                  <a:ea typeface="黑体" panose="02010609060101010101" charset="-122"/>
                </a:rPr>
                <a:t>--</a:t>
              </a:r>
              <a:endParaRPr lang="en-US" altLang="zh-CN" sz="1600">
                <a:solidFill>
                  <a:schemeClr val="tx1">
                    <a:lumMod val="75000"/>
                    <a:lumOff val="25000"/>
                  </a:schemeClr>
                </a:solidFill>
                <a:latin typeface="黑体" panose="02010609060101010101" charset="-122"/>
                <a:ea typeface="黑体" panose="02010609060101010101" charset="-122"/>
              </a:endParaRPr>
            </a:p>
            <a:p>
              <a:pPr algn="just">
                <a:lnSpc>
                  <a:spcPct val="130000"/>
                </a:lnSpc>
                <a:spcBef>
                  <a:spcPts val="0"/>
                </a:spcBef>
                <a:spcAft>
                  <a:spcPts val="0"/>
                </a:spcAft>
              </a:pPr>
              <a:r>
                <a:rPr lang="en-US" altLang="zh-CN" sz="1600">
                  <a:solidFill>
                    <a:schemeClr val="tx1">
                      <a:lumMod val="75000"/>
                      <a:lumOff val="25000"/>
                    </a:schemeClr>
                  </a:solidFill>
                  <a:latin typeface="黑体" panose="02010609060101010101" charset="-122"/>
                  <a:ea typeface="黑体" panose="02010609060101010101" charset="-122"/>
                </a:rPr>
                <a:t>     </a:t>
              </a:r>
              <a:r>
                <a:rPr lang="zh-CN" altLang="en-US" sz="1600">
                  <a:solidFill>
                    <a:schemeClr val="tx1">
                      <a:lumMod val="75000"/>
                      <a:lumOff val="25000"/>
                    </a:schemeClr>
                  </a:solidFill>
                  <a:latin typeface="黑体" panose="02010609060101010101" charset="-122"/>
                  <a:ea typeface="黑体" panose="02010609060101010101" charset="-122"/>
                </a:rPr>
                <a:t>物联网（Internet of things），即物与物相连的网络。</a:t>
              </a:r>
              <a:endParaRPr lang="zh-CN" altLang="en-US" sz="1600">
                <a:solidFill>
                  <a:schemeClr val="tx1">
                    <a:lumMod val="75000"/>
                    <a:lumOff val="25000"/>
                  </a:schemeClr>
                </a:solidFill>
                <a:latin typeface="黑体" panose="02010609060101010101" charset="-122"/>
                <a:ea typeface="黑体" panose="02010609060101010101" charset="-122"/>
              </a:endParaRPr>
            </a:p>
          </p:txBody>
        </p:sp>
        <p:sp>
          <p:nvSpPr>
            <p:cNvPr id="5" name="文本框 4"/>
            <p:cNvSpPr txBox="1"/>
            <p:nvPr/>
          </p:nvSpPr>
          <p:spPr>
            <a:xfrm>
              <a:off x="5882" y="3892"/>
              <a:ext cx="11404" cy="647"/>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rPr>
                <a:t>1998年麻省理工学院（MIT）提出了物联网的构想。</a:t>
              </a:r>
              <a:endParaRPr lang="zh-CN" altLang="en-US" sz="1600">
                <a:solidFill>
                  <a:schemeClr val="tx1">
                    <a:lumMod val="75000"/>
                    <a:lumOff val="25000"/>
                  </a:schemeClr>
                </a:solidFill>
                <a:latin typeface="黑体" panose="02010609060101010101" charset="-122"/>
                <a:ea typeface="黑体" panose="02010609060101010101" charset="-122"/>
              </a:endParaRPr>
            </a:p>
          </p:txBody>
        </p:sp>
        <p:sp>
          <p:nvSpPr>
            <p:cNvPr id="6" name="文本框 5"/>
            <p:cNvSpPr txBox="1"/>
            <p:nvPr/>
          </p:nvSpPr>
          <p:spPr>
            <a:xfrm>
              <a:off x="5885" y="5493"/>
              <a:ext cx="11404" cy="1151"/>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rPr>
                <a:t>1999年美国自动识别中心提出“万物皆可通过网络互联”，</a:t>
              </a:r>
              <a:endParaRPr lang="zh-CN" altLang="en-US" sz="1600">
                <a:solidFill>
                  <a:schemeClr val="tx1">
                    <a:lumMod val="75000"/>
                    <a:lumOff val="25000"/>
                  </a:schemeClr>
                </a:solidFill>
                <a:latin typeface="黑体" panose="02010609060101010101" charset="-122"/>
                <a:ea typeface="黑体" panose="02010609060101010101" charset="-122"/>
              </a:endParaRPr>
            </a:p>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rPr>
                <a:t>阐明了物联网的基本含义。</a:t>
              </a:r>
              <a:endParaRPr lang="zh-CN" altLang="en-US" sz="1600">
                <a:solidFill>
                  <a:schemeClr val="tx1">
                    <a:lumMod val="75000"/>
                    <a:lumOff val="25000"/>
                  </a:schemeClr>
                </a:solidFill>
                <a:latin typeface="黑体" panose="02010609060101010101" charset="-122"/>
                <a:ea typeface="黑体" panose="02010609060101010101" charset="-122"/>
              </a:endParaRPr>
            </a:p>
          </p:txBody>
        </p:sp>
        <p:pic>
          <p:nvPicPr>
            <p:cNvPr id="7" name="图片 6" descr="C:\Users\Y\Desktop\信息管理\未来之路.jpg未来之路"/>
            <p:cNvPicPr/>
            <p:nvPr/>
          </p:nvPicPr>
          <p:blipFill>
            <a:blip r:embed="rId1"/>
            <a:srcRect/>
            <a:stretch>
              <a:fillRect/>
            </a:stretch>
          </p:blipFill>
          <p:spPr>
            <a:xfrm>
              <a:off x="1502" y="1726"/>
              <a:ext cx="3798" cy="2540"/>
            </a:xfrm>
            <a:prstGeom prst="rect">
              <a:avLst/>
            </a:prstGeom>
          </p:spPr>
        </p:pic>
        <p:pic>
          <p:nvPicPr>
            <p:cNvPr id="8" name="图片 7" descr="C:\Users\Y\Desktop\信息管理\a8069b884f1464f4fbc461855c828ffb.jpga8069b884f1464f4fbc461855c828ffb"/>
            <p:cNvPicPr>
              <a:picLocks noChangeAspect="1"/>
            </p:cNvPicPr>
            <p:nvPr/>
          </p:nvPicPr>
          <p:blipFill>
            <a:blip r:embed="rId2"/>
            <a:srcRect/>
            <a:stretch>
              <a:fillRect/>
            </a:stretch>
          </p:blipFill>
          <p:spPr>
            <a:xfrm>
              <a:off x="1502" y="4486"/>
              <a:ext cx="3800" cy="2355"/>
            </a:xfrm>
            <a:prstGeom prst="rect">
              <a:avLst/>
            </a:prstGeom>
          </p:spPr>
        </p:pic>
        <p:pic>
          <p:nvPicPr>
            <p:cNvPr id="9" name="图片 8" descr="C:\Users\Y\Desktop\信息管理\ffde143ef144cc5d52b0cf2eb9f108e7.jpgffde143ef144cc5d52b0cf2eb9f108e7"/>
            <p:cNvPicPr>
              <a:picLocks noChangeAspect="1"/>
            </p:cNvPicPr>
            <p:nvPr/>
          </p:nvPicPr>
          <p:blipFill>
            <a:blip r:embed="rId3"/>
            <a:srcRect/>
            <a:stretch>
              <a:fillRect/>
            </a:stretch>
          </p:blipFill>
          <p:spPr>
            <a:xfrm>
              <a:off x="1509" y="7066"/>
              <a:ext cx="3794" cy="2529"/>
            </a:xfrm>
            <a:prstGeom prst="rect">
              <a:avLst/>
            </a:prstGeom>
          </p:spPr>
        </p:pic>
        <p:cxnSp>
          <p:nvCxnSpPr>
            <p:cNvPr id="63" name="直接连接符 62"/>
            <p:cNvCxnSpPr/>
            <p:nvPr/>
          </p:nvCxnSpPr>
          <p:spPr>
            <a:xfrm>
              <a:off x="5882" y="3518"/>
              <a:ext cx="11401"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885" y="5016"/>
              <a:ext cx="11401"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75640" y="206375"/>
            <a:ext cx="3148330" cy="398780"/>
          </a:xfrm>
          <a:prstGeom prst="rect">
            <a:avLst/>
          </a:prstGeom>
          <a:noFill/>
        </p:spPr>
        <p:txBody>
          <a:bodyPr wrap="square" rtlCol="0">
            <a:spAutoFit/>
          </a:bodyPr>
          <a:p>
            <a:pPr algn="l"/>
            <a:r>
              <a:rPr lang="zh-CN" altLang="en-US" sz="2000">
                <a:solidFill>
                  <a:srgbClr val="142AAE"/>
                </a:solidFill>
                <a:latin typeface="黑体" panose="02010609060101010101" charset="-122"/>
                <a:ea typeface="黑体" panose="02010609060101010101" charset="-122"/>
                <a:sym typeface="+mn-ea"/>
              </a:rPr>
              <a:t>二、物联网与智慧旅游</a:t>
            </a:r>
            <a:endParaRPr lang="zh-CN" altLang="en-US" sz="2000">
              <a:solidFill>
                <a:srgbClr val="142AAE"/>
              </a:solidFill>
              <a:latin typeface="黑体" panose="02010609060101010101" charset="-122"/>
              <a:ea typeface="黑体" panose="02010609060101010101" charset="-122"/>
              <a:sym typeface="+mn-ea"/>
            </a:endParaRPr>
          </a:p>
        </p:txBody>
      </p:sp>
      <p:cxnSp>
        <p:nvCxnSpPr>
          <p:cNvPr id="13" name="直接连接符 12"/>
          <p:cNvCxnSpPr/>
          <p:nvPr/>
        </p:nvCxnSpPr>
        <p:spPr>
          <a:xfrm>
            <a:off x="3871278" y="4448175"/>
            <a:ext cx="7239635"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63975" y="4478655"/>
            <a:ext cx="7247255" cy="1691005"/>
          </a:xfrm>
          <a:prstGeom prst="rect">
            <a:avLst/>
          </a:prstGeom>
          <a:noFill/>
        </p:spPr>
        <p:txBody>
          <a:bodyPr wrap="square" rtlCol="0" anchor="t">
            <a:spAutoFit/>
          </a:bodyPr>
          <a:lstStyle/>
          <a:p>
            <a:pPr lvl="0" algn="just">
              <a:lnSpc>
                <a:spcPct val="130000"/>
              </a:lnSpc>
              <a:spcBef>
                <a:spcPts val="0"/>
              </a:spcBef>
              <a:spcAft>
                <a:spcPts val="0"/>
              </a:spcAft>
              <a:buClrTx/>
              <a:buSzTx/>
              <a:buFontTx/>
            </a:pPr>
            <a:r>
              <a:rPr lang="zh-CN" altLang="en-US" sz="1600">
                <a:solidFill>
                  <a:schemeClr val="tx1">
                    <a:lumMod val="75000"/>
                    <a:lumOff val="25000"/>
                  </a:schemeClr>
                </a:solidFill>
                <a:latin typeface="黑体" panose="02010609060101010101" charset="-122"/>
                <a:ea typeface="黑体" panose="02010609060101010101" charset="-122"/>
                <a:sym typeface="+mn-ea"/>
              </a:rPr>
              <a:t>国际电信联盟（ITU）</a:t>
            </a:r>
            <a:r>
              <a:rPr lang="en-US" altLang="zh-CN" sz="1600">
                <a:solidFill>
                  <a:schemeClr val="tx1">
                    <a:lumMod val="75000"/>
                    <a:lumOff val="25000"/>
                  </a:schemeClr>
                </a:solidFill>
                <a:latin typeface="黑体" panose="02010609060101010101" charset="-122"/>
                <a:ea typeface="黑体" panose="02010609060101010101" charset="-122"/>
                <a:sym typeface="+mn-ea"/>
              </a:rPr>
              <a:t>-</a:t>
            </a:r>
            <a:r>
              <a:rPr lang="en-US" altLang="zh-CN" sz="1600">
                <a:solidFill>
                  <a:schemeClr val="tx1">
                    <a:lumMod val="75000"/>
                    <a:lumOff val="25000"/>
                  </a:schemeClr>
                </a:solidFill>
                <a:latin typeface="黑体" panose="02010609060101010101" charset="-122"/>
                <a:ea typeface="黑体" panose="02010609060101010101" charset="-122"/>
                <a:sym typeface="+mn-ea"/>
              </a:rPr>
              <a:t>-</a:t>
            </a:r>
            <a:r>
              <a:rPr lang="zh-CN" altLang="en-US" sz="1600">
                <a:solidFill>
                  <a:schemeClr val="tx1">
                    <a:lumMod val="75000"/>
                    <a:lumOff val="25000"/>
                  </a:schemeClr>
                </a:solidFill>
                <a:latin typeface="黑体" panose="02010609060101010101" charset="-122"/>
                <a:ea typeface="黑体" panose="02010609060101010101" charset="-122"/>
                <a:sym typeface="+mn-ea"/>
              </a:rPr>
              <a:t>《ITU互联网报告2005：物联网》</a:t>
            </a:r>
            <a:endParaRPr lang="zh-CN" altLang="en-US" sz="1600">
              <a:solidFill>
                <a:schemeClr val="tx1">
                  <a:lumMod val="75000"/>
                  <a:lumOff val="25000"/>
                </a:schemeClr>
              </a:solidFill>
              <a:latin typeface="黑体" panose="02010609060101010101" charset="-122"/>
              <a:ea typeface="黑体" panose="02010609060101010101" charset="-122"/>
              <a:sym typeface="+mn-ea"/>
            </a:endParaRPr>
          </a:p>
          <a:p>
            <a:pPr lvl="0" algn="just">
              <a:lnSpc>
                <a:spcPct val="130000"/>
              </a:lnSpc>
              <a:spcBef>
                <a:spcPts val="0"/>
              </a:spcBef>
              <a:spcAft>
                <a:spcPts val="0"/>
              </a:spcAft>
              <a:buClrTx/>
              <a:buSzTx/>
              <a:buFontTx/>
            </a:pPr>
            <a:r>
              <a:rPr lang="en-US" altLang="zh-CN" sz="1600">
                <a:solidFill>
                  <a:schemeClr val="tx1">
                    <a:lumMod val="75000"/>
                    <a:lumOff val="25000"/>
                  </a:schemeClr>
                </a:solidFill>
                <a:latin typeface="黑体" panose="02010609060101010101" charset="-122"/>
                <a:ea typeface="黑体" panose="02010609060101010101" charset="-122"/>
                <a:sym typeface="+mn-ea"/>
              </a:rPr>
              <a:t>  </a:t>
            </a:r>
            <a:r>
              <a:rPr lang="zh-CN" altLang="en-US" sz="1600">
                <a:solidFill>
                  <a:schemeClr val="tx1">
                    <a:lumMod val="75000"/>
                    <a:lumOff val="25000"/>
                  </a:schemeClr>
                </a:solidFill>
                <a:latin typeface="黑体" panose="02010609060101010101" charset="-122"/>
                <a:ea typeface="黑体" panose="02010609060101010101" charset="-122"/>
                <a:sym typeface="+mn-ea"/>
              </a:rPr>
              <a:t>定义物联网为：通过频射识别技术（RFID）、传感器、全球定位系统、激光扫描器等信息传感设备，按约定的协议，把任何物品与互联网联接起来，进行信息交换和通信，以实现对物品和过程的智能化识别、定位、追踪、监控和管理的一种网络。</a:t>
            </a:r>
            <a:endParaRPr lang="zh-CN" altLang="en-US" sz="1600">
              <a:solidFill>
                <a:schemeClr val="tx1">
                  <a:lumMod val="75000"/>
                  <a:lumOff val="25000"/>
                </a:schemeClr>
              </a:solidFill>
              <a:latin typeface="黑体" panose="02010609060101010101" charset="-122"/>
              <a:ea typeface="黑体" panose="0201060906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75640" y="206375"/>
            <a:ext cx="3148330" cy="398780"/>
          </a:xfrm>
          <a:prstGeom prst="rect">
            <a:avLst/>
          </a:prstGeom>
          <a:noFill/>
        </p:spPr>
        <p:txBody>
          <a:bodyPr wrap="square" rtlCol="0">
            <a:spAutoFit/>
          </a:bodyPr>
          <a:p>
            <a:r>
              <a:rPr lang="zh-CN" altLang="en-US" sz="2000">
                <a:solidFill>
                  <a:srgbClr val="142AAE"/>
                </a:solidFill>
                <a:latin typeface="黑体" panose="02010609060101010101" charset="-122"/>
                <a:ea typeface="黑体" panose="02010609060101010101" charset="-122"/>
                <a:sym typeface="+mn-ea"/>
              </a:rPr>
              <a:t>二、物联网与智慧旅游</a:t>
            </a:r>
            <a:endParaRPr lang="zh-CN" altLang="en-US" sz="2000">
              <a:solidFill>
                <a:srgbClr val="142AAE"/>
              </a:solidFill>
              <a:latin typeface="黑体" panose="02010609060101010101" charset="-122"/>
              <a:ea typeface="黑体" panose="02010609060101010101" charset="-122"/>
              <a:sym typeface="+mn-ea"/>
            </a:endParaRPr>
          </a:p>
        </p:txBody>
      </p:sp>
      <p:sp>
        <p:nvSpPr>
          <p:cNvPr id="36" name="文本框 35"/>
          <p:cNvSpPr txBox="1"/>
          <p:nvPr/>
        </p:nvSpPr>
        <p:spPr>
          <a:xfrm>
            <a:off x="4321810" y="605155"/>
            <a:ext cx="7169785" cy="4741545"/>
          </a:xfrm>
          <a:prstGeom prst="rect">
            <a:avLst/>
          </a:prstGeom>
          <a:noFill/>
        </p:spPr>
        <p:txBody>
          <a:bodyPr wrap="square" rtlCol="0">
            <a:spAutoFit/>
          </a:bodyPr>
          <a:p>
            <a:pPr algn="just">
              <a:lnSpc>
                <a:spcPct val="120000"/>
              </a:lnSpc>
              <a:spcBef>
                <a:spcPts val="0"/>
              </a:spcBef>
              <a:spcAft>
                <a:spcPts val="0"/>
              </a:spcAft>
            </a:pPr>
            <a:r>
              <a:rPr lang="en-US" altLang="zh-CN" dirty="0">
                <a:solidFill>
                  <a:schemeClr val="tx1">
                    <a:lumMod val="75000"/>
                    <a:lumOff val="25000"/>
                  </a:schemeClr>
                </a:solidFill>
                <a:latin typeface="黑体" panose="02010609060101010101" charset="-122"/>
                <a:ea typeface="黑体" panose="02010609060101010101" charset="-122"/>
              </a:rPr>
              <a:t>2011</a:t>
            </a:r>
            <a:r>
              <a:rPr lang="zh-CN" altLang="en-US" dirty="0">
                <a:solidFill>
                  <a:schemeClr val="tx1">
                    <a:lumMod val="75000"/>
                    <a:lumOff val="25000"/>
                  </a:schemeClr>
                </a:solidFill>
                <a:latin typeface="黑体" panose="02010609060101010101" charset="-122"/>
                <a:ea typeface="黑体" panose="02010609060101010101" charset="-122"/>
              </a:rPr>
              <a:t>年</a:t>
            </a:r>
            <a:r>
              <a:rPr lang="en-US" altLang="zh-CN" dirty="0">
                <a:solidFill>
                  <a:schemeClr val="tx1">
                    <a:lumMod val="75000"/>
                    <a:lumOff val="25000"/>
                  </a:schemeClr>
                </a:solidFill>
                <a:latin typeface="黑体" panose="02010609060101010101" charset="-122"/>
                <a:ea typeface="黑体" panose="02010609060101010101" charset="-122"/>
              </a:rPr>
              <a:t>5</a:t>
            </a:r>
            <a:r>
              <a:rPr lang="zh-CN" altLang="en-US" dirty="0">
                <a:solidFill>
                  <a:schemeClr val="tx1">
                    <a:lumMod val="75000"/>
                    <a:lumOff val="25000"/>
                  </a:schemeClr>
                </a:solidFill>
                <a:latin typeface="黑体" panose="02010609060101010101" charset="-122"/>
                <a:ea typeface="黑体" panose="02010609060101010101" charset="-122"/>
              </a:rPr>
              <a:t>月</a:t>
            </a:r>
            <a:r>
              <a:rPr lang="en-US" altLang="zh-CN" dirty="0">
                <a:solidFill>
                  <a:schemeClr val="tx1">
                    <a:lumMod val="75000"/>
                    <a:lumOff val="25000"/>
                  </a:schemeClr>
                </a:solidFill>
                <a:latin typeface="黑体" panose="02010609060101010101" charset="-122"/>
                <a:ea typeface="黑体" panose="02010609060101010101" charset="-122"/>
              </a:rPr>
              <a:t>20</a:t>
            </a:r>
            <a:r>
              <a:rPr lang="zh-CN" altLang="en-US" dirty="0">
                <a:solidFill>
                  <a:schemeClr val="tx1">
                    <a:lumMod val="75000"/>
                    <a:lumOff val="25000"/>
                  </a:schemeClr>
                </a:solidFill>
                <a:latin typeface="黑体" panose="02010609060101010101" charset="-122"/>
                <a:ea typeface="黑体" panose="02010609060101010101" charset="-122"/>
              </a:rPr>
              <a:t>日，工业和信息化部电信研究院在北京发布的</a:t>
            </a:r>
            <a:r>
              <a:rPr lang="en-US" altLang="zh-CN" dirty="0">
                <a:solidFill>
                  <a:schemeClr val="tx1">
                    <a:lumMod val="75000"/>
                    <a:lumOff val="25000"/>
                  </a:schemeClr>
                </a:solidFill>
                <a:latin typeface="黑体" panose="02010609060101010101" charset="-122"/>
                <a:ea typeface="黑体" panose="02010609060101010101" charset="-122"/>
              </a:rPr>
              <a:t>《</a:t>
            </a:r>
            <a:r>
              <a:rPr lang="zh-CN" altLang="en-US" dirty="0">
                <a:solidFill>
                  <a:schemeClr val="tx1">
                    <a:lumMod val="75000"/>
                    <a:lumOff val="25000"/>
                  </a:schemeClr>
                </a:solidFill>
                <a:latin typeface="黑体" panose="02010609060101010101" charset="-122"/>
                <a:ea typeface="黑体" panose="02010609060101010101" charset="-122"/>
              </a:rPr>
              <a:t>中国物联网白皮书（</a:t>
            </a:r>
            <a:r>
              <a:rPr lang="en-US" altLang="zh-CN" dirty="0">
                <a:solidFill>
                  <a:schemeClr val="tx1">
                    <a:lumMod val="75000"/>
                    <a:lumOff val="25000"/>
                  </a:schemeClr>
                </a:solidFill>
                <a:latin typeface="黑体" panose="02010609060101010101" charset="-122"/>
                <a:ea typeface="黑体" panose="02010609060101010101" charset="-122"/>
              </a:rPr>
              <a:t>2011</a:t>
            </a:r>
            <a:r>
              <a:rPr lang="zh-CN" altLang="en-US" dirty="0">
                <a:solidFill>
                  <a:schemeClr val="tx1">
                    <a:lumMod val="75000"/>
                    <a:lumOff val="25000"/>
                  </a:schemeClr>
                </a:solidFill>
                <a:latin typeface="黑体" panose="02010609060101010101" charset="-122"/>
                <a:ea typeface="黑体" panose="02010609060101010101" charset="-122"/>
              </a:rPr>
              <a:t>）</a:t>
            </a:r>
            <a:r>
              <a:rPr lang="en-US" altLang="zh-CN" dirty="0">
                <a:solidFill>
                  <a:schemeClr val="tx1">
                    <a:lumMod val="75000"/>
                    <a:lumOff val="25000"/>
                  </a:schemeClr>
                </a:solidFill>
                <a:latin typeface="黑体" panose="02010609060101010101" charset="-122"/>
                <a:ea typeface="黑体" panose="02010609060101010101" charset="-122"/>
              </a:rPr>
              <a:t>》</a:t>
            </a:r>
            <a:r>
              <a:rPr lang="zh-CN" altLang="en-US" dirty="0">
                <a:solidFill>
                  <a:schemeClr val="tx1">
                    <a:lumMod val="75000"/>
                    <a:lumOff val="25000"/>
                  </a:schemeClr>
                </a:solidFill>
                <a:latin typeface="黑体" panose="02010609060101010101" charset="-122"/>
                <a:ea typeface="黑体" panose="02010609060101010101" charset="-122"/>
              </a:rPr>
              <a:t>正式给出中国对于物联网的官方解释。</a:t>
            </a:r>
            <a:endParaRPr lang="en-US" altLang="zh-CN" dirty="0">
              <a:solidFill>
                <a:schemeClr val="tx1">
                  <a:lumMod val="75000"/>
                  <a:lumOff val="25000"/>
                </a:schemeClr>
              </a:solidFill>
              <a:latin typeface="黑体" panose="02010609060101010101" charset="-122"/>
              <a:ea typeface="黑体" panose="02010609060101010101" charset="-122"/>
            </a:endParaRPr>
          </a:p>
          <a:p>
            <a:pPr algn="just">
              <a:lnSpc>
                <a:spcPct val="120000"/>
              </a:lnSpc>
              <a:spcBef>
                <a:spcPts val="0"/>
              </a:spcBef>
              <a:spcAft>
                <a:spcPts val="0"/>
              </a:spcAft>
            </a:pPr>
            <a:endParaRPr lang="en-US" altLang="zh-CN" dirty="0">
              <a:solidFill>
                <a:schemeClr val="tx1">
                  <a:lumMod val="75000"/>
                  <a:lumOff val="25000"/>
                </a:schemeClr>
              </a:solidFill>
              <a:latin typeface="黑体" panose="02010609060101010101" charset="-122"/>
              <a:ea typeface="黑体" panose="02010609060101010101" charset="-122"/>
            </a:endParaRPr>
          </a:p>
          <a:p>
            <a:pPr algn="just">
              <a:lnSpc>
                <a:spcPct val="120000"/>
              </a:lnSpc>
              <a:spcBef>
                <a:spcPts val="0"/>
              </a:spcBef>
              <a:spcAft>
                <a:spcPts val="0"/>
              </a:spcAft>
            </a:pPr>
            <a:r>
              <a:rPr lang="zh-CN" altLang="en-US" dirty="0">
                <a:solidFill>
                  <a:schemeClr val="tx1">
                    <a:lumMod val="75000"/>
                    <a:lumOff val="25000"/>
                  </a:schemeClr>
                </a:solidFill>
                <a:latin typeface="黑体" panose="02010609060101010101" charset="-122"/>
                <a:ea typeface="黑体" panose="02010609060101010101" charset="-122"/>
              </a:rPr>
              <a:t>物联网是通信网和互联网的拓展应用和网络延伸，它利用感知技术与智能装置对物理世界进行感知认知，通过网络传输互联，进行计算。处理和知识挖掘，实现人与物、物与物信息交互和无缝连接，达到对物理世界实时控制、精确管理和科学决策的目的。</a:t>
            </a:r>
            <a:endParaRPr lang="en-US" altLang="zh-CN" dirty="0">
              <a:solidFill>
                <a:schemeClr val="tx1">
                  <a:lumMod val="75000"/>
                  <a:lumOff val="25000"/>
                </a:schemeClr>
              </a:solidFill>
              <a:latin typeface="黑体" panose="02010609060101010101" charset="-122"/>
              <a:ea typeface="黑体" panose="02010609060101010101" charset="-122"/>
            </a:endParaRPr>
          </a:p>
          <a:p>
            <a:pPr algn="just">
              <a:lnSpc>
                <a:spcPct val="120000"/>
              </a:lnSpc>
              <a:spcBef>
                <a:spcPts val="0"/>
              </a:spcBef>
              <a:spcAft>
                <a:spcPts val="0"/>
              </a:spcAft>
            </a:pPr>
            <a:endParaRPr lang="en-US" altLang="zh-CN" dirty="0">
              <a:solidFill>
                <a:schemeClr val="tx1">
                  <a:lumMod val="75000"/>
                  <a:lumOff val="25000"/>
                </a:schemeClr>
              </a:solidFill>
              <a:latin typeface="黑体" panose="02010609060101010101" charset="-122"/>
              <a:ea typeface="黑体" panose="02010609060101010101" charset="-122"/>
            </a:endParaRPr>
          </a:p>
          <a:p>
            <a:pPr algn="just">
              <a:lnSpc>
                <a:spcPct val="120000"/>
              </a:lnSpc>
              <a:spcBef>
                <a:spcPts val="0"/>
              </a:spcBef>
              <a:spcAft>
                <a:spcPts val="0"/>
              </a:spcAft>
            </a:pPr>
            <a:r>
              <a:rPr lang="zh-CN" altLang="en-US" dirty="0">
                <a:solidFill>
                  <a:schemeClr val="tx1">
                    <a:lumMod val="75000"/>
                    <a:lumOff val="25000"/>
                  </a:schemeClr>
                </a:solidFill>
                <a:latin typeface="黑体" panose="02010609060101010101" charset="-122"/>
                <a:ea typeface="黑体" panose="02010609060101010101" charset="-122"/>
              </a:rPr>
              <a:t>物体通过装有射频识别技术（</a:t>
            </a:r>
            <a:r>
              <a:rPr lang="en-US" altLang="zh-CN" dirty="0">
                <a:solidFill>
                  <a:schemeClr val="tx1">
                    <a:lumMod val="75000"/>
                    <a:lumOff val="25000"/>
                  </a:schemeClr>
                </a:solidFill>
                <a:latin typeface="黑体" panose="02010609060101010101" charset="-122"/>
                <a:ea typeface="黑体" panose="02010609060101010101" charset="-122"/>
              </a:rPr>
              <a:t>RFID</a:t>
            </a:r>
            <a:r>
              <a:rPr lang="zh-CN" altLang="en-US" dirty="0">
                <a:solidFill>
                  <a:schemeClr val="tx1">
                    <a:lumMod val="75000"/>
                    <a:lumOff val="25000"/>
                  </a:schemeClr>
                </a:solidFill>
                <a:latin typeface="黑体" panose="02010609060101010101" charset="-122"/>
                <a:ea typeface="黑体" panose="02010609060101010101" charset="-122"/>
              </a:rPr>
              <a:t>）装置或国际移动设备识别码（</a:t>
            </a:r>
            <a:r>
              <a:rPr lang="en-US" altLang="zh-CN" dirty="0">
                <a:solidFill>
                  <a:schemeClr val="tx1">
                    <a:lumMod val="75000"/>
                    <a:lumOff val="25000"/>
                  </a:schemeClr>
                </a:solidFill>
                <a:latin typeface="黑体" panose="02010609060101010101" charset="-122"/>
                <a:ea typeface="黑体" panose="02010609060101010101" charset="-122"/>
              </a:rPr>
              <a:t>international mobile subscriber identification number</a:t>
            </a:r>
            <a:r>
              <a:rPr lang="zh-CN" altLang="en-US" dirty="0">
                <a:solidFill>
                  <a:schemeClr val="tx1">
                    <a:lumMod val="75000"/>
                    <a:lumOff val="25000"/>
                  </a:schemeClr>
                </a:solidFill>
                <a:latin typeface="黑体" panose="02010609060101010101" charset="-122"/>
                <a:ea typeface="黑体" panose="02010609060101010101" charset="-122"/>
              </a:rPr>
              <a:t>，</a:t>
            </a:r>
            <a:r>
              <a:rPr lang="en-US" altLang="zh-CN" dirty="0">
                <a:solidFill>
                  <a:schemeClr val="tx1">
                    <a:lumMod val="75000"/>
                    <a:lumOff val="25000"/>
                  </a:schemeClr>
                </a:solidFill>
                <a:latin typeface="黑体" panose="02010609060101010101" charset="-122"/>
                <a:ea typeface="黑体" panose="02010609060101010101" charset="-122"/>
              </a:rPr>
              <a:t>IMSI</a:t>
            </a:r>
            <a:r>
              <a:rPr lang="zh-CN" altLang="en-US" dirty="0">
                <a:solidFill>
                  <a:schemeClr val="tx1">
                    <a:lumMod val="75000"/>
                    <a:lumOff val="25000"/>
                  </a:schemeClr>
                </a:solidFill>
                <a:latin typeface="黑体" panose="02010609060101010101" charset="-122"/>
                <a:ea typeface="黑体" panose="02010609060101010101" charset="-122"/>
              </a:rPr>
              <a:t>）等信息传感设备，按约定的协议与承载网相连，形成智能网络。物品将其信息通过承载网络（电信网、互联网、广电网）传送到管理者的计算机或手机终端，实现对物体的智能化识别、定位、跟踪、管控和管理。</a:t>
            </a:r>
            <a:endParaRPr lang="zh-CN" altLang="en-US" dirty="0">
              <a:solidFill>
                <a:schemeClr val="tx1">
                  <a:lumMod val="75000"/>
                  <a:lumOff val="25000"/>
                </a:schemeClr>
              </a:solidFill>
              <a:latin typeface="黑体" panose="02010609060101010101" charset="-122"/>
              <a:ea typeface="黑体" panose="02010609060101010101" charset="-122"/>
            </a:endParaRPr>
          </a:p>
        </p:txBody>
      </p:sp>
      <p:pic>
        <p:nvPicPr>
          <p:cNvPr id="100" name="图片 99"/>
          <p:cNvPicPr/>
          <p:nvPr/>
        </p:nvPicPr>
        <p:blipFill>
          <a:blip r:embed="rId1"/>
          <a:stretch>
            <a:fillRect/>
          </a:stretch>
        </p:blipFill>
        <p:spPr>
          <a:xfrm>
            <a:off x="273050" y="1023620"/>
            <a:ext cx="3953510" cy="3568700"/>
          </a:xfrm>
          <a:prstGeom prst="rect">
            <a:avLst/>
          </a:prstGeom>
          <a:noFill/>
          <a:ln w="9525">
            <a:noFill/>
          </a:ln>
        </p:spPr>
      </p:pic>
      <p:sp>
        <p:nvSpPr>
          <p:cNvPr id="4" name="文本框 3"/>
          <p:cNvSpPr txBox="1"/>
          <p:nvPr/>
        </p:nvSpPr>
        <p:spPr>
          <a:xfrm>
            <a:off x="1111250" y="5535295"/>
            <a:ext cx="9257665" cy="368300"/>
          </a:xfrm>
          <a:prstGeom prst="rect">
            <a:avLst/>
          </a:prstGeom>
          <a:noFill/>
        </p:spPr>
        <p:txBody>
          <a:bodyPr wrap="square" rtlCol="0" anchor="t">
            <a:spAutoFit/>
          </a:bodyPr>
          <a:p>
            <a:pPr algn="ctr"/>
            <a:r>
              <a:rPr lang="zh-CN" altLang="en-US"/>
              <a:t>中国信息通信研究院</a:t>
            </a:r>
            <a:r>
              <a:rPr lang="en-US" altLang="zh-CN"/>
              <a:t>   </a:t>
            </a:r>
            <a:r>
              <a:rPr lang="zh-CN" altLang="en-US"/>
              <a:t>http://www.caict.ac.cn/</a:t>
            </a:r>
            <a:endParaRPr lang="zh-CN" altLang="en-US"/>
          </a:p>
        </p:txBody>
      </p:sp>
      <p:sp>
        <p:nvSpPr>
          <p:cNvPr id="14" name="文本框 13"/>
          <p:cNvSpPr txBox="1"/>
          <p:nvPr/>
        </p:nvSpPr>
        <p:spPr>
          <a:xfrm>
            <a:off x="2089785" y="6091555"/>
            <a:ext cx="7299960" cy="368300"/>
          </a:xfrm>
          <a:prstGeom prst="rect">
            <a:avLst/>
          </a:prstGeom>
          <a:noFill/>
        </p:spPr>
        <p:txBody>
          <a:bodyPr wrap="none" rtlCol="0" anchor="t">
            <a:spAutoFit/>
          </a:bodyPr>
          <a:p>
            <a:pPr algn="l"/>
            <a:r>
              <a:rPr lang="zh-CN" altLang="en-US">
                <a:sym typeface="+mn-ea"/>
              </a:rPr>
              <a:t>《物联网白皮书》2011年、2014年、2015年、2016年、2018年、</a:t>
            </a:r>
            <a:r>
              <a:rPr lang="en-US" altLang="zh-CN">
                <a:sym typeface="+mn-ea"/>
              </a:rPr>
              <a:t>2020</a:t>
            </a:r>
            <a:r>
              <a:rPr lang="zh-CN" altLang="en-US">
                <a:sym typeface="+mn-ea"/>
              </a:rPr>
              <a:t>年</a:t>
            </a:r>
            <a:endParaRPr lang="zh-CN" altLang="en-US">
              <a:sym typeface="+mn-ea"/>
            </a:endParaRPr>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ctr"/>
              <a:r>
                <a:rPr lang="zh-CN" altLang="en-US" sz="2000" dirty="0">
                  <a:solidFill>
                    <a:srgbClr val="142AAE"/>
                  </a:solidFill>
                  <a:latin typeface="黑体" panose="02010609060101010101" charset="-122"/>
                  <a:ea typeface="黑体" panose="02010609060101010101" charset="-122"/>
                  <a:sym typeface="+mn-ea"/>
                </a:rPr>
                <a:t>物联网的概述</a:t>
              </a:r>
              <a:r>
                <a:rPr lang="en-US" altLang="zh-CN" sz="2000" dirty="0">
                  <a:solidFill>
                    <a:srgbClr val="142AAE"/>
                  </a:solidFill>
                  <a:latin typeface="黑体" panose="02010609060101010101" charset="-122"/>
                  <a:ea typeface="黑体" panose="02010609060101010101" charset="-122"/>
                  <a:sym typeface="+mn-ea"/>
                </a:rPr>
                <a:t>—</a:t>
              </a:r>
              <a:r>
                <a:rPr lang="zh-CN" altLang="en-US" sz="2000" dirty="0">
                  <a:solidFill>
                    <a:srgbClr val="142AAE"/>
                  </a:solidFill>
                  <a:latin typeface="黑体" panose="02010609060101010101" charset="-122"/>
                  <a:ea typeface="黑体" panose="02010609060101010101" charset="-122"/>
                  <a:sym typeface="+mn-ea"/>
                </a:rPr>
                <a:t>特征</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085215" y="208915"/>
            <a:ext cx="10836910" cy="5598160"/>
            <a:chOff x="1485" y="329"/>
            <a:chExt cx="17066" cy="8816"/>
          </a:xfrm>
        </p:grpSpPr>
        <p:sp>
          <p:nvSpPr>
            <p:cNvPr id="32" name="矩形 31"/>
            <p:cNvSpPr/>
            <p:nvPr/>
          </p:nvSpPr>
          <p:spPr>
            <a:xfrm>
              <a:off x="1742" y="7263"/>
              <a:ext cx="3233"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743" y="8291"/>
              <a:ext cx="3233"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742" y="6273"/>
              <a:ext cx="3233"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715" y="329"/>
              <a:ext cx="5950" cy="1599"/>
            </a:xfrm>
            <a:prstGeom prst="rect">
              <a:avLst/>
            </a:prstGeom>
            <a:noFill/>
          </p:spPr>
          <p:txBody>
            <a:bodyPr wrap="square" rtlCol="0">
              <a:spAutoFit/>
            </a:bodyPr>
            <a:lstStyle/>
            <a:p>
              <a:pPr algn="just"/>
              <a:r>
                <a:rPr lang="zh-CN" altLang="en-US" sz="2000" b="1" dirty="0">
                  <a:solidFill>
                    <a:srgbClr val="142AAE"/>
                  </a:solidFill>
                  <a:latin typeface="黑体" panose="02010609060101010101" charset="-122"/>
                  <a:ea typeface="黑体" panose="02010609060101010101" charset="-122"/>
                  <a:cs typeface="黑体" panose="02010609060101010101" charset="-122"/>
                </a:rPr>
                <a:t>全面感知</a:t>
              </a:r>
              <a:endParaRPr lang="en-US" altLang="zh-CN" sz="2000" b="1" dirty="0">
                <a:solidFill>
                  <a:srgbClr val="142AAE"/>
                </a:solidFill>
                <a:latin typeface="黑体" panose="02010609060101010101" charset="-122"/>
                <a:ea typeface="黑体" panose="02010609060101010101" charset="-122"/>
                <a:cs typeface="黑体" panose="02010609060101010101" charset="-122"/>
              </a:endParaRPr>
            </a:p>
            <a:p>
              <a:pPr algn="just"/>
              <a:r>
                <a:rPr lang="en-US" altLang="zh-CN" sz="2000" b="1" dirty="0">
                  <a:solidFill>
                    <a:srgbClr val="142AAE"/>
                  </a:solidFill>
                  <a:latin typeface="黑体" panose="02010609060101010101" charset="-122"/>
                  <a:ea typeface="黑体" panose="02010609060101010101" charset="-122"/>
                  <a:cs typeface="黑体" panose="02010609060101010101" charset="-122"/>
                </a:rPr>
                <a:t>         </a:t>
              </a:r>
              <a:r>
                <a:rPr lang="zh-CN" altLang="en-US" sz="2000" b="1" dirty="0">
                  <a:solidFill>
                    <a:srgbClr val="142AAE"/>
                  </a:solidFill>
                  <a:latin typeface="黑体" panose="02010609060101010101" charset="-122"/>
                  <a:ea typeface="黑体" panose="02010609060101010101" charset="-122"/>
                  <a:cs typeface="黑体" panose="02010609060101010101" charset="-122"/>
                </a:rPr>
                <a:t>互联互通</a:t>
              </a:r>
              <a:endParaRPr lang="en-US" altLang="zh-CN" sz="2000" b="1" dirty="0">
                <a:solidFill>
                  <a:srgbClr val="142AAE"/>
                </a:solidFill>
                <a:latin typeface="黑体" panose="02010609060101010101" charset="-122"/>
                <a:ea typeface="黑体" panose="02010609060101010101" charset="-122"/>
                <a:cs typeface="黑体" panose="02010609060101010101" charset="-122"/>
              </a:endParaRPr>
            </a:p>
            <a:p>
              <a:pPr algn="just"/>
              <a:r>
                <a:rPr lang="en-US" altLang="zh-CN" sz="2000" b="1" dirty="0">
                  <a:solidFill>
                    <a:srgbClr val="142AAE"/>
                  </a:solidFill>
                  <a:latin typeface="黑体" panose="02010609060101010101" charset="-122"/>
                  <a:ea typeface="黑体" panose="02010609060101010101" charset="-122"/>
                  <a:cs typeface="黑体" panose="02010609060101010101" charset="-122"/>
                </a:rPr>
                <a:t>                  </a:t>
              </a:r>
              <a:r>
                <a:rPr lang="zh-CN" altLang="en-US" sz="2000" b="1" dirty="0">
                  <a:solidFill>
                    <a:srgbClr val="142AAE"/>
                  </a:solidFill>
                  <a:latin typeface="黑体" panose="02010609060101010101" charset="-122"/>
                  <a:ea typeface="黑体" panose="02010609060101010101" charset="-122"/>
                  <a:cs typeface="黑体" panose="02010609060101010101" charset="-122"/>
                </a:rPr>
                <a:t>智能运行</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grpSp>
          <p:nvGrpSpPr>
            <p:cNvPr id="29" name="组合 28"/>
            <p:cNvGrpSpPr/>
            <p:nvPr/>
          </p:nvGrpSpPr>
          <p:grpSpPr>
            <a:xfrm>
              <a:off x="1695" y="1928"/>
              <a:ext cx="2016" cy="854"/>
              <a:chOff x="1695" y="2102"/>
              <a:chExt cx="2016" cy="854"/>
            </a:xfrm>
          </p:grpSpPr>
          <p:sp>
            <p:nvSpPr>
              <p:cNvPr id="24" name="矩形 23"/>
              <p:cNvSpPr/>
              <p:nvPr/>
            </p:nvSpPr>
            <p:spPr>
              <a:xfrm>
                <a:off x="1695" y="2102"/>
                <a:ext cx="2016"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21D"/>
                  </a:solidFill>
                </a:endParaRPr>
              </a:p>
            </p:txBody>
          </p:sp>
          <p:sp>
            <p:nvSpPr>
              <p:cNvPr id="3" name="文本框 2"/>
              <p:cNvSpPr txBox="1"/>
              <p:nvPr/>
            </p:nvSpPr>
            <p:spPr>
              <a:xfrm>
                <a:off x="1794" y="2203"/>
                <a:ext cx="1818" cy="582"/>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全面感知</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sp>
          <p:nvSpPr>
            <p:cNvPr id="6" name="文本框 5"/>
            <p:cNvSpPr txBox="1"/>
            <p:nvPr/>
          </p:nvSpPr>
          <p:spPr>
            <a:xfrm>
              <a:off x="3942" y="2101"/>
              <a:ext cx="12498" cy="582"/>
            </a:xfrm>
            <a:prstGeom prst="rect">
              <a:avLst/>
            </a:prstGeom>
            <a:noFill/>
          </p:spPr>
          <p:txBody>
            <a:bodyPr wrap="square" rtlCol="0">
              <a:spAutoFit/>
            </a:bodyPr>
            <a:lstStyle/>
            <a:p>
              <a:pPr algn="just">
                <a:lnSpc>
                  <a:spcPct val="100000"/>
                </a:lnSpc>
                <a:spcBef>
                  <a:spcPts val="0"/>
                </a:spcBef>
                <a:spcAft>
                  <a:spcPts val="0"/>
                </a:spcAft>
              </a:pP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利用各种感知、捕获、测量等技术手段，实时对物体进行信息的采集和获取</a:t>
              </a:r>
              <a:endPar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9" name="文本框 8"/>
            <p:cNvSpPr txBox="1"/>
            <p:nvPr/>
          </p:nvSpPr>
          <p:spPr>
            <a:xfrm>
              <a:off x="5179" y="6346"/>
              <a:ext cx="10644" cy="578"/>
            </a:xfrm>
            <a:prstGeom prst="rect">
              <a:avLst/>
            </a:prstGeom>
            <a:noFill/>
          </p:spPr>
          <p:txBody>
            <a:bodyPr wrap="square" rtlCol="0">
              <a:spAutoFit/>
            </a:bodyPr>
            <a:lstStyle/>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给每一个物体一个“身份”，为每一个物体提供一个标识符</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924" y="6410"/>
              <a:ext cx="2870" cy="58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物体编码</a:t>
              </a:r>
              <a:endParaRPr b="1" dirty="0">
                <a:solidFill>
                  <a:schemeClr val="bg1"/>
                </a:solidFill>
                <a:latin typeface="黑体" panose="02010609060101010101" charset="-122"/>
                <a:ea typeface="黑体" panose="02010609060101010101" charset="-122"/>
                <a:cs typeface="黑体" panose="02010609060101010101" charset="-122"/>
              </a:endParaRPr>
            </a:p>
          </p:txBody>
        </p:sp>
        <p:sp>
          <p:nvSpPr>
            <p:cNvPr id="11" name="文本框 10"/>
            <p:cNvSpPr txBox="1"/>
            <p:nvPr/>
          </p:nvSpPr>
          <p:spPr>
            <a:xfrm>
              <a:off x="1772" y="3255"/>
              <a:ext cx="1999" cy="582"/>
            </a:xfrm>
            <a:prstGeom prst="rect">
              <a:avLst/>
            </a:prstGeom>
            <a:noFill/>
          </p:spPr>
          <p:txBody>
            <a:bodyPr wrap="square" rtlCol="0">
              <a:spAutoFit/>
            </a:bodyPr>
            <a:lstStyle/>
            <a:p>
              <a:pPr algn="ctr"/>
              <a:r>
                <a:rPr lang="zh-CN" altLang="en-US" b="1" dirty="0">
                  <a:latin typeface="黑体" panose="02010609060101010101" charset="-122"/>
                  <a:ea typeface="黑体" panose="02010609060101010101" charset="-122"/>
                  <a:cs typeface="黑体" panose="02010609060101010101" charset="-122"/>
                </a:rPr>
                <a:t>“广泛”</a:t>
              </a:r>
              <a:endParaRPr b="1" dirty="0">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5179" y="3203"/>
              <a:ext cx="6925" cy="582"/>
            </a:xfrm>
            <a:prstGeom prst="rect">
              <a:avLst/>
            </a:prstGeom>
            <a:noFill/>
          </p:spPr>
          <p:txBody>
            <a:bodyPr wrap="square" rtlCol="0">
              <a:spAutoFit/>
            </a:bodyPr>
            <a:lstStyle/>
            <a:p>
              <a:pPr algn="ctr"/>
              <a:r>
                <a:rPr lang="zh-CN" altLang="en-US" b="1" dirty="0">
                  <a:latin typeface="黑体" panose="02010609060101010101" charset="-122"/>
                  <a:ea typeface="黑体" panose="02010609060101010101" charset="-122"/>
                  <a:cs typeface="黑体" panose="02010609060101010101" charset="-122"/>
                </a:rPr>
                <a:t>地球上任何地方的任何物体（物联网范畴）</a:t>
              </a:r>
              <a:endParaRPr b="1" dirty="0">
                <a:latin typeface="黑体" panose="02010609060101010101" charset="-122"/>
                <a:ea typeface="黑体" panose="02010609060101010101" charset="-122"/>
                <a:cs typeface="黑体" panose="02010609060101010101" charset="-122"/>
              </a:endParaRPr>
            </a:p>
          </p:txBody>
        </p:sp>
        <p:sp>
          <p:nvSpPr>
            <p:cNvPr id="13" name="文本框 12"/>
            <p:cNvSpPr txBox="1"/>
            <p:nvPr/>
          </p:nvSpPr>
          <p:spPr>
            <a:xfrm>
              <a:off x="1924" y="7400"/>
              <a:ext cx="2870" cy="58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自动识别技术</a:t>
              </a:r>
              <a:endParaRPr b="1" dirty="0">
                <a:solidFill>
                  <a:schemeClr val="bg1"/>
                </a:solidFill>
                <a:latin typeface="黑体" panose="02010609060101010101" charset="-122"/>
                <a:ea typeface="黑体" panose="02010609060101010101" charset="-122"/>
                <a:cs typeface="黑体" panose="02010609060101010101" charset="-122"/>
              </a:endParaRPr>
            </a:p>
          </p:txBody>
        </p:sp>
        <p:sp>
          <p:nvSpPr>
            <p:cNvPr id="14" name="文本框 13"/>
            <p:cNvSpPr txBox="1"/>
            <p:nvPr/>
          </p:nvSpPr>
          <p:spPr>
            <a:xfrm>
              <a:off x="1839" y="4002"/>
              <a:ext cx="1999" cy="580"/>
            </a:xfrm>
            <a:prstGeom prst="rect">
              <a:avLst/>
            </a:prstGeom>
            <a:noFill/>
          </p:spPr>
          <p:txBody>
            <a:bodyPr wrap="square" rtlCol="0">
              <a:spAutoFit/>
            </a:bodyPr>
            <a:lstStyle/>
            <a:p>
              <a:pPr algn="ctr"/>
              <a:r>
                <a:rPr lang="zh-CN" altLang="en-US" b="1" dirty="0">
                  <a:latin typeface="黑体" panose="02010609060101010101" charset="-122"/>
                  <a:ea typeface="黑体" panose="02010609060101010101" charset="-122"/>
                  <a:cs typeface="黑体" panose="02010609060101010101" charset="-122"/>
                </a:rPr>
                <a:t>“透彻”</a:t>
              </a:r>
              <a:endParaRPr b="1" dirty="0">
                <a:latin typeface="黑体" panose="02010609060101010101" charset="-122"/>
                <a:ea typeface="黑体" panose="02010609060101010101" charset="-122"/>
                <a:cs typeface="黑体" panose="02010609060101010101" charset="-122"/>
              </a:endParaRPr>
            </a:p>
          </p:txBody>
        </p:sp>
        <p:sp>
          <p:nvSpPr>
            <p:cNvPr id="15" name="文本框 14"/>
            <p:cNvSpPr txBox="1"/>
            <p:nvPr/>
          </p:nvSpPr>
          <p:spPr>
            <a:xfrm>
              <a:off x="5003" y="3954"/>
              <a:ext cx="10514" cy="582"/>
            </a:xfrm>
            <a:prstGeom prst="rect">
              <a:avLst/>
            </a:prstGeom>
            <a:noFill/>
          </p:spPr>
          <p:txBody>
            <a:bodyPr wrap="square" rtlCol="0">
              <a:spAutoFit/>
            </a:bodyPr>
            <a:lstStyle/>
            <a:p>
              <a:pPr algn="ctr"/>
              <a:r>
                <a:rPr lang="zh-CN" altLang="en-US" b="1" dirty="0">
                  <a:latin typeface="黑体" panose="02010609060101010101" charset="-122"/>
                  <a:ea typeface="黑体" panose="02010609060101010101" charset="-122"/>
                  <a:cs typeface="黑体" panose="02010609060101010101" charset="-122"/>
                </a:rPr>
                <a:t>随时随地提取、测量、捕获和标识需要感知的物体信息（全面）</a:t>
              </a:r>
              <a:endParaRPr b="1" dirty="0">
                <a:latin typeface="黑体" panose="02010609060101010101" charset="-122"/>
                <a:ea typeface="黑体" panose="02010609060101010101" charset="-122"/>
                <a:cs typeface="黑体" panose="02010609060101010101" charset="-122"/>
              </a:endParaRPr>
            </a:p>
          </p:txBody>
        </p:sp>
        <p:sp>
          <p:nvSpPr>
            <p:cNvPr id="16" name="文本框 15"/>
            <p:cNvSpPr txBox="1"/>
            <p:nvPr/>
          </p:nvSpPr>
          <p:spPr>
            <a:xfrm>
              <a:off x="1925" y="8428"/>
              <a:ext cx="2870" cy="58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传感器技术</a:t>
              </a:r>
              <a:endParaRPr b="1" dirty="0">
                <a:solidFill>
                  <a:schemeClr val="bg1"/>
                </a:solidFill>
                <a:latin typeface="黑体" panose="02010609060101010101" charset="-122"/>
                <a:ea typeface="黑体" panose="02010609060101010101" charset="-122"/>
                <a:cs typeface="黑体" panose="02010609060101010101" charset="-122"/>
              </a:endParaRPr>
            </a:p>
          </p:txBody>
        </p:sp>
        <p:sp>
          <p:nvSpPr>
            <p:cNvPr id="17" name="文本框 16"/>
            <p:cNvSpPr txBox="1"/>
            <p:nvPr/>
          </p:nvSpPr>
          <p:spPr>
            <a:xfrm>
              <a:off x="1485" y="4868"/>
              <a:ext cx="2695" cy="582"/>
            </a:xfrm>
            <a:prstGeom prst="rect">
              <a:avLst/>
            </a:prstGeom>
            <a:noFill/>
          </p:spPr>
          <p:txBody>
            <a:bodyPr wrap="square" rtlCol="0">
              <a:spAutoFit/>
            </a:bodyPr>
            <a:lstStyle/>
            <a:p>
              <a:pPr algn="ctr"/>
              <a:r>
                <a:rPr lang="zh-CN" altLang="en-US" b="1" dirty="0">
                  <a:latin typeface="黑体" panose="02010609060101010101" charset="-122"/>
                  <a:ea typeface="黑体" panose="02010609060101010101" charset="-122"/>
                  <a:cs typeface="黑体" panose="02010609060101010101" charset="-122"/>
                </a:rPr>
                <a:t>“精准和效用”</a:t>
              </a:r>
              <a:endParaRPr b="1" dirty="0">
                <a:latin typeface="黑体" panose="02010609060101010101" charset="-122"/>
                <a:ea typeface="黑体" panose="02010609060101010101" charset="-122"/>
                <a:cs typeface="黑体" panose="02010609060101010101" charset="-122"/>
              </a:endParaRPr>
            </a:p>
          </p:txBody>
        </p:sp>
        <p:sp>
          <p:nvSpPr>
            <p:cNvPr id="18" name="文本框 17"/>
            <p:cNvSpPr txBox="1"/>
            <p:nvPr/>
          </p:nvSpPr>
          <p:spPr>
            <a:xfrm>
              <a:off x="5005" y="4675"/>
              <a:ext cx="13546" cy="1018"/>
            </a:xfrm>
            <a:prstGeom prst="rect">
              <a:avLst/>
            </a:prstGeom>
            <a:noFill/>
          </p:spPr>
          <p:txBody>
            <a:bodyPr wrap="square" rtlCol="0">
              <a:spAutoFit/>
            </a:bodyPr>
            <a:lstStyle/>
            <a:p>
              <a:r>
                <a:rPr lang="zh-CN" altLang="en-US" b="1" dirty="0">
                  <a:latin typeface="黑体" panose="02010609060101010101" charset="-122"/>
                  <a:ea typeface="黑体" panose="02010609060101010101" charset="-122"/>
                  <a:cs typeface="黑体" panose="02010609060101010101" charset="-122"/>
                </a:rPr>
                <a:t>精准、快速地获取和处理信息，将特定的信息获取设备应用到特定的行业和场景（智能化管理）</a:t>
              </a:r>
              <a:endParaRPr b="1" dirty="0">
                <a:latin typeface="黑体" panose="02010609060101010101" charset="-122"/>
                <a:ea typeface="黑体" panose="02010609060101010101" charset="-122"/>
                <a:cs typeface="黑体" panose="02010609060101010101" charset="-122"/>
              </a:endParaRPr>
            </a:p>
          </p:txBody>
        </p:sp>
        <p:cxnSp>
          <p:nvCxnSpPr>
            <p:cNvPr id="63" name="直接连接符 62"/>
            <p:cNvCxnSpPr/>
            <p:nvPr/>
          </p:nvCxnSpPr>
          <p:spPr>
            <a:xfrm>
              <a:off x="4878" y="674"/>
              <a:ext cx="4837"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sp>
          <p:nvSpPr>
            <p:cNvPr id="36" name="sketched-right-arrow_37071"/>
            <p:cNvSpPr>
              <a:spLocks noChangeAspect="1"/>
            </p:cNvSpPr>
            <p:nvPr/>
          </p:nvSpPr>
          <p:spPr bwMode="auto">
            <a:xfrm>
              <a:off x="4043" y="3310"/>
              <a:ext cx="960" cy="418"/>
            </a:xfrm>
            <a:custGeom>
              <a:avLst/>
              <a:gdLst>
                <a:gd name="connsiteX0" fmla="*/ 359049 w 599972"/>
                <a:gd name="connsiteY0" fmla="*/ 349705 h 398667"/>
                <a:gd name="connsiteX1" fmla="*/ 362846 w 599972"/>
                <a:gd name="connsiteY1" fmla="*/ 382327 h 398667"/>
                <a:gd name="connsiteX2" fmla="*/ 363606 w 599972"/>
                <a:gd name="connsiteY2" fmla="*/ 382327 h 398667"/>
                <a:gd name="connsiteX3" fmla="*/ 366860 w 599972"/>
                <a:gd name="connsiteY3" fmla="*/ 386879 h 398667"/>
                <a:gd name="connsiteX4" fmla="*/ 365124 w 599972"/>
                <a:gd name="connsiteY4" fmla="*/ 386879 h 398667"/>
                <a:gd name="connsiteX5" fmla="*/ 367402 w 599972"/>
                <a:gd name="connsiteY5" fmla="*/ 387637 h 398667"/>
                <a:gd name="connsiteX6" fmla="*/ 366860 w 599972"/>
                <a:gd name="connsiteY6" fmla="*/ 386879 h 398667"/>
                <a:gd name="connsiteX7" fmla="*/ 371959 w 599972"/>
                <a:gd name="connsiteY7" fmla="*/ 386879 h 398667"/>
                <a:gd name="connsiteX8" fmla="*/ 392462 w 599972"/>
                <a:gd name="connsiteY8" fmla="*/ 369430 h 398667"/>
                <a:gd name="connsiteX9" fmla="*/ 382590 w 599972"/>
                <a:gd name="connsiteY9" fmla="*/ 366396 h 398667"/>
                <a:gd name="connsiteX10" fmla="*/ 364365 w 599972"/>
                <a:gd name="connsiteY10" fmla="*/ 355016 h 398667"/>
                <a:gd name="connsiteX11" fmla="*/ 359049 w 599972"/>
                <a:gd name="connsiteY11" fmla="*/ 349705 h 398667"/>
                <a:gd name="connsiteX12" fmla="*/ 352974 w 599972"/>
                <a:gd name="connsiteY12" fmla="*/ 311774 h 398667"/>
                <a:gd name="connsiteX13" fmla="*/ 358290 w 599972"/>
                <a:gd name="connsiteY13" fmla="*/ 333774 h 398667"/>
                <a:gd name="connsiteX14" fmla="*/ 364365 w 599972"/>
                <a:gd name="connsiteY14" fmla="*/ 337567 h 398667"/>
                <a:gd name="connsiteX15" fmla="*/ 393981 w 599972"/>
                <a:gd name="connsiteY15" fmla="*/ 356533 h 398667"/>
                <a:gd name="connsiteX16" fmla="*/ 399296 w 599972"/>
                <a:gd name="connsiteY16" fmla="*/ 364120 h 398667"/>
                <a:gd name="connsiteX17" fmla="*/ 406890 w 599972"/>
                <a:gd name="connsiteY17" fmla="*/ 357292 h 398667"/>
                <a:gd name="connsiteX18" fmla="*/ 419800 w 599972"/>
                <a:gd name="connsiteY18" fmla="*/ 346671 h 398667"/>
                <a:gd name="connsiteX19" fmla="*/ 407649 w 599972"/>
                <a:gd name="connsiteY19" fmla="*/ 345154 h 398667"/>
                <a:gd name="connsiteX20" fmla="*/ 361327 w 599972"/>
                <a:gd name="connsiteY20" fmla="*/ 318601 h 398667"/>
                <a:gd name="connsiteX21" fmla="*/ 352974 w 599972"/>
                <a:gd name="connsiteY21" fmla="*/ 311774 h 398667"/>
                <a:gd name="connsiteX22" fmla="*/ 109123 w 599972"/>
                <a:gd name="connsiteY22" fmla="*/ 286740 h 398667"/>
                <a:gd name="connsiteX23" fmla="*/ 121475 w 599972"/>
                <a:gd name="connsiteY23" fmla="*/ 292050 h 398667"/>
                <a:gd name="connsiteX24" fmla="*/ 130698 w 599972"/>
                <a:gd name="connsiteY24" fmla="*/ 292494 h 398667"/>
                <a:gd name="connsiteX25" fmla="*/ 132688 w 599972"/>
                <a:gd name="connsiteY25" fmla="*/ 292809 h 398667"/>
                <a:gd name="connsiteX26" fmla="*/ 137248 w 599972"/>
                <a:gd name="connsiteY26" fmla="*/ 292809 h 398667"/>
                <a:gd name="connsiteX27" fmla="*/ 130698 w 599972"/>
                <a:gd name="connsiteY27" fmla="*/ 292494 h 398667"/>
                <a:gd name="connsiteX28" fmla="*/ 120715 w 599972"/>
                <a:gd name="connsiteY28" fmla="*/ 290912 h 398667"/>
                <a:gd name="connsiteX29" fmla="*/ 109883 w 599972"/>
                <a:gd name="connsiteY29" fmla="*/ 286740 h 398667"/>
                <a:gd name="connsiteX30" fmla="*/ 109123 w 599972"/>
                <a:gd name="connsiteY30" fmla="*/ 286740 h 398667"/>
                <a:gd name="connsiteX31" fmla="*/ 20258 w 599972"/>
                <a:gd name="connsiteY31" fmla="*/ 285960 h 398667"/>
                <a:gd name="connsiteX32" fmla="*/ 21777 w 599972"/>
                <a:gd name="connsiteY32" fmla="*/ 286719 h 398667"/>
                <a:gd name="connsiteX33" fmla="*/ 44566 w 599972"/>
                <a:gd name="connsiteY33" fmla="*/ 292786 h 398667"/>
                <a:gd name="connsiteX34" fmla="*/ 20258 w 599972"/>
                <a:gd name="connsiteY34" fmla="*/ 285960 h 398667"/>
                <a:gd name="connsiteX35" fmla="*/ 194216 w 599972"/>
                <a:gd name="connsiteY35" fmla="*/ 284468 h 398667"/>
                <a:gd name="connsiteX36" fmla="*/ 197254 w 599972"/>
                <a:gd name="connsiteY36" fmla="*/ 285985 h 398667"/>
                <a:gd name="connsiteX37" fmla="*/ 197300 w 599972"/>
                <a:gd name="connsiteY37" fmla="*/ 285997 h 398667"/>
                <a:gd name="connsiteX38" fmla="*/ 208174 w 599972"/>
                <a:gd name="connsiteY38" fmla="*/ 291389 h 398667"/>
                <a:gd name="connsiteX39" fmla="*/ 219064 w 599972"/>
                <a:gd name="connsiteY39" fmla="*/ 291791 h 398667"/>
                <a:gd name="connsiteX40" fmla="*/ 220044 w 599972"/>
                <a:gd name="connsiteY40" fmla="*/ 292052 h 398667"/>
                <a:gd name="connsiteX41" fmla="*/ 226121 w 599972"/>
                <a:gd name="connsiteY41" fmla="*/ 292052 h 398667"/>
                <a:gd name="connsiteX42" fmla="*/ 219064 w 599972"/>
                <a:gd name="connsiteY42" fmla="*/ 291791 h 398667"/>
                <a:gd name="connsiteX43" fmla="*/ 197300 w 599972"/>
                <a:gd name="connsiteY43" fmla="*/ 285997 h 398667"/>
                <a:gd name="connsiteX44" fmla="*/ 289186 w 599972"/>
                <a:gd name="connsiteY44" fmla="*/ 275359 h 398667"/>
                <a:gd name="connsiteX45" fmla="*/ 295261 w 599972"/>
                <a:gd name="connsiteY45" fmla="*/ 281428 h 398667"/>
                <a:gd name="connsiteX46" fmla="*/ 303615 w 599972"/>
                <a:gd name="connsiteY46" fmla="*/ 285980 h 398667"/>
                <a:gd name="connsiteX47" fmla="*/ 306652 w 599972"/>
                <a:gd name="connsiteY47" fmla="*/ 287497 h 398667"/>
                <a:gd name="connsiteX48" fmla="*/ 289186 w 599972"/>
                <a:gd name="connsiteY48" fmla="*/ 275359 h 398667"/>
                <a:gd name="connsiteX49" fmla="*/ 105322 w 599972"/>
                <a:gd name="connsiteY49" fmla="*/ 210883 h 398667"/>
                <a:gd name="connsiteX50" fmla="*/ 105322 w 599972"/>
                <a:gd name="connsiteY50" fmla="*/ 234398 h 398667"/>
                <a:gd name="connsiteX51" fmla="*/ 105322 w 599972"/>
                <a:gd name="connsiteY51" fmla="*/ 255639 h 398667"/>
                <a:gd name="connsiteX52" fmla="*/ 109883 w 599972"/>
                <a:gd name="connsiteY52" fmla="*/ 256397 h 398667"/>
                <a:gd name="connsiteX53" fmla="*/ 150171 w 599972"/>
                <a:gd name="connsiteY53" fmla="*/ 279154 h 398667"/>
                <a:gd name="connsiteX54" fmla="*/ 155492 w 599972"/>
                <a:gd name="connsiteY54" fmla="*/ 283706 h 398667"/>
                <a:gd name="connsiteX55" fmla="*/ 156252 w 599972"/>
                <a:gd name="connsiteY55" fmla="*/ 281430 h 398667"/>
                <a:gd name="connsiteX56" fmla="*/ 156252 w 599972"/>
                <a:gd name="connsiteY56" fmla="*/ 240467 h 398667"/>
                <a:gd name="connsiteX57" fmla="*/ 151691 w 599972"/>
                <a:gd name="connsiteY57" fmla="*/ 238191 h 398667"/>
                <a:gd name="connsiteX58" fmla="*/ 109883 w 599972"/>
                <a:gd name="connsiteY58" fmla="*/ 214676 h 398667"/>
                <a:gd name="connsiteX59" fmla="*/ 105322 w 599972"/>
                <a:gd name="connsiteY59" fmla="*/ 210883 h 398667"/>
                <a:gd name="connsiteX60" fmla="*/ 191177 w 599972"/>
                <a:gd name="connsiteY60" fmla="*/ 209378 h 398667"/>
                <a:gd name="connsiteX61" fmla="*/ 191177 w 599972"/>
                <a:gd name="connsiteY61" fmla="*/ 234408 h 398667"/>
                <a:gd name="connsiteX62" fmla="*/ 191177 w 599972"/>
                <a:gd name="connsiteY62" fmla="*/ 254887 h 398667"/>
                <a:gd name="connsiteX63" fmla="*/ 197254 w 599972"/>
                <a:gd name="connsiteY63" fmla="*/ 256404 h 398667"/>
                <a:gd name="connsiteX64" fmla="*/ 237516 w 599972"/>
                <a:gd name="connsiteY64" fmla="*/ 279158 h 398667"/>
                <a:gd name="connsiteX65" fmla="*/ 243593 w 599972"/>
                <a:gd name="connsiteY65" fmla="*/ 284468 h 398667"/>
                <a:gd name="connsiteX66" fmla="*/ 245112 w 599972"/>
                <a:gd name="connsiteY66" fmla="*/ 281434 h 398667"/>
                <a:gd name="connsiteX67" fmla="*/ 245112 w 599972"/>
                <a:gd name="connsiteY67" fmla="*/ 239717 h 398667"/>
                <a:gd name="connsiteX68" fmla="*/ 239035 w 599972"/>
                <a:gd name="connsiteY68" fmla="*/ 238200 h 398667"/>
                <a:gd name="connsiteX69" fmla="*/ 197254 w 599972"/>
                <a:gd name="connsiteY69" fmla="*/ 214687 h 398667"/>
                <a:gd name="connsiteX70" fmla="*/ 191177 w 599972"/>
                <a:gd name="connsiteY70" fmla="*/ 209378 h 398667"/>
                <a:gd name="connsiteX71" fmla="*/ 16459 w 599972"/>
                <a:gd name="connsiteY71" fmla="*/ 209363 h 398667"/>
                <a:gd name="connsiteX72" fmla="*/ 16459 w 599972"/>
                <a:gd name="connsiteY72" fmla="*/ 234390 h 398667"/>
                <a:gd name="connsiteX73" fmla="*/ 16459 w 599972"/>
                <a:gd name="connsiteY73" fmla="*/ 255625 h 398667"/>
                <a:gd name="connsiteX74" fmla="*/ 22536 w 599972"/>
                <a:gd name="connsiteY74" fmla="*/ 257141 h 398667"/>
                <a:gd name="connsiteX75" fmla="*/ 62798 w 599972"/>
                <a:gd name="connsiteY75" fmla="*/ 279893 h 398667"/>
                <a:gd name="connsiteX76" fmla="*/ 68115 w 599972"/>
                <a:gd name="connsiteY76" fmla="*/ 284443 h 398667"/>
                <a:gd name="connsiteX77" fmla="*/ 70394 w 599972"/>
                <a:gd name="connsiteY77" fmla="*/ 281410 h 398667"/>
                <a:gd name="connsiteX78" fmla="*/ 70394 w 599972"/>
                <a:gd name="connsiteY78" fmla="*/ 240457 h 398667"/>
                <a:gd name="connsiteX79" fmla="*/ 64317 w 599972"/>
                <a:gd name="connsiteY79" fmla="*/ 238940 h 398667"/>
                <a:gd name="connsiteX80" fmla="*/ 22536 w 599972"/>
                <a:gd name="connsiteY80" fmla="*/ 215430 h 398667"/>
                <a:gd name="connsiteX81" fmla="*/ 16459 w 599972"/>
                <a:gd name="connsiteY81" fmla="*/ 209363 h 398667"/>
                <a:gd name="connsiteX82" fmla="*/ 105322 w 599972"/>
                <a:gd name="connsiteY82" fmla="*/ 170678 h 398667"/>
                <a:gd name="connsiteX83" fmla="*/ 105322 w 599972"/>
                <a:gd name="connsiteY83" fmla="*/ 190401 h 398667"/>
                <a:gd name="connsiteX84" fmla="*/ 109123 w 599972"/>
                <a:gd name="connsiteY84" fmla="*/ 191918 h 398667"/>
                <a:gd name="connsiteX85" fmla="*/ 152451 w 599972"/>
                <a:gd name="connsiteY85" fmla="*/ 219986 h 398667"/>
                <a:gd name="connsiteX86" fmla="*/ 156252 w 599972"/>
                <a:gd name="connsiteY86" fmla="*/ 223778 h 398667"/>
                <a:gd name="connsiteX87" fmla="*/ 156252 w 599972"/>
                <a:gd name="connsiteY87" fmla="*/ 203297 h 398667"/>
                <a:gd name="connsiteX88" fmla="*/ 152451 w 599972"/>
                <a:gd name="connsiteY88" fmla="*/ 201021 h 398667"/>
                <a:gd name="connsiteX89" fmla="*/ 109123 w 599972"/>
                <a:gd name="connsiteY89" fmla="*/ 173712 h 398667"/>
                <a:gd name="connsiteX90" fmla="*/ 105322 w 599972"/>
                <a:gd name="connsiteY90" fmla="*/ 170678 h 398667"/>
                <a:gd name="connsiteX91" fmla="*/ 191177 w 599972"/>
                <a:gd name="connsiteY91" fmla="*/ 169178 h 398667"/>
                <a:gd name="connsiteX92" fmla="*/ 191177 w 599972"/>
                <a:gd name="connsiteY92" fmla="*/ 190416 h 398667"/>
                <a:gd name="connsiteX93" fmla="*/ 196495 w 599972"/>
                <a:gd name="connsiteY93" fmla="*/ 191933 h 398667"/>
                <a:gd name="connsiteX94" fmla="*/ 239795 w 599972"/>
                <a:gd name="connsiteY94" fmla="*/ 219997 h 398667"/>
                <a:gd name="connsiteX95" fmla="*/ 245112 w 599972"/>
                <a:gd name="connsiteY95" fmla="*/ 225306 h 398667"/>
                <a:gd name="connsiteX96" fmla="*/ 245112 w 599972"/>
                <a:gd name="connsiteY96" fmla="*/ 203310 h 398667"/>
                <a:gd name="connsiteX97" fmla="*/ 239795 w 599972"/>
                <a:gd name="connsiteY97" fmla="*/ 201035 h 398667"/>
                <a:gd name="connsiteX98" fmla="*/ 196495 w 599972"/>
                <a:gd name="connsiteY98" fmla="*/ 173729 h 398667"/>
                <a:gd name="connsiteX99" fmla="*/ 191177 w 599972"/>
                <a:gd name="connsiteY99" fmla="*/ 169178 h 398667"/>
                <a:gd name="connsiteX100" fmla="*/ 16459 w 599972"/>
                <a:gd name="connsiteY100" fmla="*/ 169168 h 398667"/>
                <a:gd name="connsiteX101" fmla="*/ 16459 w 599972"/>
                <a:gd name="connsiteY101" fmla="*/ 190403 h 398667"/>
                <a:gd name="connsiteX102" fmla="*/ 21777 w 599972"/>
                <a:gd name="connsiteY102" fmla="*/ 191920 h 398667"/>
                <a:gd name="connsiteX103" fmla="*/ 65077 w 599972"/>
                <a:gd name="connsiteY103" fmla="*/ 220739 h 398667"/>
                <a:gd name="connsiteX104" fmla="*/ 70394 w 599972"/>
                <a:gd name="connsiteY104" fmla="*/ 225289 h 398667"/>
                <a:gd name="connsiteX105" fmla="*/ 70394 w 599972"/>
                <a:gd name="connsiteY105" fmla="*/ 203296 h 398667"/>
                <a:gd name="connsiteX106" fmla="*/ 64317 w 599972"/>
                <a:gd name="connsiteY106" fmla="*/ 201021 h 398667"/>
                <a:gd name="connsiteX107" fmla="*/ 21777 w 599972"/>
                <a:gd name="connsiteY107" fmla="*/ 174477 h 398667"/>
                <a:gd name="connsiteX108" fmla="*/ 16459 w 599972"/>
                <a:gd name="connsiteY108" fmla="*/ 169168 h 398667"/>
                <a:gd name="connsiteX109" fmla="*/ 311968 w 599972"/>
                <a:gd name="connsiteY109" fmla="*/ 154735 h 398667"/>
                <a:gd name="connsiteX110" fmla="*/ 407649 w 599972"/>
                <a:gd name="connsiteY110" fmla="*/ 215426 h 398667"/>
                <a:gd name="connsiteX111" fmla="*/ 493459 w 599972"/>
                <a:gd name="connsiteY111" fmla="*/ 265497 h 398667"/>
                <a:gd name="connsiteX112" fmla="*/ 494219 w 599972"/>
                <a:gd name="connsiteY112" fmla="*/ 265497 h 398667"/>
                <a:gd name="connsiteX113" fmla="*/ 311968 w 599972"/>
                <a:gd name="connsiteY113" fmla="*/ 154735 h 398667"/>
                <a:gd name="connsiteX114" fmla="*/ 105322 w 599972"/>
                <a:gd name="connsiteY114" fmla="*/ 153231 h 398667"/>
                <a:gd name="connsiteX115" fmla="*/ 105322 w 599972"/>
                <a:gd name="connsiteY115" fmla="*/ 156265 h 398667"/>
                <a:gd name="connsiteX116" fmla="*/ 109123 w 599972"/>
                <a:gd name="connsiteY116" fmla="*/ 157782 h 398667"/>
                <a:gd name="connsiteX117" fmla="*/ 153972 w 599972"/>
                <a:gd name="connsiteY117" fmla="*/ 185850 h 398667"/>
                <a:gd name="connsiteX118" fmla="*/ 156252 w 599972"/>
                <a:gd name="connsiteY118" fmla="*/ 187367 h 398667"/>
                <a:gd name="connsiteX119" fmla="*/ 156252 w 599972"/>
                <a:gd name="connsiteY119" fmla="*/ 184332 h 398667"/>
                <a:gd name="connsiteX120" fmla="*/ 152451 w 599972"/>
                <a:gd name="connsiteY120" fmla="*/ 182815 h 398667"/>
                <a:gd name="connsiteX121" fmla="*/ 109883 w 599972"/>
                <a:gd name="connsiteY121" fmla="*/ 157024 h 398667"/>
                <a:gd name="connsiteX122" fmla="*/ 105322 w 599972"/>
                <a:gd name="connsiteY122" fmla="*/ 153231 h 398667"/>
                <a:gd name="connsiteX123" fmla="*/ 191177 w 599972"/>
                <a:gd name="connsiteY123" fmla="*/ 151733 h 398667"/>
                <a:gd name="connsiteX124" fmla="*/ 191177 w 599972"/>
                <a:gd name="connsiteY124" fmla="*/ 155526 h 398667"/>
                <a:gd name="connsiteX125" fmla="*/ 197254 w 599972"/>
                <a:gd name="connsiteY125" fmla="*/ 157801 h 398667"/>
                <a:gd name="connsiteX126" fmla="*/ 241314 w 599972"/>
                <a:gd name="connsiteY126" fmla="*/ 185865 h 398667"/>
                <a:gd name="connsiteX127" fmla="*/ 245112 w 599972"/>
                <a:gd name="connsiteY127" fmla="*/ 188141 h 398667"/>
                <a:gd name="connsiteX128" fmla="*/ 245112 w 599972"/>
                <a:gd name="connsiteY128" fmla="*/ 184348 h 398667"/>
                <a:gd name="connsiteX129" fmla="*/ 239795 w 599972"/>
                <a:gd name="connsiteY129" fmla="*/ 182831 h 398667"/>
                <a:gd name="connsiteX130" fmla="*/ 197254 w 599972"/>
                <a:gd name="connsiteY130" fmla="*/ 156284 h 398667"/>
                <a:gd name="connsiteX131" fmla="*/ 191177 w 599972"/>
                <a:gd name="connsiteY131" fmla="*/ 151733 h 398667"/>
                <a:gd name="connsiteX132" fmla="*/ 16459 w 599972"/>
                <a:gd name="connsiteY132" fmla="*/ 151726 h 398667"/>
                <a:gd name="connsiteX133" fmla="*/ 16459 w 599972"/>
                <a:gd name="connsiteY133" fmla="*/ 156276 h 398667"/>
                <a:gd name="connsiteX134" fmla="*/ 21777 w 599972"/>
                <a:gd name="connsiteY134" fmla="*/ 158551 h 398667"/>
                <a:gd name="connsiteX135" fmla="*/ 66596 w 599972"/>
                <a:gd name="connsiteY135" fmla="*/ 185853 h 398667"/>
                <a:gd name="connsiteX136" fmla="*/ 70394 w 599972"/>
                <a:gd name="connsiteY136" fmla="*/ 188128 h 398667"/>
                <a:gd name="connsiteX137" fmla="*/ 70394 w 599972"/>
                <a:gd name="connsiteY137" fmla="*/ 185095 h 398667"/>
                <a:gd name="connsiteX138" fmla="*/ 64317 w 599972"/>
                <a:gd name="connsiteY138" fmla="*/ 182819 h 398667"/>
                <a:gd name="connsiteX139" fmla="*/ 21777 w 599972"/>
                <a:gd name="connsiteY139" fmla="*/ 157034 h 398667"/>
                <a:gd name="connsiteX140" fmla="*/ 16459 w 599972"/>
                <a:gd name="connsiteY140" fmla="*/ 151726 h 398667"/>
                <a:gd name="connsiteX141" fmla="*/ 285390 w 599972"/>
                <a:gd name="connsiteY141" fmla="*/ 147907 h 398667"/>
                <a:gd name="connsiteX142" fmla="*/ 286908 w 599972"/>
                <a:gd name="connsiteY142" fmla="*/ 250324 h 398667"/>
                <a:gd name="connsiteX143" fmla="*/ 295261 w 599972"/>
                <a:gd name="connsiteY143" fmla="*/ 249565 h 398667"/>
                <a:gd name="connsiteX144" fmla="*/ 430431 w 599972"/>
                <a:gd name="connsiteY144" fmla="*/ 326946 h 398667"/>
                <a:gd name="connsiteX145" fmla="*/ 434228 w 599972"/>
                <a:gd name="connsiteY145" fmla="*/ 334533 h 398667"/>
                <a:gd name="connsiteX146" fmla="*/ 470678 w 599972"/>
                <a:gd name="connsiteY146" fmla="*/ 303428 h 398667"/>
                <a:gd name="connsiteX147" fmla="*/ 460047 w 599972"/>
                <a:gd name="connsiteY147" fmla="*/ 301153 h 398667"/>
                <a:gd name="connsiteX148" fmla="*/ 429671 w 599972"/>
                <a:gd name="connsiteY148" fmla="*/ 282945 h 398667"/>
                <a:gd name="connsiteX149" fmla="*/ 295261 w 599972"/>
                <a:gd name="connsiteY149" fmla="*/ 209357 h 398667"/>
                <a:gd name="connsiteX150" fmla="*/ 285390 w 599972"/>
                <a:gd name="connsiteY150" fmla="*/ 195702 h 398667"/>
                <a:gd name="connsiteX151" fmla="*/ 289186 w 599972"/>
                <a:gd name="connsiteY151" fmla="*/ 188874 h 398667"/>
                <a:gd name="connsiteX152" fmla="*/ 289186 w 599972"/>
                <a:gd name="connsiteY152" fmla="*/ 188115 h 398667"/>
                <a:gd name="connsiteX153" fmla="*/ 285390 w 599972"/>
                <a:gd name="connsiteY153" fmla="*/ 176736 h 398667"/>
                <a:gd name="connsiteX154" fmla="*/ 294502 w 599972"/>
                <a:gd name="connsiteY154" fmla="*/ 175218 h 398667"/>
                <a:gd name="connsiteX155" fmla="*/ 428912 w 599972"/>
                <a:gd name="connsiteY155" fmla="*/ 265497 h 398667"/>
                <a:gd name="connsiteX156" fmla="*/ 472956 w 599972"/>
                <a:gd name="connsiteY156" fmla="*/ 290532 h 398667"/>
                <a:gd name="connsiteX157" fmla="*/ 478272 w 599972"/>
                <a:gd name="connsiteY157" fmla="*/ 297359 h 398667"/>
                <a:gd name="connsiteX158" fmla="*/ 498015 w 599972"/>
                <a:gd name="connsiteY158" fmla="*/ 280669 h 398667"/>
                <a:gd name="connsiteX159" fmla="*/ 486625 w 599972"/>
                <a:gd name="connsiteY159" fmla="*/ 279152 h 398667"/>
                <a:gd name="connsiteX160" fmla="*/ 436506 w 599972"/>
                <a:gd name="connsiteY160" fmla="*/ 249565 h 398667"/>
                <a:gd name="connsiteX161" fmla="*/ 295261 w 599972"/>
                <a:gd name="connsiteY161" fmla="*/ 160804 h 398667"/>
                <a:gd name="connsiteX162" fmla="*/ 285390 w 599972"/>
                <a:gd name="connsiteY162" fmla="*/ 147907 h 398667"/>
                <a:gd name="connsiteX163" fmla="*/ 286149 w 599972"/>
                <a:gd name="connsiteY163" fmla="*/ 137287 h 398667"/>
                <a:gd name="connsiteX164" fmla="*/ 286149 w 599972"/>
                <a:gd name="connsiteY164" fmla="*/ 142597 h 398667"/>
                <a:gd name="connsiteX165" fmla="*/ 287668 w 599972"/>
                <a:gd name="connsiteY165" fmla="*/ 140321 h 398667"/>
                <a:gd name="connsiteX166" fmla="*/ 287668 w 599972"/>
                <a:gd name="connsiteY166" fmla="*/ 139562 h 398667"/>
                <a:gd name="connsiteX167" fmla="*/ 286149 w 599972"/>
                <a:gd name="connsiteY167" fmla="*/ 137287 h 398667"/>
                <a:gd name="connsiteX168" fmla="*/ 384868 w 599972"/>
                <a:gd name="connsiteY168" fmla="*/ 133493 h 398667"/>
                <a:gd name="connsiteX169" fmla="*/ 384109 w 599972"/>
                <a:gd name="connsiteY169" fmla="*/ 135011 h 398667"/>
                <a:gd name="connsiteX170" fmla="*/ 533706 w 599972"/>
                <a:gd name="connsiteY170" fmla="*/ 233634 h 398667"/>
                <a:gd name="connsiteX171" fmla="*/ 540541 w 599972"/>
                <a:gd name="connsiteY171" fmla="*/ 237427 h 398667"/>
                <a:gd name="connsiteX172" fmla="*/ 544338 w 599972"/>
                <a:gd name="connsiteY172" fmla="*/ 241979 h 398667"/>
                <a:gd name="connsiteX173" fmla="*/ 555728 w 599972"/>
                <a:gd name="connsiteY173" fmla="*/ 233634 h 398667"/>
                <a:gd name="connsiteX174" fmla="*/ 544338 w 599972"/>
                <a:gd name="connsiteY174" fmla="*/ 230599 h 398667"/>
                <a:gd name="connsiteX175" fmla="*/ 407649 w 599972"/>
                <a:gd name="connsiteY175" fmla="*/ 144114 h 398667"/>
                <a:gd name="connsiteX176" fmla="*/ 384868 w 599972"/>
                <a:gd name="connsiteY176" fmla="*/ 133493 h 398667"/>
                <a:gd name="connsiteX177" fmla="*/ 105322 w 599972"/>
                <a:gd name="connsiteY177" fmla="*/ 124405 h 398667"/>
                <a:gd name="connsiteX178" fmla="*/ 105322 w 599972"/>
                <a:gd name="connsiteY178" fmla="*/ 138059 h 398667"/>
                <a:gd name="connsiteX179" fmla="*/ 109883 w 599972"/>
                <a:gd name="connsiteY179" fmla="*/ 140335 h 398667"/>
                <a:gd name="connsiteX180" fmla="*/ 152451 w 599972"/>
                <a:gd name="connsiteY180" fmla="*/ 166127 h 398667"/>
                <a:gd name="connsiteX181" fmla="*/ 156252 w 599972"/>
                <a:gd name="connsiteY181" fmla="*/ 169920 h 398667"/>
                <a:gd name="connsiteX182" fmla="*/ 156252 w 599972"/>
                <a:gd name="connsiteY182" fmla="*/ 151714 h 398667"/>
                <a:gd name="connsiteX183" fmla="*/ 151691 w 599972"/>
                <a:gd name="connsiteY183" fmla="*/ 150955 h 398667"/>
                <a:gd name="connsiteX184" fmla="*/ 110643 w 599972"/>
                <a:gd name="connsiteY184" fmla="*/ 128956 h 398667"/>
                <a:gd name="connsiteX185" fmla="*/ 105322 w 599972"/>
                <a:gd name="connsiteY185" fmla="*/ 124405 h 398667"/>
                <a:gd name="connsiteX186" fmla="*/ 191177 w 599972"/>
                <a:gd name="connsiteY186" fmla="*/ 122153 h 398667"/>
                <a:gd name="connsiteX187" fmla="*/ 191177 w 599972"/>
                <a:gd name="connsiteY187" fmla="*/ 138081 h 398667"/>
                <a:gd name="connsiteX188" fmla="*/ 197254 w 599972"/>
                <a:gd name="connsiteY188" fmla="*/ 139598 h 398667"/>
                <a:gd name="connsiteX189" fmla="*/ 239795 w 599972"/>
                <a:gd name="connsiteY189" fmla="*/ 166145 h 398667"/>
                <a:gd name="connsiteX190" fmla="*/ 245112 w 599972"/>
                <a:gd name="connsiteY190" fmla="*/ 170695 h 398667"/>
                <a:gd name="connsiteX191" fmla="*/ 245112 w 599972"/>
                <a:gd name="connsiteY191" fmla="*/ 151733 h 398667"/>
                <a:gd name="connsiteX192" fmla="*/ 239035 w 599972"/>
                <a:gd name="connsiteY192" fmla="*/ 150216 h 398667"/>
                <a:gd name="connsiteX193" fmla="*/ 198014 w 599972"/>
                <a:gd name="connsiteY193" fmla="*/ 128979 h 398667"/>
                <a:gd name="connsiteX194" fmla="*/ 191177 w 599972"/>
                <a:gd name="connsiteY194" fmla="*/ 122153 h 398667"/>
                <a:gd name="connsiteX195" fmla="*/ 16459 w 599972"/>
                <a:gd name="connsiteY195" fmla="*/ 122148 h 398667"/>
                <a:gd name="connsiteX196" fmla="*/ 16459 w 599972"/>
                <a:gd name="connsiteY196" fmla="*/ 138075 h 398667"/>
                <a:gd name="connsiteX197" fmla="*/ 21777 w 599972"/>
                <a:gd name="connsiteY197" fmla="*/ 140350 h 398667"/>
                <a:gd name="connsiteX198" fmla="*/ 64317 w 599972"/>
                <a:gd name="connsiteY198" fmla="*/ 166135 h 398667"/>
                <a:gd name="connsiteX199" fmla="*/ 70394 w 599972"/>
                <a:gd name="connsiteY199" fmla="*/ 170685 h 398667"/>
                <a:gd name="connsiteX200" fmla="*/ 70394 w 599972"/>
                <a:gd name="connsiteY200" fmla="*/ 152484 h 398667"/>
                <a:gd name="connsiteX201" fmla="*/ 64317 w 599972"/>
                <a:gd name="connsiteY201" fmla="*/ 150967 h 398667"/>
                <a:gd name="connsiteX202" fmla="*/ 23296 w 599972"/>
                <a:gd name="connsiteY202" fmla="*/ 128974 h 398667"/>
                <a:gd name="connsiteX203" fmla="*/ 16459 w 599972"/>
                <a:gd name="connsiteY203" fmla="*/ 122148 h 398667"/>
                <a:gd name="connsiteX204" fmla="*/ 290705 w 599972"/>
                <a:gd name="connsiteY204" fmla="*/ 116045 h 398667"/>
                <a:gd name="connsiteX205" fmla="*/ 287668 w 599972"/>
                <a:gd name="connsiteY205" fmla="*/ 125907 h 398667"/>
                <a:gd name="connsiteX206" fmla="*/ 295261 w 599972"/>
                <a:gd name="connsiteY206" fmla="*/ 127424 h 398667"/>
                <a:gd name="connsiteX207" fmla="*/ 510925 w 599972"/>
                <a:gd name="connsiteY207" fmla="*/ 258669 h 398667"/>
                <a:gd name="connsiteX208" fmla="*/ 514722 w 599972"/>
                <a:gd name="connsiteY208" fmla="*/ 266255 h 398667"/>
                <a:gd name="connsiteX209" fmla="*/ 534466 w 599972"/>
                <a:gd name="connsiteY209" fmla="*/ 249565 h 398667"/>
                <a:gd name="connsiteX210" fmla="*/ 530669 w 599972"/>
                <a:gd name="connsiteY210" fmla="*/ 249565 h 398667"/>
                <a:gd name="connsiteX211" fmla="*/ 525353 w 599972"/>
                <a:gd name="connsiteY211" fmla="*/ 246531 h 398667"/>
                <a:gd name="connsiteX212" fmla="*/ 486625 w 599972"/>
                <a:gd name="connsiteY212" fmla="*/ 223771 h 398667"/>
                <a:gd name="connsiteX213" fmla="*/ 442581 w 599972"/>
                <a:gd name="connsiteY213" fmla="*/ 198736 h 398667"/>
                <a:gd name="connsiteX214" fmla="*/ 296780 w 599972"/>
                <a:gd name="connsiteY214" fmla="*/ 122114 h 398667"/>
                <a:gd name="connsiteX215" fmla="*/ 290705 w 599972"/>
                <a:gd name="connsiteY215" fmla="*/ 116045 h 398667"/>
                <a:gd name="connsiteX216" fmla="*/ 125846 w 599972"/>
                <a:gd name="connsiteY216" fmla="*/ 106104 h 398667"/>
                <a:gd name="connsiteX217" fmla="*/ 105322 w 599972"/>
                <a:gd name="connsiteY217" fmla="*/ 116819 h 398667"/>
                <a:gd name="connsiteX218" fmla="*/ 112924 w 599972"/>
                <a:gd name="connsiteY218" fmla="*/ 114544 h 398667"/>
                <a:gd name="connsiteX219" fmla="*/ 127367 w 599972"/>
                <a:gd name="connsiteY219" fmla="*/ 114544 h 398667"/>
                <a:gd name="connsiteX220" fmla="*/ 150171 w 599972"/>
                <a:gd name="connsiteY220" fmla="*/ 121371 h 398667"/>
                <a:gd name="connsiteX221" fmla="*/ 152451 w 599972"/>
                <a:gd name="connsiteY221" fmla="*/ 122888 h 398667"/>
                <a:gd name="connsiteX222" fmla="*/ 156252 w 599972"/>
                <a:gd name="connsiteY222" fmla="*/ 126681 h 398667"/>
                <a:gd name="connsiteX223" fmla="*/ 156252 w 599972"/>
                <a:gd name="connsiteY223" fmla="*/ 122888 h 398667"/>
                <a:gd name="connsiteX224" fmla="*/ 155492 w 599972"/>
                <a:gd name="connsiteY224" fmla="*/ 118336 h 398667"/>
                <a:gd name="connsiteX225" fmla="*/ 153212 w 599972"/>
                <a:gd name="connsiteY225" fmla="*/ 117578 h 398667"/>
                <a:gd name="connsiteX226" fmla="*/ 150171 w 599972"/>
                <a:gd name="connsiteY226" fmla="*/ 116061 h 398667"/>
                <a:gd name="connsiteX227" fmla="*/ 147891 w 599972"/>
                <a:gd name="connsiteY227" fmla="*/ 114544 h 398667"/>
                <a:gd name="connsiteX228" fmla="*/ 148651 w 599972"/>
                <a:gd name="connsiteY228" fmla="*/ 114544 h 398667"/>
                <a:gd name="connsiteX229" fmla="*/ 153212 w 599972"/>
                <a:gd name="connsiteY229" fmla="*/ 115302 h 398667"/>
                <a:gd name="connsiteX230" fmla="*/ 125846 w 599972"/>
                <a:gd name="connsiteY230" fmla="*/ 106104 h 398667"/>
                <a:gd name="connsiteX231" fmla="*/ 38299 w 599972"/>
                <a:gd name="connsiteY231" fmla="*/ 106032 h 398667"/>
                <a:gd name="connsiteX232" fmla="*/ 16459 w 599972"/>
                <a:gd name="connsiteY232" fmla="*/ 117598 h 398667"/>
                <a:gd name="connsiteX233" fmla="*/ 16459 w 599972"/>
                <a:gd name="connsiteY233" fmla="*/ 118357 h 398667"/>
                <a:gd name="connsiteX234" fmla="*/ 17219 w 599972"/>
                <a:gd name="connsiteY234" fmla="*/ 116840 h 398667"/>
                <a:gd name="connsiteX235" fmla="*/ 25575 w 599972"/>
                <a:gd name="connsiteY235" fmla="*/ 114565 h 398667"/>
                <a:gd name="connsiteX236" fmla="*/ 39249 w 599972"/>
                <a:gd name="connsiteY236" fmla="*/ 114565 h 398667"/>
                <a:gd name="connsiteX237" fmla="*/ 62798 w 599972"/>
                <a:gd name="connsiteY237" fmla="*/ 121390 h 398667"/>
                <a:gd name="connsiteX238" fmla="*/ 65077 w 599972"/>
                <a:gd name="connsiteY238" fmla="*/ 122907 h 398667"/>
                <a:gd name="connsiteX239" fmla="*/ 70394 w 599972"/>
                <a:gd name="connsiteY239" fmla="*/ 128216 h 398667"/>
                <a:gd name="connsiteX240" fmla="*/ 70394 w 599972"/>
                <a:gd name="connsiteY240" fmla="*/ 122907 h 398667"/>
                <a:gd name="connsiteX241" fmla="*/ 69634 w 599972"/>
                <a:gd name="connsiteY241" fmla="*/ 119873 h 398667"/>
                <a:gd name="connsiteX242" fmla="*/ 65836 w 599972"/>
                <a:gd name="connsiteY242" fmla="*/ 117598 h 398667"/>
                <a:gd name="connsiteX243" fmla="*/ 62798 w 599972"/>
                <a:gd name="connsiteY243" fmla="*/ 116081 h 398667"/>
                <a:gd name="connsiteX244" fmla="*/ 60519 w 599972"/>
                <a:gd name="connsiteY244" fmla="*/ 114565 h 398667"/>
                <a:gd name="connsiteX245" fmla="*/ 61278 w 599972"/>
                <a:gd name="connsiteY245" fmla="*/ 114565 h 398667"/>
                <a:gd name="connsiteX246" fmla="*/ 68115 w 599972"/>
                <a:gd name="connsiteY246" fmla="*/ 116081 h 398667"/>
                <a:gd name="connsiteX247" fmla="*/ 38299 w 599972"/>
                <a:gd name="connsiteY247" fmla="*/ 106032 h 398667"/>
                <a:gd name="connsiteX248" fmla="*/ 212637 w 599972"/>
                <a:gd name="connsiteY248" fmla="*/ 105940 h 398667"/>
                <a:gd name="connsiteX249" fmla="*/ 191177 w 599972"/>
                <a:gd name="connsiteY249" fmla="*/ 117602 h 398667"/>
                <a:gd name="connsiteX250" fmla="*/ 192697 w 599972"/>
                <a:gd name="connsiteY250" fmla="*/ 116843 h 398667"/>
                <a:gd name="connsiteX251" fmla="*/ 200293 w 599972"/>
                <a:gd name="connsiteY251" fmla="*/ 113809 h 398667"/>
                <a:gd name="connsiteX252" fmla="*/ 214726 w 599972"/>
                <a:gd name="connsiteY252" fmla="*/ 113809 h 398667"/>
                <a:gd name="connsiteX253" fmla="*/ 237516 w 599972"/>
                <a:gd name="connsiteY253" fmla="*/ 120636 h 398667"/>
                <a:gd name="connsiteX254" fmla="*/ 239795 w 599972"/>
                <a:gd name="connsiteY254" fmla="*/ 122153 h 398667"/>
                <a:gd name="connsiteX255" fmla="*/ 245112 w 599972"/>
                <a:gd name="connsiteY255" fmla="*/ 127462 h 398667"/>
                <a:gd name="connsiteX256" fmla="*/ 245112 w 599972"/>
                <a:gd name="connsiteY256" fmla="*/ 122911 h 398667"/>
                <a:gd name="connsiteX257" fmla="*/ 244352 w 599972"/>
                <a:gd name="connsiteY257" fmla="*/ 119119 h 398667"/>
                <a:gd name="connsiteX258" fmla="*/ 241314 w 599972"/>
                <a:gd name="connsiteY258" fmla="*/ 116843 h 398667"/>
                <a:gd name="connsiteX259" fmla="*/ 237516 w 599972"/>
                <a:gd name="connsiteY259" fmla="*/ 115326 h 398667"/>
                <a:gd name="connsiteX260" fmla="*/ 235237 w 599972"/>
                <a:gd name="connsiteY260" fmla="*/ 113809 h 398667"/>
                <a:gd name="connsiteX261" fmla="*/ 235996 w 599972"/>
                <a:gd name="connsiteY261" fmla="*/ 113809 h 398667"/>
                <a:gd name="connsiteX262" fmla="*/ 242073 w 599972"/>
                <a:gd name="connsiteY262" fmla="*/ 115326 h 398667"/>
                <a:gd name="connsiteX263" fmla="*/ 212637 w 599972"/>
                <a:gd name="connsiteY263" fmla="*/ 105940 h 398667"/>
                <a:gd name="connsiteX264" fmla="*/ 474475 w 599972"/>
                <a:gd name="connsiteY264" fmla="*/ 104665 h 398667"/>
                <a:gd name="connsiteX265" fmla="*/ 473715 w 599972"/>
                <a:gd name="connsiteY265" fmla="*/ 106182 h 398667"/>
                <a:gd name="connsiteX266" fmla="*/ 489662 w 599972"/>
                <a:gd name="connsiteY266" fmla="*/ 115286 h 398667"/>
                <a:gd name="connsiteX267" fmla="*/ 496497 w 599972"/>
                <a:gd name="connsiteY267" fmla="*/ 119079 h 398667"/>
                <a:gd name="connsiteX268" fmla="*/ 482828 w 599972"/>
                <a:gd name="connsiteY268" fmla="*/ 107700 h 398667"/>
                <a:gd name="connsiteX269" fmla="*/ 482069 w 599972"/>
                <a:gd name="connsiteY269" fmla="*/ 106941 h 398667"/>
                <a:gd name="connsiteX270" fmla="*/ 474475 w 599972"/>
                <a:gd name="connsiteY270" fmla="*/ 104665 h 398667"/>
                <a:gd name="connsiteX271" fmla="*/ 133923 w 599972"/>
                <a:gd name="connsiteY271" fmla="*/ 97286 h 398667"/>
                <a:gd name="connsiteX272" fmla="*/ 171455 w 599972"/>
                <a:gd name="connsiteY272" fmla="*/ 123646 h 398667"/>
                <a:gd name="connsiteX273" fmla="*/ 171455 w 599972"/>
                <a:gd name="connsiteY273" fmla="*/ 278396 h 398667"/>
                <a:gd name="connsiteX274" fmla="*/ 170695 w 599972"/>
                <a:gd name="connsiteY274" fmla="*/ 278396 h 398667"/>
                <a:gd name="connsiteX275" fmla="*/ 171455 w 599972"/>
                <a:gd name="connsiteY275" fmla="*/ 279154 h 398667"/>
                <a:gd name="connsiteX276" fmla="*/ 90119 w 599972"/>
                <a:gd name="connsiteY276" fmla="*/ 275362 h 398667"/>
                <a:gd name="connsiteX277" fmla="*/ 90119 w 599972"/>
                <a:gd name="connsiteY277" fmla="*/ 179022 h 398667"/>
                <a:gd name="connsiteX278" fmla="*/ 90119 w 599972"/>
                <a:gd name="connsiteY278" fmla="*/ 119854 h 398667"/>
                <a:gd name="connsiteX279" fmla="*/ 133923 w 599972"/>
                <a:gd name="connsiteY279" fmla="*/ 97286 h 398667"/>
                <a:gd name="connsiteX280" fmla="*/ 221278 w 599972"/>
                <a:gd name="connsiteY280" fmla="*/ 97028 h 398667"/>
                <a:gd name="connsiteX281" fmla="*/ 259545 w 599972"/>
                <a:gd name="connsiteY281" fmla="*/ 123670 h 398667"/>
                <a:gd name="connsiteX282" fmla="*/ 259545 w 599972"/>
                <a:gd name="connsiteY282" fmla="*/ 278400 h 398667"/>
                <a:gd name="connsiteX283" fmla="*/ 259545 w 599972"/>
                <a:gd name="connsiteY283" fmla="*/ 279158 h 398667"/>
                <a:gd name="connsiteX284" fmla="*/ 176744 w 599972"/>
                <a:gd name="connsiteY284" fmla="*/ 275366 h 398667"/>
                <a:gd name="connsiteX285" fmla="*/ 176744 w 599972"/>
                <a:gd name="connsiteY285" fmla="*/ 179039 h 398667"/>
                <a:gd name="connsiteX286" fmla="*/ 176744 w 599972"/>
                <a:gd name="connsiteY286" fmla="*/ 119877 h 398667"/>
                <a:gd name="connsiteX287" fmla="*/ 221278 w 599972"/>
                <a:gd name="connsiteY287" fmla="*/ 97028 h 398667"/>
                <a:gd name="connsiteX288" fmla="*/ 46560 w 599972"/>
                <a:gd name="connsiteY288" fmla="*/ 96742 h 398667"/>
                <a:gd name="connsiteX289" fmla="*/ 84827 w 599972"/>
                <a:gd name="connsiteY289" fmla="*/ 123665 h 398667"/>
                <a:gd name="connsiteX290" fmla="*/ 84827 w 599972"/>
                <a:gd name="connsiteY290" fmla="*/ 278376 h 398667"/>
                <a:gd name="connsiteX291" fmla="*/ 84827 w 599972"/>
                <a:gd name="connsiteY291" fmla="*/ 279135 h 398667"/>
                <a:gd name="connsiteX292" fmla="*/ 2026 w 599972"/>
                <a:gd name="connsiteY292" fmla="*/ 275343 h 398667"/>
                <a:gd name="connsiteX293" fmla="*/ 2026 w 599972"/>
                <a:gd name="connsiteY293" fmla="*/ 179028 h 398667"/>
                <a:gd name="connsiteX294" fmla="*/ 2026 w 599972"/>
                <a:gd name="connsiteY294" fmla="*/ 119873 h 398667"/>
                <a:gd name="connsiteX295" fmla="*/ 46560 w 599972"/>
                <a:gd name="connsiteY295" fmla="*/ 96742 h 398667"/>
                <a:gd name="connsiteX296" fmla="*/ 357531 w 599972"/>
                <a:gd name="connsiteY296" fmla="*/ 56871 h 398667"/>
                <a:gd name="connsiteX297" fmla="*/ 316524 w 599972"/>
                <a:gd name="connsiteY297" fmla="*/ 107700 h 398667"/>
                <a:gd name="connsiteX298" fmla="*/ 327155 w 599972"/>
                <a:gd name="connsiteY298" fmla="*/ 107700 h 398667"/>
                <a:gd name="connsiteX299" fmla="*/ 341584 w 599972"/>
                <a:gd name="connsiteY299" fmla="*/ 101631 h 398667"/>
                <a:gd name="connsiteX300" fmla="*/ 358290 w 599972"/>
                <a:gd name="connsiteY300" fmla="*/ 98596 h 398667"/>
                <a:gd name="connsiteX301" fmla="*/ 403853 w 599972"/>
                <a:gd name="connsiteY301" fmla="*/ 125148 h 398667"/>
                <a:gd name="connsiteX302" fmla="*/ 555728 w 599972"/>
                <a:gd name="connsiteY302" fmla="*/ 221495 h 398667"/>
                <a:gd name="connsiteX303" fmla="*/ 560284 w 599972"/>
                <a:gd name="connsiteY303" fmla="*/ 224530 h 398667"/>
                <a:gd name="connsiteX304" fmla="*/ 561044 w 599972"/>
                <a:gd name="connsiteY304" fmla="*/ 229840 h 398667"/>
                <a:gd name="connsiteX305" fmla="*/ 571675 w 599972"/>
                <a:gd name="connsiteY305" fmla="*/ 182046 h 398667"/>
                <a:gd name="connsiteX306" fmla="*/ 570916 w 599972"/>
                <a:gd name="connsiteY306" fmla="*/ 181288 h 398667"/>
                <a:gd name="connsiteX307" fmla="*/ 384109 w 599972"/>
                <a:gd name="connsiteY307" fmla="*/ 74320 h 398667"/>
                <a:gd name="connsiteX308" fmla="*/ 364365 w 599972"/>
                <a:gd name="connsiteY308" fmla="*/ 63699 h 398667"/>
                <a:gd name="connsiteX309" fmla="*/ 357531 w 599972"/>
                <a:gd name="connsiteY309" fmla="*/ 56871 h 398667"/>
                <a:gd name="connsiteX310" fmla="*/ 358290 w 599972"/>
                <a:gd name="connsiteY310" fmla="*/ 33353 h 398667"/>
                <a:gd name="connsiteX311" fmla="*/ 358290 w 599972"/>
                <a:gd name="connsiteY311" fmla="*/ 41698 h 398667"/>
                <a:gd name="connsiteX312" fmla="*/ 359049 w 599972"/>
                <a:gd name="connsiteY312" fmla="*/ 42457 h 398667"/>
                <a:gd name="connsiteX313" fmla="*/ 374237 w 599972"/>
                <a:gd name="connsiteY313" fmla="*/ 49284 h 398667"/>
                <a:gd name="connsiteX314" fmla="*/ 417521 w 599972"/>
                <a:gd name="connsiteY314" fmla="*/ 66733 h 398667"/>
                <a:gd name="connsiteX315" fmla="*/ 418281 w 599972"/>
                <a:gd name="connsiteY315" fmla="*/ 65216 h 398667"/>
                <a:gd name="connsiteX316" fmla="*/ 365124 w 599972"/>
                <a:gd name="connsiteY316" fmla="*/ 37146 h 398667"/>
                <a:gd name="connsiteX317" fmla="*/ 358290 w 599972"/>
                <a:gd name="connsiteY317" fmla="*/ 33353 h 398667"/>
                <a:gd name="connsiteX318" fmla="*/ 365884 w 599972"/>
                <a:gd name="connsiteY318" fmla="*/ 15904 h 398667"/>
                <a:gd name="connsiteX319" fmla="*/ 358290 w 599972"/>
                <a:gd name="connsiteY319" fmla="*/ 18180 h 398667"/>
                <a:gd name="connsiteX320" fmla="*/ 358290 w 599972"/>
                <a:gd name="connsiteY320" fmla="*/ 18939 h 398667"/>
                <a:gd name="connsiteX321" fmla="*/ 368921 w 599972"/>
                <a:gd name="connsiteY321" fmla="*/ 21215 h 398667"/>
                <a:gd name="connsiteX322" fmla="*/ 402334 w 599972"/>
                <a:gd name="connsiteY322" fmla="*/ 38663 h 398667"/>
                <a:gd name="connsiteX323" fmla="*/ 384868 w 599972"/>
                <a:gd name="connsiteY323" fmla="*/ 25767 h 398667"/>
                <a:gd name="connsiteX324" fmla="*/ 371199 w 599972"/>
                <a:gd name="connsiteY324" fmla="*/ 18939 h 398667"/>
                <a:gd name="connsiteX325" fmla="*/ 365884 w 599972"/>
                <a:gd name="connsiteY325" fmla="*/ 15904 h 398667"/>
                <a:gd name="connsiteX326" fmla="*/ 358053 w 599972"/>
                <a:gd name="connsiteY326" fmla="*/ 862 h 398667"/>
                <a:gd name="connsiteX327" fmla="*/ 411446 w 599972"/>
                <a:gd name="connsiteY327" fmla="*/ 29560 h 398667"/>
                <a:gd name="connsiteX328" fmla="*/ 564081 w 599972"/>
                <a:gd name="connsiteY328" fmla="*/ 158528 h 398667"/>
                <a:gd name="connsiteX329" fmla="*/ 588381 w 599972"/>
                <a:gd name="connsiteY329" fmla="*/ 218461 h 398667"/>
                <a:gd name="connsiteX330" fmla="*/ 449415 w 599972"/>
                <a:gd name="connsiteY330" fmla="*/ 335291 h 398667"/>
                <a:gd name="connsiteX331" fmla="*/ 355252 w 599972"/>
                <a:gd name="connsiteY331" fmla="*/ 397500 h 398667"/>
                <a:gd name="connsiteX332" fmla="*/ 343862 w 599972"/>
                <a:gd name="connsiteY332" fmla="*/ 346671 h 398667"/>
                <a:gd name="connsiteX333" fmla="*/ 292224 w 599972"/>
                <a:gd name="connsiteY333" fmla="*/ 299635 h 398667"/>
                <a:gd name="connsiteX334" fmla="*/ 277036 w 599972"/>
                <a:gd name="connsiteY334" fmla="*/ 292808 h 398667"/>
                <a:gd name="connsiteX335" fmla="*/ 272480 w 599972"/>
                <a:gd name="connsiteY335" fmla="*/ 229840 h 398667"/>
                <a:gd name="connsiteX336" fmla="*/ 272480 w 599972"/>
                <a:gd name="connsiteY336" fmla="*/ 131217 h 398667"/>
                <a:gd name="connsiteX337" fmla="*/ 292983 w 599972"/>
                <a:gd name="connsiteY337" fmla="*/ 99355 h 398667"/>
                <a:gd name="connsiteX338" fmla="*/ 338546 w 599972"/>
                <a:gd name="connsiteY338" fmla="*/ 85699 h 398667"/>
                <a:gd name="connsiteX339" fmla="*/ 343862 w 599972"/>
                <a:gd name="connsiteY339" fmla="*/ 21973 h 398667"/>
                <a:gd name="connsiteX340" fmla="*/ 343862 w 599972"/>
                <a:gd name="connsiteY340" fmla="*/ 19698 h 398667"/>
                <a:gd name="connsiteX341" fmla="*/ 344621 w 599972"/>
                <a:gd name="connsiteY341" fmla="*/ 17422 h 398667"/>
                <a:gd name="connsiteX342" fmla="*/ 358053 w 599972"/>
                <a:gd name="connsiteY342" fmla="*/ 862 h 39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Lst>
              <a:rect l="l" t="t" r="r" b="b"/>
              <a:pathLst>
                <a:path w="599972" h="398667">
                  <a:moveTo>
                    <a:pt x="359049" y="349705"/>
                  </a:moveTo>
                  <a:cubicBezTo>
                    <a:pt x="359049" y="360326"/>
                    <a:pt x="359809" y="373982"/>
                    <a:pt x="362846" y="382327"/>
                  </a:cubicBezTo>
                  <a:cubicBezTo>
                    <a:pt x="362846" y="382327"/>
                    <a:pt x="363606" y="382327"/>
                    <a:pt x="363606" y="382327"/>
                  </a:cubicBezTo>
                  <a:lnTo>
                    <a:pt x="366860" y="386879"/>
                  </a:lnTo>
                  <a:lnTo>
                    <a:pt x="365124" y="386879"/>
                  </a:lnTo>
                  <a:cubicBezTo>
                    <a:pt x="365884" y="386879"/>
                    <a:pt x="366643" y="387637"/>
                    <a:pt x="367402" y="387637"/>
                  </a:cubicBezTo>
                  <a:lnTo>
                    <a:pt x="366860" y="386879"/>
                  </a:lnTo>
                  <a:lnTo>
                    <a:pt x="371959" y="386879"/>
                  </a:lnTo>
                  <a:cubicBezTo>
                    <a:pt x="378793" y="380810"/>
                    <a:pt x="385627" y="374741"/>
                    <a:pt x="392462" y="369430"/>
                  </a:cubicBezTo>
                  <a:cubicBezTo>
                    <a:pt x="389424" y="369430"/>
                    <a:pt x="385627" y="368671"/>
                    <a:pt x="382590" y="366396"/>
                  </a:cubicBezTo>
                  <a:cubicBezTo>
                    <a:pt x="376515" y="362602"/>
                    <a:pt x="370440" y="358809"/>
                    <a:pt x="364365" y="355016"/>
                  </a:cubicBezTo>
                  <a:cubicBezTo>
                    <a:pt x="362087" y="353499"/>
                    <a:pt x="360568" y="351981"/>
                    <a:pt x="359049" y="349705"/>
                  </a:cubicBezTo>
                  <a:close/>
                  <a:moveTo>
                    <a:pt x="352974" y="311774"/>
                  </a:moveTo>
                  <a:cubicBezTo>
                    <a:pt x="356012" y="318601"/>
                    <a:pt x="357531" y="326188"/>
                    <a:pt x="358290" y="333774"/>
                  </a:cubicBezTo>
                  <a:cubicBezTo>
                    <a:pt x="359809" y="335291"/>
                    <a:pt x="362087" y="336050"/>
                    <a:pt x="364365" y="337567"/>
                  </a:cubicBezTo>
                  <a:cubicBezTo>
                    <a:pt x="374237" y="343636"/>
                    <a:pt x="384109" y="350464"/>
                    <a:pt x="393981" y="356533"/>
                  </a:cubicBezTo>
                  <a:cubicBezTo>
                    <a:pt x="397018" y="358809"/>
                    <a:pt x="398537" y="361844"/>
                    <a:pt x="399296" y="364120"/>
                  </a:cubicBezTo>
                  <a:cubicBezTo>
                    <a:pt x="401574" y="361844"/>
                    <a:pt x="404612" y="359568"/>
                    <a:pt x="406890" y="357292"/>
                  </a:cubicBezTo>
                  <a:cubicBezTo>
                    <a:pt x="411446" y="353499"/>
                    <a:pt x="415243" y="350464"/>
                    <a:pt x="419800" y="346671"/>
                  </a:cubicBezTo>
                  <a:cubicBezTo>
                    <a:pt x="416003" y="347430"/>
                    <a:pt x="411446" y="347430"/>
                    <a:pt x="407649" y="345154"/>
                  </a:cubicBezTo>
                  <a:cubicBezTo>
                    <a:pt x="392462" y="336050"/>
                    <a:pt x="376515" y="327705"/>
                    <a:pt x="361327" y="318601"/>
                  </a:cubicBezTo>
                  <a:cubicBezTo>
                    <a:pt x="358290" y="317084"/>
                    <a:pt x="355252" y="314049"/>
                    <a:pt x="352974" y="311774"/>
                  </a:cubicBezTo>
                  <a:close/>
                  <a:moveTo>
                    <a:pt x="109123" y="286740"/>
                  </a:moveTo>
                  <a:cubicBezTo>
                    <a:pt x="112164" y="289395"/>
                    <a:pt x="116534" y="291102"/>
                    <a:pt x="121475" y="292050"/>
                  </a:cubicBezTo>
                  <a:lnTo>
                    <a:pt x="130698" y="292494"/>
                  </a:lnTo>
                  <a:lnTo>
                    <a:pt x="132688" y="292809"/>
                  </a:lnTo>
                  <a:lnTo>
                    <a:pt x="137248" y="292809"/>
                  </a:lnTo>
                  <a:lnTo>
                    <a:pt x="130698" y="292494"/>
                  </a:lnTo>
                  <a:lnTo>
                    <a:pt x="120715" y="290912"/>
                  </a:lnTo>
                  <a:cubicBezTo>
                    <a:pt x="116535" y="289774"/>
                    <a:pt x="112544" y="288257"/>
                    <a:pt x="109883" y="286740"/>
                  </a:cubicBezTo>
                  <a:cubicBezTo>
                    <a:pt x="109123" y="286740"/>
                    <a:pt x="109123" y="286740"/>
                    <a:pt x="109123" y="286740"/>
                  </a:cubicBezTo>
                  <a:close/>
                  <a:moveTo>
                    <a:pt x="20258" y="285960"/>
                  </a:moveTo>
                  <a:cubicBezTo>
                    <a:pt x="21017" y="285960"/>
                    <a:pt x="21777" y="285960"/>
                    <a:pt x="21777" y="286719"/>
                  </a:cubicBezTo>
                  <a:cubicBezTo>
                    <a:pt x="27854" y="289752"/>
                    <a:pt x="37729" y="292786"/>
                    <a:pt x="44566" y="292786"/>
                  </a:cubicBezTo>
                  <a:cubicBezTo>
                    <a:pt x="35450" y="292786"/>
                    <a:pt x="25575" y="290511"/>
                    <a:pt x="20258" y="285960"/>
                  </a:cubicBezTo>
                  <a:close/>
                  <a:moveTo>
                    <a:pt x="194216" y="284468"/>
                  </a:moveTo>
                  <a:cubicBezTo>
                    <a:pt x="194976" y="285226"/>
                    <a:pt x="195735" y="285985"/>
                    <a:pt x="197254" y="285985"/>
                  </a:cubicBezTo>
                  <a:lnTo>
                    <a:pt x="197300" y="285997"/>
                  </a:lnTo>
                  <a:lnTo>
                    <a:pt x="208174" y="291389"/>
                  </a:lnTo>
                  <a:lnTo>
                    <a:pt x="219064" y="291791"/>
                  </a:lnTo>
                  <a:lnTo>
                    <a:pt x="220044" y="292052"/>
                  </a:lnTo>
                  <a:lnTo>
                    <a:pt x="226121" y="292052"/>
                  </a:lnTo>
                  <a:lnTo>
                    <a:pt x="219064" y="291791"/>
                  </a:lnTo>
                  <a:lnTo>
                    <a:pt x="197300" y="285997"/>
                  </a:lnTo>
                  <a:close/>
                  <a:moveTo>
                    <a:pt x="289186" y="275359"/>
                  </a:moveTo>
                  <a:cubicBezTo>
                    <a:pt x="291465" y="278393"/>
                    <a:pt x="292983" y="279911"/>
                    <a:pt x="295261" y="281428"/>
                  </a:cubicBezTo>
                  <a:cubicBezTo>
                    <a:pt x="298299" y="282945"/>
                    <a:pt x="300577" y="284462"/>
                    <a:pt x="303615" y="285980"/>
                  </a:cubicBezTo>
                  <a:cubicBezTo>
                    <a:pt x="304374" y="286738"/>
                    <a:pt x="305133" y="286738"/>
                    <a:pt x="306652" y="287497"/>
                  </a:cubicBezTo>
                  <a:cubicBezTo>
                    <a:pt x="297540" y="285980"/>
                    <a:pt x="292224" y="282945"/>
                    <a:pt x="289186" y="275359"/>
                  </a:cubicBezTo>
                  <a:close/>
                  <a:moveTo>
                    <a:pt x="105322" y="210883"/>
                  </a:moveTo>
                  <a:lnTo>
                    <a:pt x="105322" y="234398"/>
                  </a:lnTo>
                  <a:lnTo>
                    <a:pt x="105322" y="255639"/>
                  </a:lnTo>
                  <a:cubicBezTo>
                    <a:pt x="106842" y="255639"/>
                    <a:pt x="108363" y="255639"/>
                    <a:pt x="109883" y="256397"/>
                  </a:cubicBezTo>
                  <a:cubicBezTo>
                    <a:pt x="122806" y="263983"/>
                    <a:pt x="136488" y="271569"/>
                    <a:pt x="150171" y="279154"/>
                  </a:cubicBezTo>
                  <a:cubicBezTo>
                    <a:pt x="152451" y="280672"/>
                    <a:pt x="153972" y="282189"/>
                    <a:pt x="155492" y="283706"/>
                  </a:cubicBezTo>
                  <a:cubicBezTo>
                    <a:pt x="155492" y="282947"/>
                    <a:pt x="156252" y="282189"/>
                    <a:pt x="156252" y="281430"/>
                  </a:cubicBezTo>
                  <a:lnTo>
                    <a:pt x="156252" y="240467"/>
                  </a:lnTo>
                  <a:cubicBezTo>
                    <a:pt x="154732" y="239708"/>
                    <a:pt x="153212" y="239708"/>
                    <a:pt x="151691" y="238191"/>
                  </a:cubicBezTo>
                  <a:cubicBezTo>
                    <a:pt x="138009" y="230606"/>
                    <a:pt x="123566" y="222261"/>
                    <a:pt x="109883" y="214676"/>
                  </a:cubicBezTo>
                  <a:cubicBezTo>
                    <a:pt x="108363" y="213917"/>
                    <a:pt x="106842" y="212400"/>
                    <a:pt x="105322" y="210883"/>
                  </a:cubicBezTo>
                  <a:close/>
                  <a:moveTo>
                    <a:pt x="191177" y="209378"/>
                  </a:moveTo>
                  <a:lnTo>
                    <a:pt x="191177" y="234408"/>
                  </a:lnTo>
                  <a:cubicBezTo>
                    <a:pt x="191177" y="241234"/>
                    <a:pt x="191177" y="248061"/>
                    <a:pt x="191177" y="254887"/>
                  </a:cubicBezTo>
                  <a:cubicBezTo>
                    <a:pt x="193456" y="254887"/>
                    <a:pt x="194976" y="255645"/>
                    <a:pt x="197254" y="256404"/>
                  </a:cubicBezTo>
                  <a:cubicBezTo>
                    <a:pt x="210928" y="263989"/>
                    <a:pt x="223842" y="271573"/>
                    <a:pt x="237516" y="279158"/>
                  </a:cubicBezTo>
                  <a:cubicBezTo>
                    <a:pt x="239795" y="280675"/>
                    <a:pt x="242073" y="282192"/>
                    <a:pt x="243593" y="284468"/>
                  </a:cubicBezTo>
                  <a:cubicBezTo>
                    <a:pt x="244352" y="283709"/>
                    <a:pt x="244352" y="282192"/>
                    <a:pt x="245112" y="281434"/>
                  </a:cubicBezTo>
                  <a:lnTo>
                    <a:pt x="245112" y="239717"/>
                  </a:lnTo>
                  <a:cubicBezTo>
                    <a:pt x="243593" y="239717"/>
                    <a:pt x="241314" y="239717"/>
                    <a:pt x="239035" y="238200"/>
                  </a:cubicBezTo>
                  <a:cubicBezTo>
                    <a:pt x="225361" y="230615"/>
                    <a:pt x="211688" y="222272"/>
                    <a:pt x="197254" y="214687"/>
                  </a:cubicBezTo>
                  <a:cubicBezTo>
                    <a:pt x="194976" y="213170"/>
                    <a:pt x="193456" y="211653"/>
                    <a:pt x="191177" y="209378"/>
                  </a:cubicBezTo>
                  <a:close/>
                  <a:moveTo>
                    <a:pt x="16459" y="209363"/>
                  </a:moveTo>
                  <a:lnTo>
                    <a:pt x="16459" y="234390"/>
                  </a:lnTo>
                  <a:cubicBezTo>
                    <a:pt x="16459" y="241215"/>
                    <a:pt x="16459" y="248041"/>
                    <a:pt x="16459" y="255625"/>
                  </a:cubicBezTo>
                  <a:cubicBezTo>
                    <a:pt x="17979" y="255625"/>
                    <a:pt x="20258" y="255625"/>
                    <a:pt x="22536" y="257141"/>
                  </a:cubicBezTo>
                  <a:cubicBezTo>
                    <a:pt x="35450" y="264725"/>
                    <a:pt x="49124" y="272309"/>
                    <a:pt x="62798" y="279893"/>
                  </a:cubicBezTo>
                  <a:cubicBezTo>
                    <a:pt x="65077" y="280651"/>
                    <a:pt x="67355" y="282927"/>
                    <a:pt x="68115" y="284443"/>
                  </a:cubicBezTo>
                  <a:cubicBezTo>
                    <a:pt x="68875" y="283685"/>
                    <a:pt x="69634" y="282168"/>
                    <a:pt x="70394" y="281410"/>
                  </a:cubicBezTo>
                  <a:lnTo>
                    <a:pt x="70394" y="240457"/>
                  </a:lnTo>
                  <a:cubicBezTo>
                    <a:pt x="68115" y="240457"/>
                    <a:pt x="66596" y="239699"/>
                    <a:pt x="64317" y="238940"/>
                  </a:cubicBezTo>
                  <a:cubicBezTo>
                    <a:pt x="50643" y="230598"/>
                    <a:pt x="36210" y="223014"/>
                    <a:pt x="22536" y="215430"/>
                  </a:cubicBezTo>
                  <a:cubicBezTo>
                    <a:pt x="20258" y="213913"/>
                    <a:pt x="17979" y="211638"/>
                    <a:pt x="16459" y="209363"/>
                  </a:cubicBezTo>
                  <a:close/>
                  <a:moveTo>
                    <a:pt x="105322" y="170678"/>
                  </a:moveTo>
                  <a:lnTo>
                    <a:pt x="105322" y="190401"/>
                  </a:lnTo>
                  <a:cubicBezTo>
                    <a:pt x="106082" y="190401"/>
                    <a:pt x="107603" y="191160"/>
                    <a:pt x="109123" y="191918"/>
                  </a:cubicBezTo>
                  <a:cubicBezTo>
                    <a:pt x="123566" y="201780"/>
                    <a:pt x="138009" y="210883"/>
                    <a:pt x="152451" y="219986"/>
                  </a:cubicBezTo>
                  <a:cubicBezTo>
                    <a:pt x="153972" y="221503"/>
                    <a:pt x="155492" y="222261"/>
                    <a:pt x="156252" y="223778"/>
                  </a:cubicBezTo>
                  <a:lnTo>
                    <a:pt x="156252" y="203297"/>
                  </a:lnTo>
                  <a:cubicBezTo>
                    <a:pt x="155492" y="202538"/>
                    <a:pt x="153972" y="201780"/>
                    <a:pt x="152451" y="201021"/>
                  </a:cubicBezTo>
                  <a:cubicBezTo>
                    <a:pt x="138009" y="191918"/>
                    <a:pt x="123566" y="182815"/>
                    <a:pt x="109123" y="173712"/>
                  </a:cubicBezTo>
                  <a:cubicBezTo>
                    <a:pt x="107603" y="172954"/>
                    <a:pt x="106082" y="172195"/>
                    <a:pt x="105322" y="170678"/>
                  </a:cubicBezTo>
                  <a:close/>
                  <a:moveTo>
                    <a:pt x="191177" y="169178"/>
                  </a:moveTo>
                  <a:lnTo>
                    <a:pt x="191177" y="190416"/>
                  </a:lnTo>
                  <a:cubicBezTo>
                    <a:pt x="193456" y="190416"/>
                    <a:pt x="194976" y="190416"/>
                    <a:pt x="196495" y="191933"/>
                  </a:cubicBezTo>
                  <a:cubicBezTo>
                    <a:pt x="210928" y="201035"/>
                    <a:pt x="225361" y="210895"/>
                    <a:pt x="239795" y="219997"/>
                  </a:cubicBezTo>
                  <a:cubicBezTo>
                    <a:pt x="241314" y="221514"/>
                    <a:pt x="243593" y="223031"/>
                    <a:pt x="245112" y="225306"/>
                  </a:cubicBezTo>
                  <a:lnTo>
                    <a:pt x="245112" y="203310"/>
                  </a:lnTo>
                  <a:cubicBezTo>
                    <a:pt x="243593" y="202552"/>
                    <a:pt x="241314" y="202552"/>
                    <a:pt x="239795" y="201035"/>
                  </a:cubicBezTo>
                  <a:cubicBezTo>
                    <a:pt x="225361" y="191933"/>
                    <a:pt x="210928" y="182831"/>
                    <a:pt x="196495" y="173729"/>
                  </a:cubicBezTo>
                  <a:cubicBezTo>
                    <a:pt x="194976" y="172212"/>
                    <a:pt x="193456" y="170695"/>
                    <a:pt x="191177" y="169178"/>
                  </a:cubicBezTo>
                  <a:close/>
                  <a:moveTo>
                    <a:pt x="16459" y="169168"/>
                  </a:moveTo>
                  <a:lnTo>
                    <a:pt x="16459" y="190403"/>
                  </a:lnTo>
                  <a:cubicBezTo>
                    <a:pt x="17979" y="190403"/>
                    <a:pt x="19498" y="191162"/>
                    <a:pt x="21777" y="191920"/>
                  </a:cubicBezTo>
                  <a:cubicBezTo>
                    <a:pt x="36210" y="201779"/>
                    <a:pt x="50643" y="211638"/>
                    <a:pt x="65077" y="220739"/>
                  </a:cubicBezTo>
                  <a:cubicBezTo>
                    <a:pt x="66596" y="221497"/>
                    <a:pt x="68875" y="223772"/>
                    <a:pt x="70394" y="225289"/>
                  </a:cubicBezTo>
                  <a:lnTo>
                    <a:pt x="70394" y="203296"/>
                  </a:lnTo>
                  <a:cubicBezTo>
                    <a:pt x="68115" y="203296"/>
                    <a:pt x="66596" y="202538"/>
                    <a:pt x="64317" y="201021"/>
                  </a:cubicBezTo>
                  <a:cubicBezTo>
                    <a:pt x="50643" y="192679"/>
                    <a:pt x="36210" y="183578"/>
                    <a:pt x="21777" y="174477"/>
                  </a:cubicBezTo>
                  <a:cubicBezTo>
                    <a:pt x="20258" y="172960"/>
                    <a:pt x="17979" y="171444"/>
                    <a:pt x="16459" y="169168"/>
                  </a:cubicBezTo>
                  <a:close/>
                  <a:moveTo>
                    <a:pt x="311968" y="154735"/>
                  </a:moveTo>
                  <a:cubicBezTo>
                    <a:pt x="343862" y="174460"/>
                    <a:pt x="375756" y="195702"/>
                    <a:pt x="407649" y="215426"/>
                  </a:cubicBezTo>
                  <a:cubicBezTo>
                    <a:pt x="436506" y="232116"/>
                    <a:pt x="464603" y="249565"/>
                    <a:pt x="493459" y="265497"/>
                  </a:cubicBezTo>
                  <a:cubicBezTo>
                    <a:pt x="499534" y="268531"/>
                    <a:pt x="499534" y="268531"/>
                    <a:pt x="494219" y="265497"/>
                  </a:cubicBezTo>
                  <a:cubicBezTo>
                    <a:pt x="433468" y="228323"/>
                    <a:pt x="372718" y="191909"/>
                    <a:pt x="311968" y="154735"/>
                  </a:cubicBezTo>
                  <a:close/>
                  <a:moveTo>
                    <a:pt x="105322" y="153231"/>
                  </a:moveTo>
                  <a:lnTo>
                    <a:pt x="105322" y="156265"/>
                  </a:lnTo>
                  <a:cubicBezTo>
                    <a:pt x="106082" y="156265"/>
                    <a:pt x="107603" y="157024"/>
                    <a:pt x="109123" y="157782"/>
                  </a:cubicBezTo>
                  <a:cubicBezTo>
                    <a:pt x="124326" y="167644"/>
                    <a:pt x="138769" y="176747"/>
                    <a:pt x="153972" y="185850"/>
                  </a:cubicBezTo>
                  <a:cubicBezTo>
                    <a:pt x="154732" y="186608"/>
                    <a:pt x="155492" y="186608"/>
                    <a:pt x="156252" y="187367"/>
                  </a:cubicBezTo>
                  <a:lnTo>
                    <a:pt x="156252" y="184332"/>
                  </a:lnTo>
                  <a:cubicBezTo>
                    <a:pt x="155492" y="184332"/>
                    <a:pt x="153972" y="183574"/>
                    <a:pt x="152451" y="182815"/>
                  </a:cubicBezTo>
                  <a:cubicBezTo>
                    <a:pt x="138009" y="173712"/>
                    <a:pt x="123566" y="165368"/>
                    <a:pt x="109883" y="157024"/>
                  </a:cubicBezTo>
                  <a:cubicBezTo>
                    <a:pt x="107603" y="155507"/>
                    <a:pt x="106842" y="154748"/>
                    <a:pt x="105322" y="153231"/>
                  </a:cubicBezTo>
                  <a:close/>
                  <a:moveTo>
                    <a:pt x="191177" y="151733"/>
                  </a:moveTo>
                  <a:cubicBezTo>
                    <a:pt x="191177" y="153250"/>
                    <a:pt x="191177" y="154009"/>
                    <a:pt x="191177" y="155526"/>
                  </a:cubicBezTo>
                  <a:cubicBezTo>
                    <a:pt x="193456" y="155526"/>
                    <a:pt x="194976" y="156284"/>
                    <a:pt x="197254" y="157801"/>
                  </a:cubicBezTo>
                  <a:cubicBezTo>
                    <a:pt x="211688" y="166903"/>
                    <a:pt x="226121" y="176763"/>
                    <a:pt x="241314" y="185865"/>
                  </a:cubicBezTo>
                  <a:cubicBezTo>
                    <a:pt x="242833" y="186624"/>
                    <a:pt x="243593" y="187382"/>
                    <a:pt x="245112" y="188141"/>
                  </a:cubicBezTo>
                  <a:lnTo>
                    <a:pt x="245112" y="184348"/>
                  </a:lnTo>
                  <a:cubicBezTo>
                    <a:pt x="243593" y="184348"/>
                    <a:pt x="241314" y="183590"/>
                    <a:pt x="239795" y="182831"/>
                  </a:cubicBezTo>
                  <a:cubicBezTo>
                    <a:pt x="225361" y="173729"/>
                    <a:pt x="210928" y="165386"/>
                    <a:pt x="197254" y="156284"/>
                  </a:cubicBezTo>
                  <a:cubicBezTo>
                    <a:pt x="194976" y="155526"/>
                    <a:pt x="193456" y="153250"/>
                    <a:pt x="191177" y="151733"/>
                  </a:cubicBezTo>
                  <a:close/>
                  <a:moveTo>
                    <a:pt x="16459" y="151726"/>
                  </a:moveTo>
                  <a:lnTo>
                    <a:pt x="16459" y="156276"/>
                  </a:lnTo>
                  <a:cubicBezTo>
                    <a:pt x="17979" y="156276"/>
                    <a:pt x="20258" y="157034"/>
                    <a:pt x="21777" y="158551"/>
                  </a:cubicBezTo>
                  <a:cubicBezTo>
                    <a:pt x="36970" y="167652"/>
                    <a:pt x="51403" y="176752"/>
                    <a:pt x="66596" y="185853"/>
                  </a:cubicBezTo>
                  <a:cubicBezTo>
                    <a:pt x="67355" y="186611"/>
                    <a:pt x="68875" y="187370"/>
                    <a:pt x="70394" y="188128"/>
                  </a:cubicBezTo>
                  <a:lnTo>
                    <a:pt x="70394" y="185095"/>
                  </a:lnTo>
                  <a:cubicBezTo>
                    <a:pt x="68115" y="185095"/>
                    <a:pt x="66596" y="184336"/>
                    <a:pt x="64317" y="182819"/>
                  </a:cubicBezTo>
                  <a:cubicBezTo>
                    <a:pt x="50643" y="174477"/>
                    <a:pt x="36210" y="165377"/>
                    <a:pt x="21777" y="157034"/>
                  </a:cubicBezTo>
                  <a:cubicBezTo>
                    <a:pt x="20258" y="155518"/>
                    <a:pt x="17979" y="154001"/>
                    <a:pt x="16459" y="151726"/>
                  </a:cubicBezTo>
                  <a:close/>
                  <a:moveTo>
                    <a:pt x="285390" y="147907"/>
                  </a:moveTo>
                  <a:cubicBezTo>
                    <a:pt x="283871" y="183564"/>
                    <a:pt x="286149" y="234392"/>
                    <a:pt x="286908" y="250324"/>
                  </a:cubicBezTo>
                  <a:cubicBezTo>
                    <a:pt x="288427" y="248048"/>
                    <a:pt x="291465" y="248048"/>
                    <a:pt x="295261" y="249565"/>
                  </a:cubicBezTo>
                  <a:cubicBezTo>
                    <a:pt x="339305" y="276117"/>
                    <a:pt x="384868" y="301153"/>
                    <a:pt x="430431" y="326946"/>
                  </a:cubicBezTo>
                  <a:cubicBezTo>
                    <a:pt x="433468" y="328464"/>
                    <a:pt x="434987" y="331498"/>
                    <a:pt x="434228" y="334533"/>
                  </a:cubicBezTo>
                  <a:cubicBezTo>
                    <a:pt x="446378" y="323912"/>
                    <a:pt x="458528" y="314049"/>
                    <a:pt x="470678" y="303428"/>
                  </a:cubicBezTo>
                  <a:cubicBezTo>
                    <a:pt x="466881" y="304187"/>
                    <a:pt x="463084" y="303428"/>
                    <a:pt x="460047" y="301153"/>
                  </a:cubicBezTo>
                  <a:cubicBezTo>
                    <a:pt x="450175" y="295083"/>
                    <a:pt x="439543" y="289014"/>
                    <a:pt x="429671" y="282945"/>
                  </a:cubicBezTo>
                  <a:cubicBezTo>
                    <a:pt x="385627" y="257910"/>
                    <a:pt x="340824" y="232875"/>
                    <a:pt x="295261" y="209357"/>
                  </a:cubicBezTo>
                  <a:cubicBezTo>
                    <a:pt x="289946" y="207081"/>
                    <a:pt x="285390" y="200254"/>
                    <a:pt x="285390" y="195702"/>
                  </a:cubicBezTo>
                  <a:cubicBezTo>
                    <a:pt x="285390" y="191150"/>
                    <a:pt x="286908" y="188115"/>
                    <a:pt x="289186" y="188874"/>
                  </a:cubicBezTo>
                  <a:cubicBezTo>
                    <a:pt x="291465" y="190391"/>
                    <a:pt x="291465" y="189633"/>
                    <a:pt x="289186" y="188115"/>
                  </a:cubicBezTo>
                  <a:cubicBezTo>
                    <a:pt x="286908" y="186598"/>
                    <a:pt x="285390" y="182046"/>
                    <a:pt x="285390" y="176736"/>
                  </a:cubicBezTo>
                  <a:cubicBezTo>
                    <a:pt x="285390" y="172184"/>
                    <a:pt x="289186" y="171425"/>
                    <a:pt x="294502" y="175218"/>
                  </a:cubicBezTo>
                  <a:cubicBezTo>
                    <a:pt x="338546" y="207081"/>
                    <a:pt x="383349" y="236668"/>
                    <a:pt x="428912" y="265497"/>
                  </a:cubicBezTo>
                  <a:cubicBezTo>
                    <a:pt x="444100" y="273842"/>
                    <a:pt x="458528" y="282187"/>
                    <a:pt x="472956" y="290532"/>
                  </a:cubicBezTo>
                  <a:cubicBezTo>
                    <a:pt x="475994" y="292808"/>
                    <a:pt x="478272" y="295083"/>
                    <a:pt x="478272" y="297359"/>
                  </a:cubicBezTo>
                  <a:cubicBezTo>
                    <a:pt x="485106" y="292049"/>
                    <a:pt x="491181" y="285980"/>
                    <a:pt x="498015" y="280669"/>
                  </a:cubicBezTo>
                  <a:cubicBezTo>
                    <a:pt x="494219" y="281428"/>
                    <a:pt x="490422" y="280669"/>
                    <a:pt x="486625" y="279152"/>
                  </a:cubicBezTo>
                  <a:cubicBezTo>
                    <a:pt x="469918" y="269290"/>
                    <a:pt x="453212" y="259427"/>
                    <a:pt x="436506" y="249565"/>
                  </a:cubicBezTo>
                  <a:cubicBezTo>
                    <a:pt x="388665" y="221495"/>
                    <a:pt x="343102" y="189633"/>
                    <a:pt x="295261" y="160804"/>
                  </a:cubicBezTo>
                  <a:cubicBezTo>
                    <a:pt x="289946" y="157770"/>
                    <a:pt x="286149" y="152459"/>
                    <a:pt x="285390" y="147907"/>
                  </a:cubicBezTo>
                  <a:close/>
                  <a:moveTo>
                    <a:pt x="286149" y="137287"/>
                  </a:moveTo>
                  <a:cubicBezTo>
                    <a:pt x="286149" y="138804"/>
                    <a:pt x="286149" y="140321"/>
                    <a:pt x="286149" y="142597"/>
                  </a:cubicBezTo>
                  <a:cubicBezTo>
                    <a:pt x="286149" y="140321"/>
                    <a:pt x="286908" y="139562"/>
                    <a:pt x="287668" y="140321"/>
                  </a:cubicBezTo>
                  <a:cubicBezTo>
                    <a:pt x="289186" y="141080"/>
                    <a:pt x="289186" y="141080"/>
                    <a:pt x="287668" y="139562"/>
                  </a:cubicBezTo>
                  <a:cubicBezTo>
                    <a:pt x="286908" y="139562"/>
                    <a:pt x="286908" y="138804"/>
                    <a:pt x="286149" y="137287"/>
                  </a:cubicBezTo>
                  <a:close/>
                  <a:moveTo>
                    <a:pt x="384868" y="133493"/>
                  </a:moveTo>
                  <a:cubicBezTo>
                    <a:pt x="378793" y="131217"/>
                    <a:pt x="378793" y="131976"/>
                    <a:pt x="384109" y="135011"/>
                  </a:cubicBezTo>
                  <a:cubicBezTo>
                    <a:pt x="433468" y="168391"/>
                    <a:pt x="483587" y="200254"/>
                    <a:pt x="533706" y="233634"/>
                  </a:cubicBezTo>
                  <a:cubicBezTo>
                    <a:pt x="535984" y="234392"/>
                    <a:pt x="538263" y="235910"/>
                    <a:pt x="540541" y="237427"/>
                  </a:cubicBezTo>
                  <a:cubicBezTo>
                    <a:pt x="542819" y="238944"/>
                    <a:pt x="544338" y="240461"/>
                    <a:pt x="544338" y="241979"/>
                  </a:cubicBezTo>
                  <a:cubicBezTo>
                    <a:pt x="548134" y="239703"/>
                    <a:pt x="551931" y="236668"/>
                    <a:pt x="555728" y="233634"/>
                  </a:cubicBezTo>
                  <a:cubicBezTo>
                    <a:pt x="552691" y="234392"/>
                    <a:pt x="548134" y="232875"/>
                    <a:pt x="544338" y="230599"/>
                  </a:cubicBezTo>
                  <a:cubicBezTo>
                    <a:pt x="500294" y="199495"/>
                    <a:pt x="453972" y="171425"/>
                    <a:pt x="407649" y="144114"/>
                  </a:cubicBezTo>
                  <a:cubicBezTo>
                    <a:pt x="400056" y="140321"/>
                    <a:pt x="392462" y="137287"/>
                    <a:pt x="384868" y="133493"/>
                  </a:cubicBezTo>
                  <a:close/>
                  <a:moveTo>
                    <a:pt x="105322" y="124405"/>
                  </a:moveTo>
                  <a:lnTo>
                    <a:pt x="105322" y="138059"/>
                  </a:lnTo>
                  <a:cubicBezTo>
                    <a:pt x="106842" y="138818"/>
                    <a:pt x="107603" y="138818"/>
                    <a:pt x="109883" y="140335"/>
                  </a:cubicBezTo>
                  <a:cubicBezTo>
                    <a:pt x="123566" y="148679"/>
                    <a:pt x="138009" y="157782"/>
                    <a:pt x="152451" y="166127"/>
                  </a:cubicBezTo>
                  <a:cubicBezTo>
                    <a:pt x="153972" y="166885"/>
                    <a:pt x="155492" y="168402"/>
                    <a:pt x="156252" y="169920"/>
                  </a:cubicBezTo>
                  <a:lnTo>
                    <a:pt x="156252" y="151714"/>
                  </a:lnTo>
                  <a:cubicBezTo>
                    <a:pt x="154732" y="151714"/>
                    <a:pt x="153212" y="151714"/>
                    <a:pt x="151691" y="150955"/>
                  </a:cubicBezTo>
                  <a:cubicBezTo>
                    <a:pt x="138009" y="143369"/>
                    <a:pt x="124326" y="136542"/>
                    <a:pt x="110643" y="128956"/>
                  </a:cubicBezTo>
                  <a:cubicBezTo>
                    <a:pt x="108363" y="127439"/>
                    <a:pt x="106842" y="125922"/>
                    <a:pt x="105322" y="124405"/>
                  </a:cubicBezTo>
                  <a:close/>
                  <a:moveTo>
                    <a:pt x="191177" y="122153"/>
                  </a:moveTo>
                  <a:cubicBezTo>
                    <a:pt x="191177" y="127462"/>
                    <a:pt x="191177" y="132771"/>
                    <a:pt x="191177" y="138081"/>
                  </a:cubicBezTo>
                  <a:cubicBezTo>
                    <a:pt x="193456" y="138081"/>
                    <a:pt x="194976" y="138839"/>
                    <a:pt x="197254" y="139598"/>
                  </a:cubicBezTo>
                  <a:cubicBezTo>
                    <a:pt x="210928" y="148700"/>
                    <a:pt x="225361" y="157043"/>
                    <a:pt x="239795" y="166145"/>
                  </a:cubicBezTo>
                  <a:cubicBezTo>
                    <a:pt x="241314" y="166903"/>
                    <a:pt x="243593" y="168420"/>
                    <a:pt x="245112" y="170695"/>
                  </a:cubicBezTo>
                  <a:lnTo>
                    <a:pt x="245112" y="151733"/>
                  </a:lnTo>
                  <a:cubicBezTo>
                    <a:pt x="243593" y="151733"/>
                    <a:pt x="241314" y="151733"/>
                    <a:pt x="239035" y="150216"/>
                  </a:cubicBezTo>
                  <a:cubicBezTo>
                    <a:pt x="225361" y="143390"/>
                    <a:pt x="211688" y="135805"/>
                    <a:pt x="198014" y="128979"/>
                  </a:cubicBezTo>
                  <a:cubicBezTo>
                    <a:pt x="194976" y="127462"/>
                    <a:pt x="192697" y="124428"/>
                    <a:pt x="191177" y="122153"/>
                  </a:cubicBezTo>
                  <a:close/>
                  <a:moveTo>
                    <a:pt x="16459" y="122148"/>
                  </a:moveTo>
                  <a:cubicBezTo>
                    <a:pt x="16459" y="127457"/>
                    <a:pt x="16459" y="132766"/>
                    <a:pt x="16459" y="138075"/>
                  </a:cubicBezTo>
                  <a:cubicBezTo>
                    <a:pt x="17979" y="138833"/>
                    <a:pt x="20258" y="138833"/>
                    <a:pt x="21777" y="140350"/>
                  </a:cubicBezTo>
                  <a:cubicBezTo>
                    <a:pt x="36210" y="148692"/>
                    <a:pt x="50643" y="157793"/>
                    <a:pt x="64317" y="166135"/>
                  </a:cubicBezTo>
                  <a:cubicBezTo>
                    <a:pt x="66596" y="167652"/>
                    <a:pt x="68115" y="169168"/>
                    <a:pt x="70394" y="170685"/>
                  </a:cubicBezTo>
                  <a:lnTo>
                    <a:pt x="70394" y="152484"/>
                  </a:lnTo>
                  <a:cubicBezTo>
                    <a:pt x="68115" y="152484"/>
                    <a:pt x="66596" y="152484"/>
                    <a:pt x="64317" y="150967"/>
                  </a:cubicBezTo>
                  <a:cubicBezTo>
                    <a:pt x="50643" y="143383"/>
                    <a:pt x="36970" y="136558"/>
                    <a:pt x="23296" y="128974"/>
                  </a:cubicBezTo>
                  <a:cubicBezTo>
                    <a:pt x="20258" y="127457"/>
                    <a:pt x="17219" y="124424"/>
                    <a:pt x="16459" y="122148"/>
                  </a:cubicBezTo>
                  <a:close/>
                  <a:moveTo>
                    <a:pt x="290705" y="116045"/>
                  </a:moveTo>
                  <a:cubicBezTo>
                    <a:pt x="289186" y="119079"/>
                    <a:pt x="288427" y="122114"/>
                    <a:pt x="287668" y="125907"/>
                  </a:cubicBezTo>
                  <a:cubicBezTo>
                    <a:pt x="289946" y="125148"/>
                    <a:pt x="292224" y="125907"/>
                    <a:pt x="295261" y="127424"/>
                  </a:cubicBezTo>
                  <a:cubicBezTo>
                    <a:pt x="367402" y="171425"/>
                    <a:pt x="438784" y="214668"/>
                    <a:pt x="510925" y="258669"/>
                  </a:cubicBezTo>
                  <a:cubicBezTo>
                    <a:pt x="513962" y="260945"/>
                    <a:pt x="515481" y="263221"/>
                    <a:pt x="514722" y="266255"/>
                  </a:cubicBezTo>
                  <a:cubicBezTo>
                    <a:pt x="521556" y="260945"/>
                    <a:pt x="527631" y="255634"/>
                    <a:pt x="534466" y="249565"/>
                  </a:cubicBezTo>
                  <a:cubicBezTo>
                    <a:pt x="532947" y="250324"/>
                    <a:pt x="531428" y="249565"/>
                    <a:pt x="530669" y="249565"/>
                  </a:cubicBezTo>
                  <a:cubicBezTo>
                    <a:pt x="528391" y="248048"/>
                    <a:pt x="526872" y="247289"/>
                    <a:pt x="525353" y="246531"/>
                  </a:cubicBezTo>
                  <a:cubicBezTo>
                    <a:pt x="512444" y="238944"/>
                    <a:pt x="499534" y="231358"/>
                    <a:pt x="486625" y="223771"/>
                  </a:cubicBezTo>
                  <a:cubicBezTo>
                    <a:pt x="472197" y="215426"/>
                    <a:pt x="457009" y="207081"/>
                    <a:pt x="442581" y="198736"/>
                  </a:cubicBezTo>
                  <a:cubicBezTo>
                    <a:pt x="393981" y="172184"/>
                    <a:pt x="345380" y="147149"/>
                    <a:pt x="296780" y="122114"/>
                  </a:cubicBezTo>
                  <a:cubicBezTo>
                    <a:pt x="293743" y="120596"/>
                    <a:pt x="291465" y="118321"/>
                    <a:pt x="290705" y="116045"/>
                  </a:cubicBezTo>
                  <a:close/>
                  <a:moveTo>
                    <a:pt x="125846" y="106104"/>
                  </a:moveTo>
                  <a:cubicBezTo>
                    <a:pt x="115394" y="106199"/>
                    <a:pt x="106082" y="109613"/>
                    <a:pt x="105322" y="116819"/>
                  </a:cubicBezTo>
                  <a:cubicBezTo>
                    <a:pt x="107603" y="115302"/>
                    <a:pt x="109883" y="114544"/>
                    <a:pt x="112924" y="114544"/>
                  </a:cubicBezTo>
                  <a:lnTo>
                    <a:pt x="127367" y="114544"/>
                  </a:lnTo>
                  <a:cubicBezTo>
                    <a:pt x="134208" y="114544"/>
                    <a:pt x="144090" y="117578"/>
                    <a:pt x="150171" y="121371"/>
                  </a:cubicBezTo>
                  <a:cubicBezTo>
                    <a:pt x="150931" y="121371"/>
                    <a:pt x="151691" y="122129"/>
                    <a:pt x="152451" y="122888"/>
                  </a:cubicBezTo>
                  <a:cubicBezTo>
                    <a:pt x="153972" y="123646"/>
                    <a:pt x="155492" y="125164"/>
                    <a:pt x="156252" y="126681"/>
                  </a:cubicBezTo>
                  <a:lnTo>
                    <a:pt x="156252" y="122888"/>
                  </a:lnTo>
                  <a:cubicBezTo>
                    <a:pt x="156252" y="121371"/>
                    <a:pt x="156252" y="119854"/>
                    <a:pt x="155492" y="118336"/>
                  </a:cubicBezTo>
                  <a:cubicBezTo>
                    <a:pt x="154732" y="118336"/>
                    <a:pt x="153972" y="117578"/>
                    <a:pt x="153212" y="117578"/>
                  </a:cubicBezTo>
                  <a:cubicBezTo>
                    <a:pt x="152451" y="116819"/>
                    <a:pt x="151691" y="116061"/>
                    <a:pt x="150171" y="116061"/>
                  </a:cubicBezTo>
                  <a:cubicBezTo>
                    <a:pt x="148651" y="115302"/>
                    <a:pt x="147130" y="114544"/>
                    <a:pt x="147891" y="114544"/>
                  </a:cubicBezTo>
                  <a:lnTo>
                    <a:pt x="148651" y="114544"/>
                  </a:lnTo>
                  <a:cubicBezTo>
                    <a:pt x="150171" y="114544"/>
                    <a:pt x="151691" y="114544"/>
                    <a:pt x="153212" y="115302"/>
                  </a:cubicBezTo>
                  <a:cubicBezTo>
                    <a:pt x="147891" y="109234"/>
                    <a:pt x="136298" y="106010"/>
                    <a:pt x="125846" y="106104"/>
                  </a:cubicBezTo>
                  <a:close/>
                  <a:moveTo>
                    <a:pt x="38299" y="106032"/>
                  </a:moveTo>
                  <a:cubicBezTo>
                    <a:pt x="26715" y="106222"/>
                    <a:pt x="16459" y="110014"/>
                    <a:pt x="16459" y="117598"/>
                  </a:cubicBezTo>
                  <a:lnTo>
                    <a:pt x="16459" y="118357"/>
                  </a:lnTo>
                  <a:cubicBezTo>
                    <a:pt x="16459" y="117598"/>
                    <a:pt x="17219" y="117598"/>
                    <a:pt x="17219" y="116840"/>
                  </a:cubicBezTo>
                  <a:cubicBezTo>
                    <a:pt x="19498" y="115323"/>
                    <a:pt x="22536" y="114565"/>
                    <a:pt x="25575" y="114565"/>
                  </a:cubicBezTo>
                  <a:lnTo>
                    <a:pt x="39249" y="114565"/>
                  </a:lnTo>
                  <a:cubicBezTo>
                    <a:pt x="46845" y="114565"/>
                    <a:pt x="56720" y="117598"/>
                    <a:pt x="62798" y="121390"/>
                  </a:cubicBezTo>
                  <a:cubicBezTo>
                    <a:pt x="63557" y="122148"/>
                    <a:pt x="64317" y="122148"/>
                    <a:pt x="65077" y="122907"/>
                  </a:cubicBezTo>
                  <a:cubicBezTo>
                    <a:pt x="66596" y="124424"/>
                    <a:pt x="68875" y="125940"/>
                    <a:pt x="70394" y="128216"/>
                  </a:cubicBezTo>
                  <a:lnTo>
                    <a:pt x="70394" y="122907"/>
                  </a:lnTo>
                  <a:cubicBezTo>
                    <a:pt x="70394" y="121390"/>
                    <a:pt x="69634" y="120632"/>
                    <a:pt x="69634" y="119873"/>
                  </a:cubicBezTo>
                  <a:cubicBezTo>
                    <a:pt x="68115" y="119115"/>
                    <a:pt x="67355" y="118357"/>
                    <a:pt x="65836" y="117598"/>
                  </a:cubicBezTo>
                  <a:cubicBezTo>
                    <a:pt x="65077" y="116840"/>
                    <a:pt x="63557" y="116840"/>
                    <a:pt x="62798" y="116081"/>
                  </a:cubicBezTo>
                  <a:cubicBezTo>
                    <a:pt x="61278" y="115323"/>
                    <a:pt x="59759" y="114565"/>
                    <a:pt x="60519" y="114565"/>
                  </a:cubicBezTo>
                  <a:lnTo>
                    <a:pt x="61278" y="114565"/>
                  </a:lnTo>
                  <a:cubicBezTo>
                    <a:pt x="63557" y="114565"/>
                    <a:pt x="65836" y="115323"/>
                    <a:pt x="68115" y="116081"/>
                  </a:cubicBezTo>
                  <a:cubicBezTo>
                    <a:pt x="62798" y="109256"/>
                    <a:pt x="49884" y="105843"/>
                    <a:pt x="38299" y="106032"/>
                  </a:cubicBezTo>
                  <a:close/>
                  <a:moveTo>
                    <a:pt x="212637" y="105940"/>
                  </a:moveTo>
                  <a:cubicBezTo>
                    <a:pt x="201242" y="106225"/>
                    <a:pt x="191177" y="110017"/>
                    <a:pt x="191177" y="117602"/>
                  </a:cubicBezTo>
                  <a:cubicBezTo>
                    <a:pt x="191937" y="116843"/>
                    <a:pt x="191937" y="116843"/>
                    <a:pt x="192697" y="116843"/>
                  </a:cubicBezTo>
                  <a:cubicBezTo>
                    <a:pt x="194216" y="114568"/>
                    <a:pt x="197254" y="113809"/>
                    <a:pt x="200293" y="113809"/>
                  </a:cubicBezTo>
                  <a:lnTo>
                    <a:pt x="214726" y="113809"/>
                  </a:lnTo>
                  <a:cubicBezTo>
                    <a:pt x="221563" y="113809"/>
                    <a:pt x="231438" y="116843"/>
                    <a:pt x="237516" y="120636"/>
                  </a:cubicBezTo>
                  <a:cubicBezTo>
                    <a:pt x="238275" y="121394"/>
                    <a:pt x="239035" y="122153"/>
                    <a:pt x="239795" y="122153"/>
                  </a:cubicBezTo>
                  <a:cubicBezTo>
                    <a:pt x="242073" y="123670"/>
                    <a:pt x="243593" y="125945"/>
                    <a:pt x="245112" y="127462"/>
                  </a:cubicBezTo>
                  <a:lnTo>
                    <a:pt x="245112" y="122911"/>
                  </a:lnTo>
                  <a:cubicBezTo>
                    <a:pt x="245112" y="121394"/>
                    <a:pt x="245112" y="119877"/>
                    <a:pt x="244352" y="119119"/>
                  </a:cubicBezTo>
                  <a:cubicBezTo>
                    <a:pt x="243593" y="118360"/>
                    <a:pt x="242073" y="117602"/>
                    <a:pt x="241314" y="116843"/>
                  </a:cubicBezTo>
                  <a:cubicBezTo>
                    <a:pt x="239795" y="116843"/>
                    <a:pt x="239035" y="116085"/>
                    <a:pt x="237516" y="115326"/>
                  </a:cubicBezTo>
                  <a:cubicBezTo>
                    <a:pt x="235996" y="114568"/>
                    <a:pt x="235237" y="113809"/>
                    <a:pt x="235237" y="113809"/>
                  </a:cubicBezTo>
                  <a:lnTo>
                    <a:pt x="235996" y="113809"/>
                  </a:lnTo>
                  <a:cubicBezTo>
                    <a:pt x="238275" y="113809"/>
                    <a:pt x="240554" y="114568"/>
                    <a:pt x="242073" y="115326"/>
                  </a:cubicBezTo>
                  <a:cubicBezTo>
                    <a:pt x="236756" y="108879"/>
                    <a:pt x="224032" y="105656"/>
                    <a:pt x="212637" y="105940"/>
                  </a:cubicBezTo>
                  <a:close/>
                  <a:moveTo>
                    <a:pt x="474475" y="104665"/>
                  </a:moveTo>
                  <a:cubicBezTo>
                    <a:pt x="468400" y="102389"/>
                    <a:pt x="468400" y="103148"/>
                    <a:pt x="473715" y="106182"/>
                  </a:cubicBezTo>
                  <a:cubicBezTo>
                    <a:pt x="479031" y="109217"/>
                    <a:pt x="484347" y="112251"/>
                    <a:pt x="489662" y="115286"/>
                  </a:cubicBezTo>
                  <a:cubicBezTo>
                    <a:pt x="491940" y="116803"/>
                    <a:pt x="494219" y="117562"/>
                    <a:pt x="496497" y="119079"/>
                  </a:cubicBezTo>
                  <a:cubicBezTo>
                    <a:pt x="491940" y="115286"/>
                    <a:pt x="487384" y="111493"/>
                    <a:pt x="482828" y="107700"/>
                  </a:cubicBezTo>
                  <a:cubicBezTo>
                    <a:pt x="482828" y="107700"/>
                    <a:pt x="482828" y="107700"/>
                    <a:pt x="482069" y="106941"/>
                  </a:cubicBezTo>
                  <a:cubicBezTo>
                    <a:pt x="479790" y="106182"/>
                    <a:pt x="476753" y="105424"/>
                    <a:pt x="474475" y="104665"/>
                  </a:cubicBezTo>
                  <a:close/>
                  <a:moveTo>
                    <a:pt x="133923" y="97286"/>
                  </a:moveTo>
                  <a:cubicBezTo>
                    <a:pt x="153212" y="97665"/>
                    <a:pt x="171455" y="106199"/>
                    <a:pt x="171455" y="123646"/>
                  </a:cubicBezTo>
                  <a:lnTo>
                    <a:pt x="171455" y="278396"/>
                  </a:lnTo>
                  <a:cubicBezTo>
                    <a:pt x="171455" y="278396"/>
                    <a:pt x="170695" y="278396"/>
                    <a:pt x="170695" y="278396"/>
                  </a:cubicBezTo>
                  <a:cubicBezTo>
                    <a:pt x="170695" y="278396"/>
                    <a:pt x="171455" y="278396"/>
                    <a:pt x="171455" y="279154"/>
                  </a:cubicBezTo>
                  <a:cubicBezTo>
                    <a:pt x="163094" y="309497"/>
                    <a:pt x="90119" y="310256"/>
                    <a:pt x="90119" y="275362"/>
                  </a:cubicBezTo>
                  <a:lnTo>
                    <a:pt x="90119" y="179022"/>
                  </a:lnTo>
                  <a:cubicBezTo>
                    <a:pt x="90119" y="161575"/>
                    <a:pt x="85558" y="137301"/>
                    <a:pt x="90119" y="119854"/>
                  </a:cubicBezTo>
                  <a:cubicBezTo>
                    <a:pt x="94300" y="104683"/>
                    <a:pt x="114634" y="96907"/>
                    <a:pt x="133923" y="97286"/>
                  </a:cubicBezTo>
                  <a:close/>
                  <a:moveTo>
                    <a:pt x="221278" y="97028"/>
                  </a:moveTo>
                  <a:cubicBezTo>
                    <a:pt x="240934" y="97313"/>
                    <a:pt x="259545" y="105846"/>
                    <a:pt x="259545" y="123670"/>
                  </a:cubicBezTo>
                  <a:lnTo>
                    <a:pt x="259545" y="278400"/>
                  </a:lnTo>
                  <a:cubicBezTo>
                    <a:pt x="259545" y="278400"/>
                    <a:pt x="259545" y="279158"/>
                    <a:pt x="259545" y="279158"/>
                  </a:cubicBezTo>
                  <a:cubicBezTo>
                    <a:pt x="251189" y="309498"/>
                    <a:pt x="176744" y="310256"/>
                    <a:pt x="176744" y="275366"/>
                  </a:cubicBezTo>
                  <a:lnTo>
                    <a:pt x="176744" y="179039"/>
                  </a:lnTo>
                  <a:cubicBezTo>
                    <a:pt x="176744" y="161594"/>
                    <a:pt x="172186" y="137322"/>
                    <a:pt x="176744" y="119877"/>
                  </a:cubicBezTo>
                  <a:cubicBezTo>
                    <a:pt x="180922" y="104708"/>
                    <a:pt x="201622" y="96744"/>
                    <a:pt x="221278" y="97028"/>
                  </a:cubicBezTo>
                  <a:close/>
                  <a:moveTo>
                    <a:pt x="46560" y="96742"/>
                  </a:moveTo>
                  <a:cubicBezTo>
                    <a:pt x="66216" y="97122"/>
                    <a:pt x="84827" y="105843"/>
                    <a:pt x="84827" y="123665"/>
                  </a:cubicBezTo>
                  <a:lnTo>
                    <a:pt x="84827" y="278376"/>
                  </a:lnTo>
                  <a:cubicBezTo>
                    <a:pt x="84827" y="278376"/>
                    <a:pt x="84827" y="279135"/>
                    <a:pt x="84827" y="279135"/>
                  </a:cubicBezTo>
                  <a:cubicBezTo>
                    <a:pt x="76471" y="309470"/>
                    <a:pt x="2026" y="310987"/>
                    <a:pt x="2026" y="275343"/>
                  </a:cubicBezTo>
                  <a:cubicBezTo>
                    <a:pt x="2026" y="242732"/>
                    <a:pt x="2026" y="210880"/>
                    <a:pt x="2026" y="179028"/>
                  </a:cubicBezTo>
                  <a:cubicBezTo>
                    <a:pt x="2026" y="161585"/>
                    <a:pt x="-2532" y="137316"/>
                    <a:pt x="2026" y="119873"/>
                  </a:cubicBezTo>
                  <a:cubicBezTo>
                    <a:pt x="6204" y="104326"/>
                    <a:pt x="26905" y="96363"/>
                    <a:pt x="46560" y="96742"/>
                  </a:cubicBezTo>
                  <a:close/>
                  <a:moveTo>
                    <a:pt x="357531" y="56871"/>
                  </a:moveTo>
                  <a:cubicBezTo>
                    <a:pt x="354493" y="84940"/>
                    <a:pt x="346140" y="102389"/>
                    <a:pt x="316524" y="107700"/>
                  </a:cubicBezTo>
                  <a:lnTo>
                    <a:pt x="327155" y="107700"/>
                  </a:lnTo>
                  <a:cubicBezTo>
                    <a:pt x="332471" y="107700"/>
                    <a:pt x="337027" y="105424"/>
                    <a:pt x="341584" y="101631"/>
                  </a:cubicBezTo>
                  <a:cubicBezTo>
                    <a:pt x="346140" y="97837"/>
                    <a:pt x="352215" y="95561"/>
                    <a:pt x="358290" y="98596"/>
                  </a:cubicBezTo>
                  <a:cubicBezTo>
                    <a:pt x="373477" y="106941"/>
                    <a:pt x="388665" y="116045"/>
                    <a:pt x="403853" y="125148"/>
                  </a:cubicBezTo>
                  <a:cubicBezTo>
                    <a:pt x="457009" y="151701"/>
                    <a:pt x="507128" y="185839"/>
                    <a:pt x="555728" y="221495"/>
                  </a:cubicBezTo>
                  <a:cubicBezTo>
                    <a:pt x="557247" y="222254"/>
                    <a:pt x="558766" y="223771"/>
                    <a:pt x="560284" y="224530"/>
                  </a:cubicBezTo>
                  <a:cubicBezTo>
                    <a:pt x="561803" y="226047"/>
                    <a:pt x="561803" y="227565"/>
                    <a:pt x="561044" y="229840"/>
                  </a:cubicBezTo>
                  <a:cubicBezTo>
                    <a:pt x="578510" y="215426"/>
                    <a:pt x="592938" y="199495"/>
                    <a:pt x="571675" y="182046"/>
                  </a:cubicBezTo>
                  <a:cubicBezTo>
                    <a:pt x="571675" y="182046"/>
                    <a:pt x="570916" y="182046"/>
                    <a:pt x="570916" y="181288"/>
                  </a:cubicBezTo>
                  <a:cubicBezTo>
                    <a:pt x="507887" y="146390"/>
                    <a:pt x="445618" y="110734"/>
                    <a:pt x="384109" y="74320"/>
                  </a:cubicBezTo>
                  <a:cubicBezTo>
                    <a:pt x="378034" y="70526"/>
                    <a:pt x="371199" y="67492"/>
                    <a:pt x="364365" y="63699"/>
                  </a:cubicBezTo>
                  <a:cubicBezTo>
                    <a:pt x="362087" y="62181"/>
                    <a:pt x="359049" y="59905"/>
                    <a:pt x="357531" y="56871"/>
                  </a:cubicBezTo>
                  <a:close/>
                  <a:moveTo>
                    <a:pt x="358290" y="33353"/>
                  </a:moveTo>
                  <a:cubicBezTo>
                    <a:pt x="358290" y="36388"/>
                    <a:pt x="358290" y="39422"/>
                    <a:pt x="358290" y="41698"/>
                  </a:cubicBezTo>
                  <a:cubicBezTo>
                    <a:pt x="358290" y="41698"/>
                    <a:pt x="359049" y="41698"/>
                    <a:pt x="359049" y="42457"/>
                  </a:cubicBezTo>
                  <a:cubicBezTo>
                    <a:pt x="361327" y="43974"/>
                    <a:pt x="368162" y="47009"/>
                    <a:pt x="374237" y="49284"/>
                  </a:cubicBezTo>
                  <a:cubicBezTo>
                    <a:pt x="388665" y="55354"/>
                    <a:pt x="403093" y="61423"/>
                    <a:pt x="417521" y="66733"/>
                  </a:cubicBezTo>
                  <a:cubicBezTo>
                    <a:pt x="423596" y="69009"/>
                    <a:pt x="423596" y="68250"/>
                    <a:pt x="418281" y="65216"/>
                  </a:cubicBezTo>
                  <a:cubicBezTo>
                    <a:pt x="400815" y="55354"/>
                    <a:pt x="382590" y="46250"/>
                    <a:pt x="365124" y="37146"/>
                  </a:cubicBezTo>
                  <a:cubicBezTo>
                    <a:pt x="362087" y="36388"/>
                    <a:pt x="360568" y="34870"/>
                    <a:pt x="358290" y="33353"/>
                  </a:cubicBezTo>
                  <a:close/>
                  <a:moveTo>
                    <a:pt x="365884" y="15904"/>
                  </a:moveTo>
                  <a:cubicBezTo>
                    <a:pt x="362087" y="15146"/>
                    <a:pt x="359049" y="15904"/>
                    <a:pt x="358290" y="18180"/>
                  </a:cubicBezTo>
                  <a:cubicBezTo>
                    <a:pt x="358290" y="18939"/>
                    <a:pt x="358290" y="18939"/>
                    <a:pt x="358290" y="18939"/>
                  </a:cubicBezTo>
                  <a:cubicBezTo>
                    <a:pt x="361327" y="18939"/>
                    <a:pt x="365124" y="19698"/>
                    <a:pt x="368921" y="21215"/>
                  </a:cubicBezTo>
                  <a:cubicBezTo>
                    <a:pt x="380312" y="27284"/>
                    <a:pt x="391703" y="32594"/>
                    <a:pt x="402334" y="38663"/>
                  </a:cubicBezTo>
                  <a:cubicBezTo>
                    <a:pt x="396259" y="34112"/>
                    <a:pt x="390184" y="29560"/>
                    <a:pt x="384868" y="25767"/>
                  </a:cubicBezTo>
                  <a:cubicBezTo>
                    <a:pt x="380312" y="23491"/>
                    <a:pt x="375756" y="21215"/>
                    <a:pt x="371199" y="18939"/>
                  </a:cubicBezTo>
                  <a:cubicBezTo>
                    <a:pt x="368921" y="18180"/>
                    <a:pt x="367402" y="16663"/>
                    <a:pt x="365884" y="15904"/>
                  </a:cubicBezTo>
                  <a:close/>
                  <a:moveTo>
                    <a:pt x="358053" y="862"/>
                  </a:moveTo>
                  <a:cubicBezTo>
                    <a:pt x="374569" y="-4721"/>
                    <a:pt x="398347" y="18180"/>
                    <a:pt x="411446" y="29560"/>
                  </a:cubicBezTo>
                  <a:cubicBezTo>
                    <a:pt x="462325" y="72802"/>
                    <a:pt x="513203" y="115286"/>
                    <a:pt x="564081" y="158528"/>
                  </a:cubicBezTo>
                  <a:cubicBezTo>
                    <a:pt x="583825" y="174460"/>
                    <a:pt x="617997" y="193426"/>
                    <a:pt x="588381" y="218461"/>
                  </a:cubicBezTo>
                  <a:cubicBezTo>
                    <a:pt x="542059" y="257152"/>
                    <a:pt x="495737" y="296601"/>
                    <a:pt x="449415" y="335291"/>
                  </a:cubicBezTo>
                  <a:cubicBezTo>
                    <a:pt x="430431" y="351981"/>
                    <a:pt x="386387" y="407362"/>
                    <a:pt x="355252" y="397500"/>
                  </a:cubicBezTo>
                  <a:cubicBezTo>
                    <a:pt x="337027" y="392189"/>
                    <a:pt x="343862" y="358809"/>
                    <a:pt x="343862" y="346671"/>
                  </a:cubicBezTo>
                  <a:cubicBezTo>
                    <a:pt x="343862" y="314808"/>
                    <a:pt x="321080" y="302670"/>
                    <a:pt x="292224" y="299635"/>
                  </a:cubicBezTo>
                  <a:cubicBezTo>
                    <a:pt x="287668" y="299635"/>
                    <a:pt x="278555" y="297359"/>
                    <a:pt x="277036" y="292808"/>
                  </a:cubicBezTo>
                  <a:cubicBezTo>
                    <a:pt x="268683" y="273083"/>
                    <a:pt x="272480" y="250324"/>
                    <a:pt x="272480" y="229840"/>
                  </a:cubicBezTo>
                  <a:lnTo>
                    <a:pt x="272480" y="131217"/>
                  </a:lnTo>
                  <a:cubicBezTo>
                    <a:pt x="272480" y="114527"/>
                    <a:pt x="274758" y="103906"/>
                    <a:pt x="292983" y="99355"/>
                  </a:cubicBezTo>
                  <a:cubicBezTo>
                    <a:pt x="307412" y="95561"/>
                    <a:pt x="330952" y="107700"/>
                    <a:pt x="338546" y="85699"/>
                  </a:cubicBezTo>
                  <a:cubicBezTo>
                    <a:pt x="346140" y="65216"/>
                    <a:pt x="343862" y="43215"/>
                    <a:pt x="343862" y="21973"/>
                  </a:cubicBezTo>
                  <a:cubicBezTo>
                    <a:pt x="343862" y="21215"/>
                    <a:pt x="343102" y="20456"/>
                    <a:pt x="343862" y="19698"/>
                  </a:cubicBezTo>
                  <a:cubicBezTo>
                    <a:pt x="343862" y="18939"/>
                    <a:pt x="343862" y="18180"/>
                    <a:pt x="344621" y="17422"/>
                  </a:cubicBezTo>
                  <a:cubicBezTo>
                    <a:pt x="347849" y="7749"/>
                    <a:pt x="352547" y="2723"/>
                    <a:pt x="358053" y="862"/>
                  </a:cubicBezTo>
                  <a:close/>
                </a:path>
              </a:pathLst>
            </a:custGeom>
            <a:solidFill>
              <a:srgbClr val="142AAE"/>
            </a:solidFill>
            <a:ln>
              <a:noFill/>
            </a:ln>
          </p:spPr>
        </p:sp>
        <p:sp>
          <p:nvSpPr>
            <p:cNvPr id="37" name="sketched-right-arrow_37071"/>
            <p:cNvSpPr>
              <a:spLocks noChangeAspect="1"/>
            </p:cNvSpPr>
            <p:nvPr/>
          </p:nvSpPr>
          <p:spPr bwMode="auto">
            <a:xfrm>
              <a:off x="4043" y="4148"/>
              <a:ext cx="960" cy="418"/>
            </a:xfrm>
            <a:custGeom>
              <a:avLst/>
              <a:gdLst>
                <a:gd name="connsiteX0" fmla="*/ 359049 w 599972"/>
                <a:gd name="connsiteY0" fmla="*/ 349705 h 398667"/>
                <a:gd name="connsiteX1" fmla="*/ 362846 w 599972"/>
                <a:gd name="connsiteY1" fmla="*/ 382327 h 398667"/>
                <a:gd name="connsiteX2" fmla="*/ 363606 w 599972"/>
                <a:gd name="connsiteY2" fmla="*/ 382327 h 398667"/>
                <a:gd name="connsiteX3" fmla="*/ 366860 w 599972"/>
                <a:gd name="connsiteY3" fmla="*/ 386879 h 398667"/>
                <a:gd name="connsiteX4" fmla="*/ 365124 w 599972"/>
                <a:gd name="connsiteY4" fmla="*/ 386879 h 398667"/>
                <a:gd name="connsiteX5" fmla="*/ 367402 w 599972"/>
                <a:gd name="connsiteY5" fmla="*/ 387637 h 398667"/>
                <a:gd name="connsiteX6" fmla="*/ 366860 w 599972"/>
                <a:gd name="connsiteY6" fmla="*/ 386879 h 398667"/>
                <a:gd name="connsiteX7" fmla="*/ 371959 w 599972"/>
                <a:gd name="connsiteY7" fmla="*/ 386879 h 398667"/>
                <a:gd name="connsiteX8" fmla="*/ 392462 w 599972"/>
                <a:gd name="connsiteY8" fmla="*/ 369430 h 398667"/>
                <a:gd name="connsiteX9" fmla="*/ 382590 w 599972"/>
                <a:gd name="connsiteY9" fmla="*/ 366396 h 398667"/>
                <a:gd name="connsiteX10" fmla="*/ 364365 w 599972"/>
                <a:gd name="connsiteY10" fmla="*/ 355016 h 398667"/>
                <a:gd name="connsiteX11" fmla="*/ 359049 w 599972"/>
                <a:gd name="connsiteY11" fmla="*/ 349705 h 398667"/>
                <a:gd name="connsiteX12" fmla="*/ 352974 w 599972"/>
                <a:gd name="connsiteY12" fmla="*/ 311774 h 398667"/>
                <a:gd name="connsiteX13" fmla="*/ 358290 w 599972"/>
                <a:gd name="connsiteY13" fmla="*/ 333774 h 398667"/>
                <a:gd name="connsiteX14" fmla="*/ 364365 w 599972"/>
                <a:gd name="connsiteY14" fmla="*/ 337567 h 398667"/>
                <a:gd name="connsiteX15" fmla="*/ 393981 w 599972"/>
                <a:gd name="connsiteY15" fmla="*/ 356533 h 398667"/>
                <a:gd name="connsiteX16" fmla="*/ 399296 w 599972"/>
                <a:gd name="connsiteY16" fmla="*/ 364120 h 398667"/>
                <a:gd name="connsiteX17" fmla="*/ 406890 w 599972"/>
                <a:gd name="connsiteY17" fmla="*/ 357292 h 398667"/>
                <a:gd name="connsiteX18" fmla="*/ 419800 w 599972"/>
                <a:gd name="connsiteY18" fmla="*/ 346671 h 398667"/>
                <a:gd name="connsiteX19" fmla="*/ 407649 w 599972"/>
                <a:gd name="connsiteY19" fmla="*/ 345154 h 398667"/>
                <a:gd name="connsiteX20" fmla="*/ 361327 w 599972"/>
                <a:gd name="connsiteY20" fmla="*/ 318601 h 398667"/>
                <a:gd name="connsiteX21" fmla="*/ 352974 w 599972"/>
                <a:gd name="connsiteY21" fmla="*/ 311774 h 398667"/>
                <a:gd name="connsiteX22" fmla="*/ 109123 w 599972"/>
                <a:gd name="connsiteY22" fmla="*/ 286740 h 398667"/>
                <a:gd name="connsiteX23" fmla="*/ 121475 w 599972"/>
                <a:gd name="connsiteY23" fmla="*/ 292050 h 398667"/>
                <a:gd name="connsiteX24" fmla="*/ 130698 w 599972"/>
                <a:gd name="connsiteY24" fmla="*/ 292494 h 398667"/>
                <a:gd name="connsiteX25" fmla="*/ 132688 w 599972"/>
                <a:gd name="connsiteY25" fmla="*/ 292809 h 398667"/>
                <a:gd name="connsiteX26" fmla="*/ 137248 w 599972"/>
                <a:gd name="connsiteY26" fmla="*/ 292809 h 398667"/>
                <a:gd name="connsiteX27" fmla="*/ 130698 w 599972"/>
                <a:gd name="connsiteY27" fmla="*/ 292494 h 398667"/>
                <a:gd name="connsiteX28" fmla="*/ 120715 w 599972"/>
                <a:gd name="connsiteY28" fmla="*/ 290912 h 398667"/>
                <a:gd name="connsiteX29" fmla="*/ 109883 w 599972"/>
                <a:gd name="connsiteY29" fmla="*/ 286740 h 398667"/>
                <a:gd name="connsiteX30" fmla="*/ 109123 w 599972"/>
                <a:gd name="connsiteY30" fmla="*/ 286740 h 398667"/>
                <a:gd name="connsiteX31" fmla="*/ 20258 w 599972"/>
                <a:gd name="connsiteY31" fmla="*/ 285960 h 398667"/>
                <a:gd name="connsiteX32" fmla="*/ 21777 w 599972"/>
                <a:gd name="connsiteY32" fmla="*/ 286719 h 398667"/>
                <a:gd name="connsiteX33" fmla="*/ 44566 w 599972"/>
                <a:gd name="connsiteY33" fmla="*/ 292786 h 398667"/>
                <a:gd name="connsiteX34" fmla="*/ 20258 w 599972"/>
                <a:gd name="connsiteY34" fmla="*/ 285960 h 398667"/>
                <a:gd name="connsiteX35" fmla="*/ 194216 w 599972"/>
                <a:gd name="connsiteY35" fmla="*/ 284468 h 398667"/>
                <a:gd name="connsiteX36" fmla="*/ 197254 w 599972"/>
                <a:gd name="connsiteY36" fmla="*/ 285985 h 398667"/>
                <a:gd name="connsiteX37" fmla="*/ 197300 w 599972"/>
                <a:gd name="connsiteY37" fmla="*/ 285997 h 398667"/>
                <a:gd name="connsiteX38" fmla="*/ 208174 w 599972"/>
                <a:gd name="connsiteY38" fmla="*/ 291389 h 398667"/>
                <a:gd name="connsiteX39" fmla="*/ 219064 w 599972"/>
                <a:gd name="connsiteY39" fmla="*/ 291791 h 398667"/>
                <a:gd name="connsiteX40" fmla="*/ 220044 w 599972"/>
                <a:gd name="connsiteY40" fmla="*/ 292052 h 398667"/>
                <a:gd name="connsiteX41" fmla="*/ 226121 w 599972"/>
                <a:gd name="connsiteY41" fmla="*/ 292052 h 398667"/>
                <a:gd name="connsiteX42" fmla="*/ 219064 w 599972"/>
                <a:gd name="connsiteY42" fmla="*/ 291791 h 398667"/>
                <a:gd name="connsiteX43" fmla="*/ 197300 w 599972"/>
                <a:gd name="connsiteY43" fmla="*/ 285997 h 398667"/>
                <a:gd name="connsiteX44" fmla="*/ 289186 w 599972"/>
                <a:gd name="connsiteY44" fmla="*/ 275359 h 398667"/>
                <a:gd name="connsiteX45" fmla="*/ 295261 w 599972"/>
                <a:gd name="connsiteY45" fmla="*/ 281428 h 398667"/>
                <a:gd name="connsiteX46" fmla="*/ 303615 w 599972"/>
                <a:gd name="connsiteY46" fmla="*/ 285980 h 398667"/>
                <a:gd name="connsiteX47" fmla="*/ 306652 w 599972"/>
                <a:gd name="connsiteY47" fmla="*/ 287497 h 398667"/>
                <a:gd name="connsiteX48" fmla="*/ 289186 w 599972"/>
                <a:gd name="connsiteY48" fmla="*/ 275359 h 398667"/>
                <a:gd name="connsiteX49" fmla="*/ 105322 w 599972"/>
                <a:gd name="connsiteY49" fmla="*/ 210883 h 398667"/>
                <a:gd name="connsiteX50" fmla="*/ 105322 w 599972"/>
                <a:gd name="connsiteY50" fmla="*/ 234398 h 398667"/>
                <a:gd name="connsiteX51" fmla="*/ 105322 w 599972"/>
                <a:gd name="connsiteY51" fmla="*/ 255639 h 398667"/>
                <a:gd name="connsiteX52" fmla="*/ 109883 w 599972"/>
                <a:gd name="connsiteY52" fmla="*/ 256397 h 398667"/>
                <a:gd name="connsiteX53" fmla="*/ 150171 w 599972"/>
                <a:gd name="connsiteY53" fmla="*/ 279154 h 398667"/>
                <a:gd name="connsiteX54" fmla="*/ 155492 w 599972"/>
                <a:gd name="connsiteY54" fmla="*/ 283706 h 398667"/>
                <a:gd name="connsiteX55" fmla="*/ 156252 w 599972"/>
                <a:gd name="connsiteY55" fmla="*/ 281430 h 398667"/>
                <a:gd name="connsiteX56" fmla="*/ 156252 w 599972"/>
                <a:gd name="connsiteY56" fmla="*/ 240467 h 398667"/>
                <a:gd name="connsiteX57" fmla="*/ 151691 w 599972"/>
                <a:gd name="connsiteY57" fmla="*/ 238191 h 398667"/>
                <a:gd name="connsiteX58" fmla="*/ 109883 w 599972"/>
                <a:gd name="connsiteY58" fmla="*/ 214676 h 398667"/>
                <a:gd name="connsiteX59" fmla="*/ 105322 w 599972"/>
                <a:gd name="connsiteY59" fmla="*/ 210883 h 398667"/>
                <a:gd name="connsiteX60" fmla="*/ 191177 w 599972"/>
                <a:gd name="connsiteY60" fmla="*/ 209378 h 398667"/>
                <a:gd name="connsiteX61" fmla="*/ 191177 w 599972"/>
                <a:gd name="connsiteY61" fmla="*/ 234408 h 398667"/>
                <a:gd name="connsiteX62" fmla="*/ 191177 w 599972"/>
                <a:gd name="connsiteY62" fmla="*/ 254887 h 398667"/>
                <a:gd name="connsiteX63" fmla="*/ 197254 w 599972"/>
                <a:gd name="connsiteY63" fmla="*/ 256404 h 398667"/>
                <a:gd name="connsiteX64" fmla="*/ 237516 w 599972"/>
                <a:gd name="connsiteY64" fmla="*/ 279158 h 398667"/>
                <a:gd name="connsiteX65" fmla="*/ 243593 w 599972"/>
                <a:gd name="connsiteY65" fmla="*/ 284468 h 398667"/>
                <a:gd name="connsiteX66" fmla="*/ 245112 w 599972"/>
                <a:gd name="connsiteY66" fmla="*/ 281434 h 398667"/>
                <a:gd name="connsiteX67" fmla="*/ 245112 w 599972"/>
                <a:gd name="connsiteY67" fmla="*/ 239717 h 398667"/>
                <a:gd name="connsiteX68" fmla="*/ 239035 w 599972"/>
                <a:gd name="connsiteY68" fmla="*/ 238200 h 398667"/>
                <a:gd name="connsiteX69" fmla="*/ 197254 w 599972"/>
                <a:gd name="connsiteY69" fmla="*/ 214687 h 398667"/>
                <a:gd name="connsiteX70" fmla="*/ 191177 w 599972"/>
                <a:gd name="connsiteY70" fmla="*/ 209378 h 398667"/>
                <a:gd name="connsiteX71" fmla="*/ 16459 w 599972"/>
                <a:gd name="connsiteY71" fmla="*/ 209363 h 398667"/>
                <a:gd name="connsiteX72" fmla="*/ 16459 w 599972"/>
                <a:gd name="connsiteY72" fmla="*/ 234390 h 398667"/>
                <a:gd name="connsiteX73" fmla="*/ 16459 w 599972"/>
                <a:gd name="connsiteY73" fmla="*/ 255625 h 398667"/>
                <a:gd name="connsiteX74" fmla="*/ 22536 w 599972"/>
                <a:gd name="connsiteY74" fmla="*/ 257141 h 398667"/>
                <a:gd name="connsiteX75" fmla="*/ 62798 w 599972"/>
                <a:gd name="connsiteY75" fmla="*/ 279893 h 398667"/>
                <a:gd name="connsiteX76" fmla="*/ 68115 w 599972"/>
                <a:gd name="connsiteY76" fmla="*/ 284443 h 398667"/>
                <a:gd name="connsiteX77" fmla="*/ 70394 w 599972"/>
                <a:gd name="connsiteY77" fmla="*/ 281410 h 398667"/>
                <a:gd name="connsiteX78" fmla="*/ 70394 w 599972"/>
                <a:gd name="connsiteY78" fmla="*/ 240457 h 398667"/>
                <a:gd name="connsiteX79" fmla="*/ 64317 w 599972"/>
                <a:gd name="connsiteY79" fmla="*/ 238940 h 398667"/>
                <a:gd name="connsiteX80" fmla="*/ 22536 w 599972"/>
                <a:gd name="connsiteY80" fmla="*/ 215430 h 398667"/>
                <a:gd name="connsiteX81" fmla="*/ 16459 w 599972"/>
                <a:gd name="connsiteY81" fmla="*/ 209363 h 398667"/>
                <a:gd name="connsiteX82" fmla="*/ 105322 w 599972"/>
                <a:gd name="connsiteY82" fmla="*/ 170678 h 398667"/>
                <a:gd name="connsiteX83" fmla="*/ 105322 w 599972"/>
                <a:gd name="connsiteY83" fmla="*/ 190401 h 398667"/>
                <a:gd name="connsiteX84" fmla="*/ 109123 w 599972"/>
                <a:gd name="connsiteY84" fmla="*/ 191918 h 398667"/>
                <a:gd name="connsiteX85" fmla="*/ 152451 w 599972"/>
                <a:gd name="connsiteY85" fmla="*/ 219986 h 398667"/>
                <a:gd name="connsiteX86" fmla="*/ 156252 w 599972"/>
                <a:gd name="connsiteY86" fmla="*/ 223778 h 398667"/>
                <a:gd name="connsiteX87" fmla="*/ 156252 w 599972"/>
                <a:gd name="connsiteY87" fmla="*/ 203297 h 398667"/>
                <a:gd name="connsiteX88" fmla="*/ 152451 w 599972"/>
                <a:gd name="connsiteY88" fmla="*/ 201021 h 398667"/>
                <a:gd name="connsiteX89" fmla="*/ 109123 w 599972"/>
                <a:gd name="connsiteY89" fmla="*/ 173712 h 398667"/>
                <a:gd name="connsiteX90" fmla="*/ 105322 w 599972"/>
                <a:gd name="connsiteY90" fmla="*/ 170678 h 398667"/>
                <a:gd name="connsiteX91" fmla="*/ 191177 w 599972"/>
                <a:gd name="connsiteY91" fmla="*/ 169178 h 398667"/>
                <a:gd name="connsiteX92" fmla="*/ 191177 w 599972"/>
                <a:gd name="connsiteY92" fmla="*/ 190416 h 398667"/>
                <a:gd name="connsiteX93" fmla="*/ 196495 w 599972"/>
                <a:gd name="connsiteY93" fmla="*/ 191933 h 398667"/>
                <a:gd name="connsiteX94" fmla="*/ 239795 w 599972"/>
                <a:gd name="connsiteY94" fmla="*/ 219997 h 398667"/>
                <a:gd name="connsiteX95" fmla="*/ 245112 w 599972"/>
                <a:gd name="connsiteY95" fmla="*/ 225306 h 398667"/>
                <a:gd name="connsiteX96" fmla="*/ 245112 w 599972"/>
                <a:gd name="connsiteY96" fmla="*/ 203310 h 398667"/>
                <a:gd name="connsiteX97" fmla="*/ 239795 w 599972"/>
                <a:gd name="connsiteY97" fmla="*/ 201035 h 398667"/>
                <a:gd name="connsiteX98" fmla="*/ 196495 w 599972"/>
                <a:gd name="connsiteY98" fmla="*/ 173729 h 398667"/>
                <a:gd name="connsiteX99" fmla="*/ 191177 w 599972"/>
                <a:gd name="connsiteY99" fmla="*/ 169178 h 398667"/>
                <a:gd name="connsiteX100" fmla="*/ 16459 w 599972"/>
                <a:gd name="connsiteY100" fmla="*/ 169168 h 398667"/>
                <a:gd name="connsiteX101" fmla="*/ 16459 w 599972"/>
                <a:gd name="connsiteY101" fmla="*/ 190403 h 398667"/>
                <a:gd name="connsiteX102" fmla="*/ 21777 w 599972"/>
                <a:gd name="connsiteY102" fmla="*/ 191920 h 398667"/>
                <a:gd name="connsiteX103" fmla="*/ 65077 w 599972"/>
                <a:gd name="connsiteY103" fmla="*/ 220739 h 398667"/>
                <a:gd name="connsiteX104" fmla="*/ 70394 w 599972"/>
                <a:gd name="connsiteY104" fmla="*/ 225289 h 398667"/>
                <a:gd name="connsiteX105" fmla="*/ 70394 w 599972"/>
                <a:gd name="connsiteY105" fmla="*/ 203296 h 398667"/>
                <a:gd name="connsiteX106" fmla="*/ 64317 w 599972"/>
                <a:gd name="connsiteY106" fmla="*/ 201021 h 398667"/>
                <a:gd name="connsiteX107" fmla="*/ 21777 w 599972"/>
                <a:gd name="connsiteY107" fmla="*/ 174477 h 398667"/>
                <a:gd name="connsiteX108" fmla="*/ 16459 w 599972"/>
                <a:gd name="connsiteY108" fmla="*/ 169168 h 398667"/>
                <a:gd name="connsiteX109" fmla="*/ 311968 w 599972"/>
                <a:gd name="connsiteY109" fmla="*/ 154735 h 398667"/>
                <a:gd name="connsiteX110" fmla="*/ 407649 w 599972"/>
                <a:gd name="connsiteY110" fmla="*/ 215426 h 398667"/>
                <a:gd name="connsiteX111" fmla="*/ 493459 w 599972"/>
                <a:gd name="connsiteY111" fmla="*/ 265497 h 398667"/>
                <a:gd name="connsiteX112" fmla="*/ 494219 w 599972"/>
                <a:gd name="connsiteY112" fmla="*/ 265497 h 398667"/>
                <a:gd name="connsiteX113" fmla="*/ 311968 w 599972"/>
                <a:gd name="connsiteY113" fmla="*/ 154735 h 398667"/>
                <a:gd name="connsiteX114" fmla="*/ 105322 w 599972"/>
                <a:gd name="connsiteY114" fmla="*/ 153231 h 398667"/>
                <a:gd name="connsiteX115" fmla="*/ 105322 w 599972"/>
                <a:gd name="connsiteY115" fmla="*/ 156265 h 398667"/>
                <a:gd name="connsiteX116" fmla="*/ 109123 w 599972"/>
                <a:gd name="connsiteY116" fmla="*/ 157782 h 398667"/>
                <a:gd name="connsiteX117" fmla="*/ 153972 w 599972"/>
                <a:gd name="connsiteY117" fmla="*/ 185850 h 398667"/>
                <a:gd name="connsiteX118" fmla="*/ 156252 w 599972"/>
                <a:gd name="connsiteY118" fmla="*/ 187367 h 398667"/>
                <a:gd name="connsiteX119" fmla="*/ 156252 w 599972"/>
                <a:gd name="connsiteY119" fmla="*/ 184332 h 398667"/>
                <a:gd name="connsiteX120" fmla="*/ 152451 w 599972"/>
                <a:gd name="connsiteY120" fmla="*/ 182815 h 398667"/>
                <a:gd name="connsiteX121" fmla="*/ 109883 w 599972"/>
                <a:gd name="connsiteY121" fmla="*/ 157024 h 398667"/>
                <a:gd name="connsiteX122" fmla="*/ 105322 w 599972"/>
                <a:gd name="connsiteY122" fmla="*/ 153231 h 398667"/>
                <a:gd name="connsiteX123" fmla="*/ 191177 w 599972"/>
                <a:gd name="connsiteY123" fmla="*/ 151733 h 398667"/>
                <a:gd name="connsiteX124" fmla="*/ 191177 w 599972"/>
                <a:gd name="connsiteY124" fmla="*/ 155526 h 398667"/>
                <a:gd name="connsiteX125" fmla="*/ 197254 w 599972"/>
                <a:gd name="connsiteY125" fmla="*/ 157801 h 398667"/>
                <a:gd name="connsiteX126" fmla="*/ 241314 w 599972"/>
                <a:gd name="connsiteY126" fmla="*/ 185865 h 398667"/>
                <a:gd name="connsiteX127" fmla="*/ 245112 w 599972"/>
                <a:gd name="connsiteY127" fmla="*/ 188141 h 398667"/>
                <a:gd name="connsiteX128" fmla="*/ 245112 w 599972"/>
                <a:gd name="connsiteY128" fmla="*/ 184348 h 398667"/>
                <a:gd name="connsiteX129" fmla="*/ 239795 w 599972"/>
                <a:gd name="connsiteY129" fmla="*/ 182831 h 398667"/>
                <a:gd name="connsiteX130" fmla="*/ 197254 w 599972"/>
                <a:gd name="connsiteY130" fmla="*/ 156284 h 398667"/>
                <a:gd name="connsiteX131" fmla="*/ 191177 w 599972"/>
                <a:gd name="connsiteY131" fmla="*/ 151733 h 398667"/>
                <a:gd name="connsiteX132" fmla="*/ 16459 w 599972"/>
                <a:gd name="connsiteY132" fmla="*/ 151726 h 398667"/>
                <a:gd name="connsiteX133" fmla="*/ 16459 w 599972"/>
                <a:gd name="connsiteY133" fmla="*/ 156276 h 398667"/>
                <a:gd name="connsiteX134" fmla="*/ 21777 w 599972"/>
                <a:gd name="connsiteY134" fmla="*/ 158551 h 398667"/>
                <a:gd name="connsiteX135" fmla="*/ 66596 w 599972"/>
                <a:gd name="connsiteY135" fmla="*/ 185853 h 398667"/>
                <a:gd name="connsiteX136" fmla="*/ 70394 w 599972"/>
                <a:gd name="connsiteY136" fmla="*/ 188128 h 398667"/>
                <a:gd name="connsiteX137" fmla="*/ 70394 w 599972"/>
                <a:gd name="connsiteY137" fmla="*/ 185095 h 398667"/>
                <a:gd name="connsiteX138" fmla="*/ 64317 w 599972"/>
                <a:gd name="connsiteY138" fmla="*/ 182819 h 398667"/>
                <a:gd name="connsiteX139" fmla="*/ 21777 w 599972"/>
                <a:gd name="connsiteY139" fmla="*/ 157034 h 398667"/>
                <a:gd name="connsiteX140" fmla="*/ 16459 w 599972"/>
                <a:gd name="connsiteY140" fmla="*/ 151726 h 398667"/>
                <a:gd name="connsiteX141" fmla="*/ 285390 w 599972"/>
                <a:gd name="connsiteY141" fmla="*/ 147907 h 398667"/>
                <a:gd name="connsiteX142" fmla="*/ 286908 w 599972"/>
                <a:gd name="connsiteY142" fmla="*/ 250324 h 398667"/>
                <a:gd name="connsiteX143" fmla="*/ 295261 w 599972"/>
                <a:gd name="connsiteY143" fmla="*/ 249565 h 398667"/>
                <a:gd name="connsiteX144" fmla="*/ 430431 w 599972"/>
                <a:gd name="connsiteY144" fmla="*/ 326946 h 398667"/>
                <a:gd name="connsiteX145" fmla="*/ 434228 w 599972"/>
                <a:gd name="connsiteY145" fmla="*/ 334533 h 398667"/>
                <a:gd name="connsiteX146" fmla="*/ 470678 w 599972"/>
                <a:gd name="connsiteY146" fmla="*/ 303428 h 398667"/>
                <a:gd name="connsiteX147" fmla="*/ 460047 w 599972"/>
                <a:gd name="connsiteY147" fmla="*/ 301153 h 398667"/>
                <a:gd name="connsiteX148" fmla="*/ 429671 w 599972"/>
                <a:gd name="connsiteY148" fmla="*/ 282945 h 398667"/>
                <a:gd name="connsiteX149" fmla="*/ 295261 w 599972"/>
                <a:gd name="connsiteY149" fmla="*/ 209357 h 398667"/>
                <a:gd name="connsiteX150" fmla="*/ 285390 w 599972"/>
                <a:gd name="connsiteY150" fmla="*/ 195702 h 398667"/>
                <a:gd name="connsiteX151" fmla="*/ 289186 w 599972"/>
                <a:gd name="connsiteY151" fmla="*/ 188874 h 398667"/>
                <a:gd name="connsiteX152" fmla="*/ 289186 w 599972"/>
                <a:gd name="connsiteY152" fmla="*/ 188115 h 398667"/>
                <a:gd name="connsiteX153" fmla="*/ 285390 w 599972"/>
                <a:gd name="connsiteY153" fmla="*/ 176736 h 398667"/>
                <a:gd name="connsiteX154" fmla="*/ 294502 w 599972"/>
                <a:gd name="connsiteY154" fmla="*/ 175218 h 398667"/>
                <a:gd name="connsiteX155" fmla="*/ 428912 w 599972"/>
                <a:gd name="connsiteY155" fmla="*/ 265497 h 398667"/>
                <a:gd name="connsiteX156" fmla="*/ 472956 w 599972"/>
                <a:gd name="connsiteY156" fmla="*/ 290532 h 398667"/>
                <a:gd name="connsiteX157" fmla="*/ 478272 w 599972"/>
                <a:gd name="connsiteY157" fmla="*/ 297359 h 398667"/>
                <a:gd name="connsiteX158" fmla="*/ 498015 w 599972"/>
                <a:gd name="connsiteY158" fmla="*/ 280669 h 398667"/>
                <a:gd name="connsiteX159" fmla="*/ 486625 w 599972"/>
                <a:gd name="connsiteY159" fmla="*/ 279152 h 398667"/>
                <a:gd name="connsiteX160" fmla="*/ 436506 w 599972"/>
                <a:gd name="connsiteY160" fmla="*/ 249565 h 398667"/>
                <a:gd name="connsiteX161" fmla="*/ 295261 w 599972"/>
                <a:gd name="connsiteY161" fmla="*/ 160804 h 398667"/>
                <a:gd name="connsiteX162" fmla="*/ 285390 w 599972"/>
                <a:gd name="connsiteY162" fmla="*/ 147907 h 398667"/>
                <a:gd name="connsiteX163" fmla="*/ 286149 w 599972"/>
                <a:gd name="connsiteY163" fmla="*/ 137287 h 398667"/>
                <a:gd name="connsiteX164" fmla="*/ 286149 w 599972"/>
                <a:gd name="connsiteY164" fmla="*/ 142597 h 398667"/>
                <a:gd name="connsiteX165" fmla="*/ 287668 w 599972"/>
                <a:gd name="connsiteY165" fmla="*/ 140321 h 398667"/>
                <a:gd name="connsiteX166" fmla="*/ 287668 w 599972"/>
                <a:gd name="connsiteY166" fmla="*/ 139562 h 398667"/>
                <a:gd name="connsiteX167" fmla="*/ 286149 w 599972"/>
                <a:gd name="connsiteY167" fmla="*/ 137287 h 398667"/>
                <a:gd name="connsiteX168" fmla="*/ 384868 w 599972"/>
                <a:gd name="connsiteY168" fmla="*/ 133493 h 398667"/>
                <a:gd name="connsiteX169" fmla="*/ 384109 w 599972"/>
                <a:gd name="connsiteY169" fmla="*/ 135011 h 398667"/>
                <a:gd name="connsiteX170" fmla="*/ 533706 w 599972"/>
                <a:gd name="connsiteY170" fmla="*/ 233634 h 398667"/>
                <a:gd name="connsiteX171" fmla="*/ 540541 w 599972"/>
                <a:gd name="connsiteY171" fmla="*/ 237427 h 398667"/>
                <a:gd name="connsiteX172" fmla="*/ 544338 w 599972"/>
                <a:gd name="connsiteY172" fmla="*/ 241979 h 398667"/>
                <a:gd name="connsiteX173" fmla="*/ 555728 w 599972"/>
                <a:gd name="connsiteY173" fmla="*/ 233634 h 398667"/>
                <a:gd name="connsiteX174" fmla="*/ 544338 w 599972"/>
                <a:gd name="connsiteY174" fmla="*/ 230599 h 398667"/>
                <a:gd name="connsiteX175" fmla="*/ 407649 w 599972"/>
                <a:gd name="connsiteY175" fmla="*/ 144114 h 398667"/>
                <a:gd name="connsiteX176" fmla="*/ 384868 w 599972"/>
                <a:gd name="connsiteY176" fmla="*/ 133493 h 398667"/>
                <a:gd name="connsiteX177" fmla="*/ 105322 w 599972"/>
                <a:gd name="connsiteY177" fmla="*/ 124405 h 398667"/>
                <a:gd name="connsiteX178" fmla="*/ 105322 w 599972"/>
                <a:gd name="connsiteY178" fmla="*/ 138059 h 398667"/>
                <a:gd name="connsiteX179" fmla="*/ 109883 w 599972"/>
                <a:gd name="connsiteY179" fmla="*/ 140335 h 398667"/>
                <a:gd name="connsiteX180" fmla="*/ 152451 w 599972"/>
                <a:gd name="connsiteY180" fmla="*/ 166127 h 398667"/>
                <a:gd name="connsiteX181" fmla="*/ 156252 w 599972"/>
                <a:gd name="connsiteY181" fmla="*/ 169920 h 398667"/>
                <a:gd name="connsiteX182" fmla="*/ 156252 w 599972"/>
                <a:gd name="connsiteY182" fmla="*/ 151714 h 398667"/>
                <a:gd name="connsiteX183" fmla="*/ 151691 w 599972"/>
                <a:gd name="connsiteY183" fmla="*/ 150955 h 398667"/>
                <a:gd name="connsiteX184" fmla="*/ 110643 w 599972"/>
                <a:gd name="connsiteY184" fmla="*/ 128956 h 398667"/>
                <a:gd name="connsiteX185" fmla="*/ 105322 w 599972"/>
                <a:gd name="connsiteY185" fmla="*/ 124405 h 398667"/>
                <a:gd name="connsiteX186" fmla="*/ 191177 w 599972"/>
                <a:gd name="connsiteY186" fmla="*/ 122153 h 398667"/>
                <a:gd name="connsiteX187" fmla="*/ 191177 w 599972"/>
                <a:gd name="connsiteY187" fmla="*/ 138081 h 398667"/>
                <a:gd name="connsiteX188" fmla="*/ 197254 w 599972"/>
                <a:gd name="connsiteY188" fmla="*/ 139598 h 398667"/>
                <a:gd name="connsiteX189" fmla="*/ 239795 w 599972"/>
                <a:gd name="connsiteY189" fmla="*/ 166145 h 398667"/>
                <a:gd name="connsiteX190" fmla="*/ 245112 w 599972"/>
                <a:gd name="connsiteY190" fmla="*/ 170695 h 398667"/>
                <a:gd name="connsiteX191" fmla="*/ 245112 w 599972"/>
                <a:gd name="connsiteY191" fmla="*/ 151733 h 398667"/>
                <a:gd name="connsiteX192" fmla="*/ 239035 w 599972"/>
                <a:gd name="connsiteY192" fmla="*/ 150216 h 398667"/>
                <a:gd name="connsiteX193" fmla="*/ 198014 w 599972"/>
                <a:gd name="connsiteY193" fmla="*/ 128979 h 398667"/>
                <a:gd name="connsiteX194" fmla="*/ 191177 w 599972"/>
                <a:gd name="connsiteY194" fmla="*/ 122153 h 398667"/>
                <a:gd name="connsiteX195" fmla="*/ 16459 w 599972"/>
                <a:gd name="connsiteY195" fmla="*/ 122148 h 398667"/>
                <a:gd name="connsiteX196" fmla="*/ 16459 w 599972"/>
                <a:gd name="connsiteY196" fmla="*/ 138075 h 398667"/>
                <a:gd name="connsiteX197" fmla="*/ 21777 w 599972"/>
                <a:gd name="connsiteY197" fmla="*/ 140350 h 398667"/>
                <a:gd name="connsiteX198" fmla="*/ 64317 w 599972"/>
                <a:gd name="connsiteY198" fmla="*/ 166135 h 398667"/>
                <a:gd name="connsiteX199" fmla="*/ 70394 w 599972"/>
                <a:gd name="connsiteY199" fmla="*/ 170685 h 398667"/>
                <a:gd name="connsiteX200" fmla="*/ 70394 w 599972"/>
                <a:gd name="connsiteY200" fmla="*/ 152484 h 398667"/>
                <a:gd name="connsiteX201" fmla="*/ 64317 w 599972"/>
                <a:gd name="connsiteY201" fmla="*/ 150967 h 398667"/>
                <a:gd name="connsiteX202" fmla="*/ 23296 w 599972"/>
                <a:gd name="connsiteY202" fmla="*/ 128974 h 398667"/>
                <a:gd name="connsiteX203" fmla="*/ 16459 w 599972"/>
                <a:gd name="connsiteY203" fmla="*/ 122148 h 398667"/>
                <a:gd name="connsiteX204" fmla="*/ 290705 w 599972"/>
                <a:gd name="connsiteY204" fmla="*/ 116045 h 398667"/>
                <a:gd name="connsiteX205" fmla="*/ 287668 w 599972"/>
                <a:gd name="connsiteY205" fmla="*/ 125907 h 398667"/>
                <a:gd name="connsiteX206" fmla="*/ 295261 w 599972"/>
                <a:gd name="connsiteY206" fmla="*/ 127424 h 398667"/>
                <a:gd name="connsiteX207" fmla="*/ 510925 w 599972"/>
                <a:gd name="connsiteY207" fmla="*/ 258669 h 398667"/>
                <a:gd name="connsiteX208" fmla="*/ 514722 w 599972"/>
                <a:gd name="connsiteY208" fmla="*/ 266255 h 398667"/>
                <a:gd name="connsiteX209" fmla="*/ 534466 w 599972"/>
                <a:gd name="connsiteY209" fmla="*/ 249565 h 398667"/>
                <a:gd name="connsiteX210" fmla="*/ 530669 w 599972"/>
                <a:gd name="connsiteY210" fmla="*/ 249565 h 398667"/>
                <a:gd name="connsiteX211" fmla="*/ 525353 w 599972"/>
                <a:gd name="connsiteY211" fmla="*/ 246531 h 398667"/>
                <a:gd name="connsiteX212" fmla="*/ 486625 w 599972"/>
                <a:gd name="connsiteY212" fmla="*/ 223771 h 398667"/>
                <a:gd name="connsiteX213" fmla="*/ 442581 w 599972"/>
                <a:gd name="connsiteY213" fmla="*/ 198736 h 398667"/>
                <a:gd name="connsiteX214" fmla="*/ 296780 w 599972"/>
                <a:gd name="connsiteY214" fmla="*/ 122114 h 398667"/>
                <a:gd name="connsiteX215" fmla="*/ 290705 w 599972"/>
                <a:gd name="connsiteY215" fmla="*/ 116045 h 398667"/>
                <a:gd name="connsiteX216" fmla="*/ 125846 w 599972"/>
                <a:gd name="connsiteY216" fmla="*/ 106104 h 398667"/>
                <a:gd name="connsiteX217" fmla="*/ 105322 w 599972"/>
                <a:gd name="connsiteY217" fmla="*/ 116819 h 398667"/>
                <a:gd name="connsiteX218" fmla="*/ 112924 w 599972"/>
                <a:gd name="connsiteY218" fmla="*/ 114544 h 398667"/>
                <a:gd name="connsiteX219" fmla="*/ 127367 w 599972"/>
                <a:gd name="connsiteY219" fmla="*/ 114544 h 398667"/>
                <a:gd name="connsiteX220" fmla="*/ 150171 w 599972"/>
                <a:gd name="connsiteY220" fmla="*/ 121371 h 398667"/>
                <a:gd name="connsiteX221" fmla="*/ 152451 w 599972"/>
                <a:gd name="connsiteY221" fmla="*/ 122888 h 398667"/>
                <a:gd name="connsiteX222" fmla="*/ 156252 w 599972"/>
                <a:gd name="connsiteY222" fmla="*/ 126681 h 398667"/>
                <a:gd name="connsiteX223" fmla="*/ 156252 w 599972"/>
                <a:gd name="connsiteY223" fmla="*/ 122888 h 398667"/>
                <a:gd name="connsiteX224" fmla="*/ 155492 w 599972"/>
                <a:gd name="connsiteY224" fmla="*/ 118336 h 398667"/>
                <a:gd name="connsiteX225" fmla="*/ 153212 w 599972"/>
                <a:gd name="connsiteY225" fmla="*/ 117578 h 398667"/>
                <a:gd name="connsiteX226" fmla="*/ 150171 w 599972"/>
                <a:gd name="connsiteY226" fmla="*/ 116061 h 398667"/>
                <a:gd name="connsiteX227" fmla="*/ 147891 w 599972"/>
                <a:gd name="connsiteY227" fmla="*/ 114544 h 398667"/>
                <a:gd name="connsiteX228" fmla="*/ 148651 w 599972"/>
                <a:gd name="connsiteY228" fmla="*/ 114544 h 398667"/>
                <a:gd name="connsiteX229" fmla="*/ 153212 w 599972"/>
                <a:gd name="connsiteY229" fmla="*/ 115302 h 398667"/>
                <a:gd name="connsiteX230" fmla="*/ 125846 w 599972"/>
                <a:gd name="connsiteY230" fmla="*/ 106104 h 398667"/>
                <a:gd name="connsiteX231" fmla="*/ 38299 w 599972"/>
                <a:gd name="connsiteY231" fmla="*/ 106032 h 398667"/>
                <a:gd name="connsiteX232" fmla="*/ 16459 w 599972"/>
                <a:gd name="connsiteY232" fmla="*/ 117598 h 398667"/>
                <a:gd name="connsiteX233" fmla="*/ 16459 w 599972"/>
                <a:gd name="connsiteY233" fmla="*/ 118357 h 398667"/>
                <a:gd name="connsiteX234" fmla="*/ 17219 w 599972"/>
                <a:gd name="connsiteY234" fmla="*/ 116840 h 398667"/>
                <a:gd name="connsiteX235" fmla="*/ 25575 w 599972"/>
                <a:gd name="connsiteY235" fmla="*/ 114565 h 398667"/>
                <a:gd name="connsiteX236" fmla="*/ 39249 w 599972"/>
                <a:gd name="connsiteY236" fmla="*/ 114565 h 398667"/>
                <a:gd name="connsiteX237" fmla="*/ 62798 w 599972"/>
                <a:gd name="connsiteY237" fmla="*/ 121390 h 398667"/>
                <a:gd name="connsiteX238" fmla="*/ 65077 w 599972"/>
                <a:gd name="connsiteY238" fmla="*/ 122907 h 398667"/>
                <a:gd name="connsiteX239" fmla="*/ 70394 w 599972"/>
                <a:gd name="connsiteY239" fmla="*/ 128216 h 398667"/>
                <a:gd name="connsiteX240" fmla="*/ 70394 w 599972"/>
                <a:gd name="connsiteY240" fmla="*/ 122907 h 398667"/>
                <a:gd name="connsiteX241" fmla="*/ 69634 w 599972"/>
                <a:gd name="connsiteY241" fmla="*/ 119873 h 398667"/>
                <a:gd name="connsiteX242" fmla="*/ 65836 w 599972"/>
                <a:gd name="connsiteY242" fmla="*/ 117598 h 398667"/>
                <a:gd name="connsiteX243" fmla="*/ 62798 w 599972"/>
                <a:gd name="connsiteY243" fmla="*/ 116081 h 398667"/>
                <a:gd name="connsiteX244" fmla="*/ 60519 w 599972"/>
                <a:gd name="connsiteY244" fmla="*/ 114565 h 398667"/>
                <a:gd name="connsiteX245" fmla="*/ 61278 w 599972"/>
                <a:gd name="connsiteY245" fmla="*/ 114565 h 398667"/>
                <a:gd name="connsiteX246" fmla="*/ 68115 w 599972"/>
                <a:gd name="connsiteY246" fmla="*/ 116081 h 398667"/>
                <a:gd name="connsiteX247" fmla="*/ 38299 w 599972"/>
                <a:gd name="connsiteY247" fmla="*/ 106032 h 398667"/>
                <a:gd name="connsiteX248" fmla="*/ 212637 w 599972"/>
                <a:gd name="connsiteY248" fmla="*/ 105940 h 398667"/>
                <a:gd name="connsiteX249" fmla="*/ 191177 w 599972"/>
                <a:gd name="connsiteY249" fmla="*/ 117602 h 398667"/>
                <a:gd name="connsiteX250" fmla="*/ 192697 w 599972"/>
                <a:gd name="connsiteY250" fmla="*/ 116843 h 398667"/>
                <a:gd name="connsiteX251" fmla="*/ 200293 w 599972"/>
                <a:gd name="connsiteY251" fmla="*/ 113809 h 398667"/>
                <a:gd name="connsiteX252" fmla="*/ 214726 w 599972"/>
                <a:gd name="connsiteY252" fmla="*/ 113809 h 398667"/>
                <a:gd name="connsiteX253" fmla="*/ 237516 w 599972"/>
                <a:gd name="connsiteY253" fmla="*/ 120636 h 398667"/>
                <a:gd name="connsiteX254" fmla="*/ 239795 w 599972"/>
                <a:gd name="connsiteY254" fmla="*/ 122153 h 398667"/>
                <a:gd name="connsiteX255" fmla="*/ 245112 w 599972"/>
                <a:gd name="connsiteY255" fmla="*/ 127462 h 398667"/>
                <a:gd name="connsiteX256" fmla="*/ 245112 w 599972"/>
                <a:gd name="connsiteY256" fmla="*/ 122911 h 398667"/>
                <a:gd name="connsiteX257" fmla="*/ 244352 w 599972"/>
                <a:gd name="connsiteY257" fmla="*/ 119119 h 398667"/>
                <a:gd name="connsiteX258" fmla="*/ 241314 w 599972"/>
                <a:gd name="connsiteY258" fmla="*/ 116843 h 398667"/>
                <a:gd name="connsiteX259" fmla="*/ 237516 w 599972"/>
                <a:gd name="connsiteY259" fmla="*/ 115326 h 398667"/>
                <a:gd name="connsiteX260" fmla="*/ 235237 w 599972"/>
                <a:gd name="connsiteY260" fmla="*/ 113809 h 398667"/>
                <a:gd name="connsiteX261" fmla="*/ 235996 w 599972"/>
                <a:gd name="connsiteY261" fmla="*/ 113809 h 398667"/>
                <a:gd name="connsiteX262" fmla="*/ 242073 w 599972"/>
                <a:gd name="connsiteY262" fmla="*/ 115326 h 398667"/>
                <a:gd name="connsiteX263" fmla="*/ 212637 w 599972"/>
                <a:gd name="connsiteY263" fmla="*/ 105940 h 398667"/>
                <a:gd name="connsiteX264" fmla="*/ 474475 w 599972"/>
                <a:gd name="connsiteY264" fmla="*/ 104665 h 398667"/>
                <a:gd name="connsiteX265" fmla="*/ 473715 w 599972"/>
                <a:gd name="connsiteY265" fmla="*/ 106182 h 398667"/>
                <a:gd name="connsiteX266" fmla="*/ 489662 w 599972"/>
                <a:gd name="connsiteY266" fmla="*/ 115286 h 398667"/>
                <a:gd name="connsiteX267" fmla="*/ 496497 w 599972"/>
                <a:gd name="connsiteY267" fmla="*/ 119079 h 398667"/>
                <a:gd name="connsiteX268" fmla="*/ 482828 w 599972"/>
                <a:gd name="connsiteY268" fmla="*/ 107700 h 398667"/>
                <a:gd name="connsiteX269" fmla="*/ 482069 w 599972"/>
                <a:gd name="connsiteY269" fmla="*/ 106941 h 398667"/>
                <a:gd name="connsiteX270" fmla="*/ 474475 w 599972"/>
                <a:gd name="connsiteY270" fmla="*/ 104665 h 398667"/>
                <a:gd name="connsiteX271" fmla="*/ 133923 w 599972"/>
                <a:gd name="connsiteY271" fmla="*/ 97286 h 398667"/>
                <a:gd name="connsiteX272" fmla="*/ 171455 w 599972"/>
                <a:gd name="connsiteY272" fmla="*/ 123646 h 398667"/>
                <a:gd name="connsiteX273" fmla="*/ 171455 w 599972"/>
                <a:gd name="connsiteY273" fmla="*/ 278396 h 398667"/>
                <a:gd name="connsiteX274" fmla="*/ 170695 w 599972"/>
                <a:gd name="connsiteY274" fmla="*/ 278396 h 398667"/>
                <a:gd name="connsiteX275" fmla="*/ 171455 w 599972"/>
                <a:gd name="connsiteY275" fmla="*/ 279154 h 398667"/>
                <a:gd name="connsiteX276" fmla="*/ 90119 w 599972"/>
                <a:gd name="connsiteY276" fmla="*/ 275362 h 398667"/>
                <a:gd name="connsiteX277" fmla="*/ 90119 w 599972"/>
                <a:gd name="connsiteY277" fmla="*/ 179022 h 398667"/>
                <a:gd name="connsiteX278" fmla="*/ 90119 w 599972"/>
                <a:gd name="connsiteY278" fmla="*/ 119854 h 398667"/>
                <a:gd name="connsiteX279" fmla="*/ 133923 w 599972"/>
                <a:gd name="connsiteY279" fmla="*/ 97286 h 398667"/>
                <a:gd name="connsiteX280" fmla="*/ 221278 w 599972"/>
                <a:gd name="connsiteY280" fmla="*/ 97028 h 398667"/>
                <a:gd name="connsiteX281" fmla="*/ 259545 w 599972"/>
                <a:gd name="connsiteY281" fmla="*/ 123670 h 398667"/>
                <a:gd name="connsiteX282" fmla="*/ 259545 w 599972"/>
                <a:gd name="connsiteY282" fmla="*/ 278400 h 398667"/>
                <a:gd name="connsiteX283" fmla="*/ 259545 w 599972"/>
                <a:gd name="connsiteY283" fmla="*/ 279158 h 398667"/>
                <a:gd name="connsiteX284" fmla="*/ 176744 w 599972"/>
                <a:gd name="connsiteY284" fmla="*/ 275366 h 398667"/>
                <a:gd name="connsiteX285" fmla="*/ 176744 w 599972"/>
                <a:gd name="connsiteY285" fmla="*/ 179039 h 398667"/>
                <a:gd name="connsiteX286" fmla="*/ 176744 w 599972"/>
                <a:gd name="connsiteY286" fmla="*/ 119877 h 398667"/>
                <a:gd name="connsiteX287" fmla="*/ 221278 w 599972"/>
                <a:gd name="connsiteY287" fmla="*/ 97028 h 398667"/>
                <a:gd name="connsiteX288" fmla="*/ 46560 w 599972"/>
                <a:gd name="connsiteY288" fmla="*/ 96742 h 398667"/>
                <a:gd name="connsiteX289" fmla="*/ 84827 w 599972"/>
                <a:gd name="connsiteY289" fmla="*/ 123665 h 398667"/>
                <a:gd name="connsiteX290" fmla="*/ 84827 w 599972"/>
                <a:gd name="connsiteY290" fmla="*/ 278376 h 398667"/>
                <a:gd name="connsiteX291" fmla="*/ 84827 w 599972"/>
                <a:gd name="connsiteY291" fmla="*/ 279135 h 398667"/>
                <a:gd name="connsiteX292" fmla="*/ 2026 w 599972"/>
                <a:gd name="connsiteY292" fmla="*/ 275343 h 398667"/>
                <a:gd name="connsiteX293" fmla="*/ 2026 w 599972"/>
                <a:gd name="connsiteY293" fmla="*/ 179028 h 398667"/>
                <a:gd name="connsiteX294" fmla="*/ 2026 w 599972"/>
                <a:gd name="connsiteY294" fmla="*/ 119873 h 398667"/>
                <a:gd name="connsiteX295" fmla="*/ 46560 w 599972"/>
                <a:gd name="connsiteY295" fmla="*/ 96742 h 398667"/>
                <a:gd name="connsiteX296" fmla="*/ 357531 w 599972"/>
                <a:gd name="connsiteY296" fmla="*/ 56871 h 398667"/>
                <a:gd name="connsiteX297" fmla="*/ 316524 w 599972"/>
                <a:gd name="connsiteY297" fmla="*/ 107700 h 398667"/>
                <a:gd name="connsiteX298" fmla="*/ 327155 w 599972"/>
                <a:gd name="connsiteY298" fmla="*/ 107700 h 398667"/>
                <a:gd name="connsiteX299" fmla="*/ 341584 w 599972"/>
                <a:gd name="connsiteY299" fmla="*/ 101631 h 398667"/>
                <a:gd name="connsiteX300" fmla="*/ 358290 w 599972"/>
                <a:gd name="connsiteY300" fmla="*/ 98596 h 398667"/>
                <a:gd name="connsiteX301" fmla="*/ 403853 w 599972"/>
                <a:gd name="connsiteY301" fmla="*/ 125148 h 398667"/>
                <a:gd name="connsiteX302" fmla="*/ 555728 w 599972"/>
                <a:gd name="connsiteY302" fmla="*/ 221495 h 398667"/>
                <a:gd name="connsiteX303" fmla="*/ 560284 w 599972"/>
                <a:gd name="connsiteY303" fmla="*/ 224530 h 398667"/>
                <a:gd name="connsiteX304" fmla="*/ 561044 w 599972"/>
                <a:gd name="connsiteY304" fmla="*/ 229840 h 398667"/>
                <a:gd name="connsiteX305" fmla="*/ 571675 w 599972"/>
                <a:gd name="connsiteY305" fmla="*/ 182046 h 398667"/>
                <a:gd name="connsiteX306" fmla="*/ 570916 w 599972"/>
                <a:gd name="connsiteY306" fmla="*/ 181288 h 398667"/>
                <a:gd name="connsiteX307" fmla="*/ 384109 w 599972"/>
                <a:gd name="connsiteY307" fmla="*/ 74320 h 398667"/>
                <a:gd name="connsiteX308" fmla="*/ 364365 w 599972"/>
                <a:gd name="connsiteY308" fmla="*/ 63699 h 398667"/>
                <a:gd name="connsiteX309" fmla="*/ 357531 w 599972"/>
                <a:gd name="connsiteY309" fmla="*/ 56871 h 398667"/>
                <a:gd name="connsiteX310" fmla="*/ 358290 w 599972"/>
                <a:gd name="connsiteY310" fmla="*/ 33353 h 398667"/>
                <a:gd name="connsiteX311" fmla="*/ 358290 w 599972"/>
                <a:gd name="connsiteY311" fmla="*/ 41698 h 398667"/>
                <a:gd name="connsiteX312" fmla="*/ 359049 w 599972"/>
                <a:gd name="connsiteY312" fmla="*/ 42457 h 398667"/>
                <a:gd name="connsiteX313" fmla="*/ 374237 w 599972"/>
                <a:gd name="connsiteY313" fmla="*/ 49284 h 398667"/>
                <a:gd name="connsiteX314" fmla="*/ 417521 w 599972"/>
                <a:gd name="connsiteY314" fmla="*/ 66733 h 398667"/>
                <a:gd name="connsiteX315" fmla="*/ 418281 w 599972"/>
                <a:gd name="connsiteY315" fmla="*/ 65216 h 398667"/>
                <a:gd name="connsiteX316" fmla="*/ 365124 w 599972"/>
                <a:gd name="connsiteY316" fmla="*/ 37146 h 398667"/>
                <a:gd name="connsiteX317" fmla="*/ 358290 w 599972"/>
                <a:gd name="connsiteY317" fmla="*/ 33353 h 398667"/>
                <a:gd name="connsiteX318" fmla="*/ 365884 w 599972"/>
                <a:gd name="connsiteY318" fmla="*/ 15904 h 398667"/>
                <a:gd name="connsiteX319" fmla="*/ 358290 w 599972"/>
                <a:gd name="connsiteY319" fmla="*/ 18180 h 398667"/>
                <a:gd name="connsiteX320" fmla="*/ 358290 w 599972"/>
                <a:gd name="connsiteY320" fmla="*/ 18939 h 398667"/>
                <a:gd name="connsiteX321" fmla="*/ 368921 w 599972"/>
                <a:gd name="connsiteY321" fmla="*/ 21215 h 398667"/>
                <a:gd name="connsiteX322" fmla="*/ 402334 w 599972"/>
                <a:gd name="connsiteY322" fmla="*/ 38663 h 398667"/>
                <a:gd name="connsiteX323" fmla="*/ 384868 w 599972"/>
                <a:gd name="connsiteY323" fmla="*/ 25767 h 398667"/>
                <a:gd name="connsiteX324" fmla="*/ 371199 w 599972"/>
                <a:gd name="connsiteY324" fmla="*/ 18939 h 398667"/>
                <a:gd name="connsiteX325" fmla="*/ 365884 w 599972"/>
                <a:gd name="connsiteY325" fmla="*/ 15904 h 398667"/>
                <a:gd name="connsiteX326" fmla="*/ 358053 w 599972"/>
                <a:gd name="connsiteY326" fmla="*/ 862 h 398667"/>
                <a:gd name="connsiteX327" fmla="*/ 411446 w 599972"/>
                <a:gd name="connsiteY327" fmla="*/ 29560 h 398667"/>
                <a:gd name="connsiteX328" fmla="*/ 564081 w 599972"/>
                <a:gd name="connsiteY328" fmla="*/ 158528 h 398667"/>
                <a:gd name="connsiteX329" fmla="*/ 588381 w 599972"/>
                <a:gd name="connsiteY329" fmla="*/ 218461 h 398667"/>
                <a:gd name="connsiteX330" fmla="*/ 449415 w 599972"/>
                <a:gd name="connsiteY330" fmla="*/ 335291 h 398667"/>
                <a:gd name="connsiteX331" fmla="*/ 355252 w 599972"/>
                <a:gd name="connsiteY331" fmla="*/ 397500 h 398667"/>
                <a:gd name="connsiteX332" fmla="*/ 343862 w 599972"/>
                <a:gd name="connsiteY332" fmla="*/ 346671 h 398667"/>
                <a:gd name="connsiteX333" fmla="*/ 292224 w 599972"/>
                <a:gd name="connsiteY333" fmla="*/ 299635 h 398667"/>
                <a:gd name="connsiteX334" fmla="*/ 277036 w 599972"/>
                <a:gd name="connsiteY334" fmla="*/ 292808 h 398667"/>
                <a:gd name="connsiteX335" fmla="*/ 272480 w 599972"/>
                <a:gd name="connsiteY335" fmla="*/ 229840 h 398667"/>
                <a:gd name="connsiteX336" fmla="*/ 272480 w 599972"/>
                <a:gd name="connsiteY336" fmla="*/ 131217 h 398667"/>
                <a:gd name="connsiteX337" fmla="*/ 292983 w 599972"/>
                <a:gd name="connsiteY337" fmla="*/ 99355 h 398667"/>
                <a:gd name="connsiteX338" fmla="*/ 338546 w 599972"/>
                <a:gd name="connsiteY338" fmla="*/ 85699 h 398667"/>
                <a:gd name="connsiteX339" fmla="*/ 343862 w 599972"/>
                <a:gd name="connsiteY339" fmla="*/ 21973 h 398667"/>
                <a:gd name="connsiteX340" fmla="*/ 343862 w 599972"/>
                <a:gd name="connsiteY340" fmla="*/ 19698 h 398667"/>
                <a:gd name="connsiteX341" fmla="*/ 344621 w 599972"/>
                <a:gd name="connsiteY341" fmla="*/ 17422 h 398667"/>
                <a:gd name="connsiteX342" fmla="*/ 358053 w 599972"/>
                <a:gd name="connsiteY342" fmla="*/ 862 h 39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Lst>
              <a:rect l="l" t="t" r="r" b="b"/>
              <a:pathLst>
                <a:path w="599972" h="398667">
                  <a:moveTo>
                    <a:pt x="359049" y="349705"/>
                  </a:moveTo>
                  <a:cubicBezTo>
                    <a:pt x="359049" y="360326"/>
                    <a:pt x="359809" y="373982"/>
                    <a:pt x="362846" y="382327"/>
                  </a:cubicBezTo>
                  <a:cubicBezTo>
                    <a:pt x="362846" y="382327"/>
                    <a:pt x="363606" y="382327"/>
                    <a:pt x="363606" y="382327"/>
                  </a:cubicBezTo>
                  <a:lnTo>
                    <a:pt x="366860" y="386879"/>
                  </a:lnTo>
                  <a:lnTo>
                    <a:pt x="365124" y="386879"/>
                  </a:lnTo>
                  <a:cubicBezTo>
                    <a:pt x="365884" y="386879"/>
                    <a:pt x="366643" y="387637"/>
                    <a:pt x="367402" y="387637"/>
                  </a:cubicBezTo>
                  <a:lnTo>
                    <a:pt x="366860" y="386879"/>
                  </a:lnTo>
                  <a:lnTo>
                    <a:pt x="371959" y="386879"/>
                  </a:lnTo>
                  <a:cubicBezTo>
                    <a:pt x="378793" y="380810"/>
                    <a:pt x="385627" y="374741"/>
                    <a:pt x="392462" y="369430"/>
                  </a:cubicBezTo>
                  <a:cubicBezTo>
                    <a:pt x="389424" y="369430"/>
                    <a:pt x="385627" y="368671"/>
                    <a:pt x="382590" y="366396"/>
                  </a:cubicBezTo>
                  <a:cubicBezTo>
                    <a:pt x="376515" y="362602"/>
                    <a:pt x="370440" y="358809"/>
                    <a:pt x="364365" y="355016"/>
                  </a:cubicBezTo>
                  <a:cubicBezTo>
                    <a:pt x="362087" y="353499"/>
                    <a:pt x="360568" y="351981"/>
                    <a:pt x="359049" y="349705"/>
                  </a:cubicBezTo>
                  <a:close/>
                  <a:moveTo>
                    <a:pt x="352974" y="311774"/>
                  </a:moveTo>
                  <a:cubicBezTo>
                    <a:pt x="356012" y="318601"/>
                    <a:pt x="357531" y="326188"/>
                    <a:pt x="358290" y="333774"/>
                  </a:cubicBezTo>
                  <a:cubicBezTo>
                    <a:pt x="359809" y="335291"/>
                    <a:pt x="362087" y="336050"/>
                    <a:pt x="364365" y="337567"/>
                  </a:cubicBezTo>
                  <a:cubicBezTo>
                    <a:pt x="374237" y="343636"/>
                    <a:pt x="384109" y="350464"/>
                    <a:pt x="393981" y="356533"/>
                  </a:cubicBezTo>
                  <a:cubicBezTo>
                    <a:pt x="397018" y="358809"/>
                    <a:pt x="398537" y="361844"/>
                    <a:pt x="399296" y="364120"/>
                  </a:cubicBezTo>
                  <a:cubicBezTo>
                    <a:pt x="401574" y="361844"/>
                    <a:pt x="404612" y="359568"/>
                    <a:pt x="406890" y="357292"/>
                  </a:cubicBezTo>
                  <a:cubicBezTo>
                    <a:pt x="411446" y="353499"/>
                    <a:pt x="415243" y="350464"/>
                    <a:pt x="419800" y="346671"/>
                  </a:cubicBezTo>
                  <a:cubicBezTo>
                    <a:pt x="416003" y="347430"/>
                    <a:pt x="411446" y="347430"/>
                    <a:pt x="407649" y="345154"/>
                  </a:cubicBezTo>
                  <a:cubicBezTo>
                    <a:pt x="392462" y="336050"/>
                    <a:pt x="376515" y="327705"/>
                    <a:pt x="361327" y="318601"/>
                  </a:cubicBezTo>
                  <a:cubicBezTo>
                    <a:pt x="358290" y="317084"/>
                    <a:pt x="355252" y="314049"/>
                    <a:pt x="352974" y="311774"/>
                  </a:cubicBezTo>
                  <a:close/>
                  <a:moveTo>
                    <a:pt x="109123" y="286740"/>
                  </a:moveTo>
                  <a:cubicBezTo>
                    <a:pt x="112164" y="289395"/>
                    <a:pt x="116534" y="291102"/>
                    <a:pt x="121475" y="292050"/>
                  </a:cubicBezTo>
                  <a:lnTo>
                    <a:pt x="130698" y="292494"/>
                  </a:lnTo>
                  <a:lnTo>
                    <a:pt x="132688" y="292809"/>
                  </a:lnTo>
                  <a:lnTo>
                    <a:pt x="137248" y="292809"/>
                  </a:lnTo>
                  <a:lnTo>
                    <a:pt x="130698" y="292494"/>
                  </a:lnTo>
                  <a:lnTo>
                    <a:pt x="120715" y="290912"/>
                  </a:lnTo>
                  <a:cubicBezTo>
                    <a:pt x="116535" y="289774"/>
                    <a:pt x="112544" y="288257"/>
                    <a:pt x="109883" y="286740"/>
                  </a:cubicBezTo>
                  <a:cubicBezTo>
                    <a:pt x="109123" y="286740"/>
                    <a:pt x="109123" y="286740"/>
                    <a:pt x="109123" y="286740"/>
                  </a:cubicBezTo>
                  <a:close/>
                  <a:moveTo>
                    <a:pt x="20258" y="285960"/>
                  </a:moveTo>
                  <a:cubicBezTo>
                    <a:pt x="21017" y="285960"/>
                    <a:pt x="21777" y="285960"/>
                    <a:pt x="21777" y="286719"/>
                  </a:cubicBezTo>
                  <a:cubicBezTo>
                    <a:pt x="27854" y="289752"/>
                    <a:pt x="37729" y="292786"/>
                    <a:pt x="44566" y="292786"/>
                  </a:cubicBezTo>
                  <a:cubicBezTo>
                    <a:pt x="35450" y="292786"/>
                    <a:pt x="25575" y="290511"/>
                    <a:pt x="20258" y="285960"/>
                  </a:cubicBezTo>
                  <a:close/>
                  <a:moveTo>
                    <a:pt x="194216" y="284468"/>
                  </a:moveTo>
                  <a:cubicBezTo>
                    <a:pt x="194976" y="285226"/>
                    <a:pt x="195735" y="285985"/>
                    <a:pt x="197254" y="285985"/>
                  </a:cubicBezTo>
                  <a:lnTo>
                    <a:pt x="197300" y="285997"/>
                  </a:lnTo>
                  <a:lnTo>
                    <a:pt x="208174" y="291389"/>
                  </a:lnTo>
                  <a:lnTo>
                    <a:pt x="219064" y="291791"/>
                  </a:lnTo>
                  <a:lnTo>
                    <a:pt x="220044" y="292052"/>
                  </a:lnTo>
                  <a:lnTo>
                    <a:pt x="226121" y="292052"/>
                  </a:lnTo>
                  <a:lnTo>
                    <a:pt x="219064" y="291791"/>
                  </a:lnTo>
                  <a:lnTo>
                    <a:pt x="197300" y="285997"/>
                  </a:lnTo>
                  <a:close/>
                  <a:moveTo>
                    <a:pt x="289186" y="275359"/>
                  </a:moveTo>
                  <a:cubicBezTo>
                    <a:pt x="291465" y="278393"/>
                    <a:pt x="292983" y="279911"/>
                    <a:pt x="295261" y="281428"/>
                  </a:cubicBezTo>
                  <a:cubicBezTo>
                    <a:pt x="298299" y="282945"/>
                    <a:pt x="300577" y="284462"/>
                    <a:pt x="303615" y="285980"/>
                  </a:cubicBezTo>
                  <a:cubicBezTo>
                    <a:pt x="304374" y="286738"/>
                    <a:pt x="305133" y="286738"/>
                    <a:pt x="306652" y="287497"/>
                  </a:cubicBezTo>
                  <a:cubicBezTo>
                    <a:pt x="297540" y="285980"/>
                    <a:pt x="292224" y="282945"/>
                    <a:pt x="289186" y="275359"/>
                  </a:cubicBezTo>
                  <a:close/>
                  <a:moveTo>
                    <a:pt x="105322" y="210883"/>
                  </a:moveTo>
                  <a:lnTo>
                    <a:pt x="105322" y="234398"/>
                  </a:lnTo>
                  <a:lnTo>
                    <a:pt x="105322" y="255639"/>
                  </a:lnTo>
                  <a:cubicBezTo>
                    <a:pt x="106842" y="255639"/>
                    <a:pt x="108363" y="255639"/>
                    <a:pt x="109883" y="256397"/>
                  </a:cubicBezTo>
                  <a:cubicBezTo>
                    <a:pt x="122806" y="263983"/>
                    <a:pt x="136488" y="271569"/>
                    <a:pt x="150171" y="279154"/>
                  </a:cubicBezTo>
                  <a:cubicBezTo>
                    <a:pt x="152451" y="280672"/>
                    <a:pt x="153972" y="282189"/>
                    <a:pt x="155492" y="283706"/>
                  </a:cubicBezTo>
                  <a:cubicBezTo>
                    <a:pt x="155492" y="282947"/>
                    <a:pt x="156252" y="282189"/>
                    <a:pt x="156252" y="281430"/>
                  </a:cubicBezTo>
                  <a:lnTo>
                    <a:pt x="156252" y="240467"/>
                  </a:lnTo>
                  <a:cubicBezTo>
                    <a:pt x="154732" y="239708"/>
                    <a:pt x="153212" y="239708"/>
                    <a:pt x="151691" y="238191"/>
                  </a:cubicBezTo>
                  <a:cubicBezTo>
                    <a:pt x="138009" y="230606"/>
                    <a:pt x="123566" y="222261"/>
                    <a:pt x="109883" y="214676"/>
                  </a:cubicBezTo>
                  <a:cubicBezTo>
                    <a:pt x="108363" y="213917"/>
                    <a:pt x="106842" y="212400"/>
                    <a:pt x="105322" y="210883"/>
                  </a:cubicBezTo>
                  <a:close/>
                  <a:moveTo>
                    <a:pt x="191177" y="209378"/>
                  </a:moveTo>
                  <a:lnTo>
                    <a:pt x="191177" y="234408"/>
                  </a:lnTo>
                  <a:cubicBezTo>
                    <a:pt x="191177" y="241234"/>
                    <a:pt x="191177" y="248061"/>
                    <a:pt x="191177" y="254887"/>
                  </a:cubicBezTo>
                  <a:cubicBezTo>
                    <a:pt x="193456" y="254887"/>
                    <a:pt x="194976" y="255645"/>
                    <a:pt x="197254" y="256404"/>
                  </a:cubicBezTo>
                  <a:cubicBezTo>
                    <a:pt x="210928" y="263989"/>
                    <a:pt x="223842" y="271573"/>
                    <a:pt x="237516" y="279158"/>
                  </a:cubicBezTo>
                  <a:cubicBezTo>
                    <a:pt x="239795" y="280675"/>
                    <a:pt x="242073" y="282192"/>
                    <a:pt x="243593" y="284468"/>
                  </a:cubicBezTo>
                  <a:cubicBezTo>
                    <a:pt x="244352" y="283709"/>
                    <a:pt x="244352" y="282192"/>
                    <a:pt x="245112" y="281434"/>
                  </a:cubicBezTo>
                  <a:lnTo>
                    <a:pt x="245112" y="239717"/>
                  </a:lnTo>
                  <a:cubicBezTo>
                    <a:pt x="243593" y="239717"/>
                    <a:pt x="241314" y="239717"/>
                    <a:pt x="239035" y="238200"/>
                  </a:cubicBezTo>
                  <a:cubicBezTo>
                    <a:pt x="225361" y="230615"/>
                    <a:pt x="211688" y="222272"/>
                    <a:pt x="197254" y="214687"/>
                  </a:cubicBezTo>
                  <a:cubicBezTo>
                    <a:pt x="194976" y="213170"/>
                    <a:pt x="193456" y="211653"/>
                    <a:pt x="191177" y="209378"/>
                  </a:cubicBezTo>
                  <a:close/>
                  <a:moveTo>
                    <a:pt x="16459" y="209363"/>
                  </a:moveTo>
                  <a:lnTo>
                    <a:pt x="16459" y="234390"/>
                  </a:lnTo>
                  <a:cubicBezTo>
                    <a:pt x="16459" y="241215"/>
                    <a:pt x="16459" y="248041"/>
                    <a:pt x="16459" y="255625"/>
                  </a:cubicBezTo>
                  <a:cubicBezTo>
                    <a:pt x="17979" y="255625"/>
                    <a:pt x="20258" y="255625"/>
                    <a:pt x="22536" y="257141"/>
                  </a:cubicBezTo>
                  <a:cubicBezTo>
                    <a:pt x="35450" y="264725"/>
                    <a:pt x="49124" y="272309"/>
                    <a:pt x="62798" y="279893"/>
                  </a:cubicBezTo>
                  <a:cubicBezTo>
                    <a:pt x="65077" y="280651"/>
                    <a:pt x="67355" y="282927"/>
                    <a:pt x="68115" y="284443"/>
                  </a:cubicBezTo>
                  <a:cubicBezTo>
                    <a:pt x="68875" y="283685"/>
                    <a:pt x="69634" y="282168"/>
                    <a:pt x="70394" y="281410"/>
                  </a:cubicBezTo>
                  <a:lnTo>
                    <a:pt x="70394" y="240457"/>
                  </a:lnTo>
                  <a:cubicBezTo>
                    <a:pt x="68115" y="240457"/>
                    <a:pt x="66596" y="239699"/>
                    <a:pt x="64317" y="238940"/>
                  </a:cubicBezTo>
                  <a:cubicBezTo>
                    <a:pt x="50643" y="230598"/>
                    <a:pt x="36210" y="223014"/>
                    <a:pt x="22536" y="215430"/>
                  </a:cubicBezTo>
                  <a:cubicBezTo>
                    <a:pt x="20258" y="213913"/>
                    <a:pt x="17979" y="211638"/>
                    <a:pt x="16459" y="209363"/>
                  </a:cubicBezTo>
                  <a:close/>
                  <a:moveTo>
                    <a:pt x="105322" y="170678"/>
                  </a:moveTo>
                  <a:lnTo>
                    <a:pt x="105322" y="190401"/>
                  </a:lnTo>
                  <a:cubicBezTo>
                    <a:pt x="106082" y="190401"/>
                    <a:pt x="107603" y="191160"/>
                    <a:pt x="109123" y="191918"/>
                  </a:cubicBezTo>
                  <a:cubicBezTo>
                    <a:pt x="123566" y="201780"/>
                    <a:pt x="138009" y="210883"/>
                    <a:pt x="152451" y="219986"/>
                  </a:cubicBezTo>
                  <a:cubicBezTo>
                    <a:pt x="153972" y="221503"/>
                    <a:pt x="155492" y="222261"/>
                    <a:pt x="156252" y="223778"/>
                  </a:cubicBezTo>
                  <a:lnTo>
                    <a:pt x="156252" y="203297"/>
                  </a:lnTo>
                  <a:cubicBezTo>
                    <a:pt x="155492" y="202538"/>
                    <a:pt x="153972" y="201780"/>
                    <a:pt x="152451" y="201021"/>
                  </a:cubicBezTo>
                  <a:cubicBezTo>
                    <a:pt x="138009" y="191918"/>
                    <a:pt x="123566" y="182815"/>
                    <a:pt x="109123" y="173712"/>
                  </a:cubicBezTo>
                  <a:cubicBezTo>
                    <a:pt x="107603" y="172954"/>
                    <a:pt x="106082" y="172195"/>
                    <a:pt x="105322" y="170678"/>
                  </a:cubicBezTo>
                  <a:close/>
                  <a:moveTo>
                    <a:pt x="191177" y="169178"/>
                  </a:moveTo>
                  <a:lnTo>
                    <a:pt x="191177" y="190416"/>
                  </a:lnTo>
                  <a:cubicBezTo>
                    <a:pt x="193456" y="190416"/>
                    <a:pt x="194976" y="190416"/>
                    <a:pt x="196495" y="191933"/>
                  </a:cubicBezTo>
                  <a:cubicBezTo>
                    <a:pt x="210928" y="201035"/>
                    <a:pt x="225361" y="210895"/>
                    <a:pt x="239795" y="219997"/>
                  </a:cubicBezTo>
                  <a:cubicBezTo>
                    <a:pt x="241314" y="221514"/>
                    <a:pt x="243593" y="223031"/>
                    <a:pt x="245112" y="225306"/>
                  </a:cubicBezTo>
                  <a:lnTo>
                    <a:pt x="245112" y="203310"/>
                  </a:lnTo>
                  <a:cubicBezTo>
                    <a:pt x="243593" y="202552"/>
                    <a:pt x="241314" y="202552"/>
                    <a:pt x="239795" y="201035"/>
                  </a:cubicBezTo>
                  <a:cubicBezTo>
                    <a:pt x="225361" y="191933"/>
                    <a:pt x="210928" y="182831"/>
                    <a:pt x="196495" y="173729"/>
                  </a:cubicBezTo>
                  <a:cubicBezTo>
                    <a:pt x="194976" y="172212"/>
                    <a:pt x="193456" y="170695"/>
                    <a:pt x="191177" y="169178"/>
                  </a:cubicBezTo>
                  <a:close/>
                  <a:moveTo>
                    <a:pt x="16459" y="169168"/>
                  </a:moveTo>
                  <a:lnTo>
                    <a:pt x="16459" y="190403"/>
                  </a:lnTo>
                  <a:cubicBezTo>
                    <a:pt x="17979" y="190403"/>
                    <a:pt x="19498" y="191162"/>
                    <a:pt x="21777" y="191920"/>
                  </a:cubicBezTo>
                  <a:cubicBezTo>
                    <a:pt x="36210" y="201779"/>
                    <a:pt x="50643" y="211638"/>
                    <a:pt x="65077" y="220739"/>
                  </a:cubicBezTo>
                  <a:cubicBezTo>
                    <a:pt x="66596" y="221497"/>
                    <a:pt x="68875" y="223772"/>
                    <a:pt x="70394" y="225289"/>
                  </a:cubicBezTo>
                  <a:lnTo>
                    <a:pt x="70394" y="203296"/>
                  </a:lnTo>
                  <a:cubicBezTo>
                    <a:pt x="68115" y="203296"/>
                    <a:pt x="66596" y="202538"/>
                    <a:pt x="64317" y="201021"/>
                  </a:cubicBezTo>
                  <a:cubicBezTo>
                    <a:pt x="50643" y="192679"/>
                    <a:pt x="36210" y="183578"/>
                    <a:pt x="21777" y="174477"/>
                  </a:cubicBezTo>
                  <a:cubicBezTo>
                    <a:pt x="20258" y="172960"/>
                    <a:pt x="17979" y="171444"/>
                    <a:pt x="16459" y="169168"/>
                  </a:cubicBezTo>
                  <a:close/>
                  <a:moveTo>
                    <a:pt x="311968" y="154735"/>
                  </a:moveTo>
                  <a:cubicBezTo>
                    <a:pt x="343862" y="174460"/>
                    <a:pt x="375756" y="195702"/>
                    <a:pt x="407649" y="215426"/>
                  </a:cubicBezTo>
                  <a:cubicBezTo>
                    <a:pt x="436506" y="232116"/>
                    <a:pt x="464603" y="249565"/>
                    <a:pt x="493459" y="265497"/>
                  </a:cubicBezTo>
                  <a:cubicBezTo>
                    <a:pt x="499534" y="268531"/>
                    <a:pt x="499534" y="268531"/>
                    <a:pt x="494219" y="265497"/>
                  </a:cubicBezTo>
                  <a:cubicBezTo>
                    <a:pt x="433468" y="228323"/>
                    <a:pt x="372718" y="191909"/>
                    <a:pt x="311968" y="154735"/>
                  </a:cubicBezTo>
                  <a:close/>
                  <a:moveTo>
                    <a:pt x="105322" y="153231"/>
                  </a:moveTo>
                  <a:lnTo>
                    <a:pt x="105322" y="156265"/>
                  </a:lnTo>
                  <a:cubicBezTo>
                    <a:pt x="106082" y="156265"/>
                    <a:pt x="107603" y="157024"/>
                    <a:pt x="109123" y="157782"/>
                  </a:cubicBezTo>
                  <a:cubicBezTo>
                    <a:pt x="124326" y="167644"/>
                    <a:pt x="138769" y="176747"/>
                    <a:pt x="153972" y="185850"/>
                  </a:cubicBezTo>
                  <a:cubicBezTo>
                    <a:pt x="154732" y="186608"/>
                    <a:pt x="155492" y="186608"/>
                    <a:pt x="156252" y="187367"/>
                  </a:cubicBezTo>
                  <a:lnTo>
                    <a:pt x="156252" y="184332"/>
                  </a:lnTo>
                  <a:cubicBezTo>
                    <a:pt x="155492" y="184332"/>
                    <a:pt x="153972" y="183574"/>
                    <a:pt x="152451" y="182815"/>
                  </a:cubicBezTo>
                  <a:cubicBezTo>
                    <a:pt x="138009" y="173712"/>
                    <a:pt x="123566" y="165368"/>
                    <a:pt x="109883" y="157024"/>
                  </a:cubicBezTo>
                  <a:cubicBezTo>
                    <a:pt x="107603" y="155507"/>
                    <a:pt x="106842" y="154748"/>
                    <a:pt x="105322" y="153231"/>
                  </a:cubicBezTo>
                  <a:close/>
                  <a:moveTo>
                    <a:pt x="191177" y="151733"/>
                  </a:moveTo>
                  <a:cubicBezTo>
                    <a:pt x="191177" y="153250"/>
                    <a:pt x="191177" y="154009"/>
                    <a:pt x="191177" y="155526"/>
                  </a:cubicBezTo>
                  <a:cubicBezTo>
                    <a:pt x="193456" y="155526"/>
                    <a:pt x="194976" y="156284"/>
                    <a:pt x="197254" y="157801"/>
                  </a:cubicBezTo>
                  <a:cubicBezTo>
                    <a:pt x="211688" y="166903"/>
                    <a:pt x="226121" y="176763"/>
                    <a:pt x="241314" y="185865"/>
                  </a:cubicBezTo>
                  <a:cubicBezTo>
                    <a:pt x="242833" y="186624"/>
                    <a:pt x="243593" y="187382"/>
                    <a:pt x="245112" y="188141"/>
                  </a:cubicBezTo>
                  <a:lnTo>
                    <a:pt x="245112" y="184348"/>
                  </a:lnTo>
                  <a:cubicBezTo>
                    <a:pt x="243593" y="184348"/>
                    <a:pt x="241314" y="183590"/>
                    <a:pt x="239795" y="182831"/>
                  </a:cubicBezTo>
                  <a:cubicBezTo>
                    <a:pt x="225361" y="173729"/>
                    <a:pt x="210928" y="165386"/>
                    <a:pt x="197254" y="156284"/>
                  </a:cubicBezTo>
                  <a:cubicBezTo>
                    <a:pt x="194976" y="155526"/>
                    <a:pt x="193456" y="153250"/>
                    <a:pt x="191177" y="151733"/>
                  </a:cubicBezTo>
                  <a:close/>
                  <a:moveTo>
                    <a:pt x="16459" y="151726"/>
                  </a:moveTo>
                  <a:lnTo>
                    <a:pt x="16459" y="156276"/>
                  </a:lnTo>
                  <a:cubicBezTo>
                    <a:pt x="17979" y="156276"/>
                    <a:pt x="20258" y="157034"/>
                    <a:pt x="21777" y="158551"/>
                  </a:cubicBezTo>
                  <a:cubicBezTo>
                    <a:pt x="36970" y="167652"/>
                    <a:pt x="51403" y="176752"/>
                    <a:pt x="66596" y="185853"/>
                  </a:cubicBezTo>
                  <a:cubicBezTo>
                    <a:pt x="67355" y="186611"/>
                    <a:pt x="68875" y="187370"/>
                    <a:pt x="70394" y="188128"/>
                  </a:cubicBezTo>
                  <a:lnTo>
                    <a:pt x="70394" y="185095"/>
                  </a:lnTo>
                  <a:cubicBezTo>
                    <a:pt x="68115" y="185095"/>
                    <a:pt x="66596" y="184336"/>
                    <a:pt x="64317" y="182819"/>
                  </a:cubicBezTo>
                  <a:cubicBezTo>
                    <a:pt x="50643" y="174477"/>
                    <a:pt x="36210" y="165377"/>
                    <a:pt x="21777" y="157034"/>
                  </a:cubicBezTo>
                  <a:cubicBezTo>
                    <a:pt x="20258" y="155518"/>
                    <a:pt x="17979" y="154001"/>
                    <a:pt x="16459" y="151726"/>
                  </a:cubicBezTo>
                  <a:close/>
                  <a:moveTo>
                    <a:pt x="285390" y="147907"/>
                  </a:moveTo>
                  <a:cubicBezTo>
                    <a:pt x="283871" y="183564"/>
                    <a:pt x="286149" y="234392"/>
                    <a:pt x="286908" y="250324"/>
                  </a:cubicBezTo>
                  <a:cubicBezTo>
                    <a:pt x="288427" y="248048"/>
                    <a:pt x="291465" y="248048"/>
                    <a:pt x="295261" y="249565"/>
                  </a:cubicBezTo>
                  <a:cubicBezTo>
                    <a:pt x="339305" y="276117"/>
                    <a:pt x="384868" y="301153"/>
                    <a:pt x="430431" y="326946"/>
                  </a:cubicBezTo>
                  <a:cubicBezTo>
                    <a:pt x="433468" y="328464"/>
                    <a:pt x="434987" y="331498"/>
                    <a:pt x="434228" y="334533"/>
                  </a:cubicBezTo>
                  <a:cubicBezTo>
                    <a:pt x="446378" y="323912"/>
                    <a:pt x="458528" y="314049"/>
                    <a:pt x="470678" y="303428"/>
                  </a:cubicBezTo>
                  <a:cubicBezTo>
                    <a:pt x="466881" y="304187"/>
                    <a:pt x="463084" y="303428"/>
                    <a:pt x="460047" y="301153"/>
                  </a:cubicBezTo>
                  <a:cubicBezTo>
                    <a:pt x="450175" y="295083"/>
                    <a:pt x="439543" y="289014"/>
                    <a:pt x="429671" y="282945"/>
                  </a:cubicBezTo>
                  <a:cubicBezTo>
                    <a:pt x="385627" y="257910"/>
                    <a:pt x="340824" y="232875"/>
                    <a:pt x="295261" y="209357"/>
                  </a:cubicBezTo>
                  <a:cubicBezTo>
                    <a:pt x="289946" y="207081"/>
                    <a:pt x="285390" y="200254"/>
                    <a:pt x="285390" y="195702"/>
                  </a:cubicBezTo>
                  <a:cubicBezTo>
                    <a:pt x="285390" y="191150"/>
                    <a:pt x="286908" y="188115"/>
                    <a:pt x="289186" y="188874"/>
                  </a:cubicBezTo>
                  <a:cubicBezTo>
                    <a:pt x="291465" y="190391"/>
                    <a:pt x="291465" y="189633"/>
                    <a:pt x="289186" y="188115"/>
                  </a:cubicBezTo>
                  <a:cubicBezTo>
                    <a:pt x="286908" y="186598"/>
                    <a:pt x="285390" y="182046"/>
                    <a:pt x="285390" y="176736"/>
                  </a:cubicBezTo>
                  <a:cubicBezTo>
                    <a:pt x="285390" y="172184"/>
                    <a:pt x="289186" y="171425"/>
                    <a:pt x="294502" y="175218"/>
                  </a:cubicBezTo>
                  <a:cubicBezTo>
                    <a:pt x="338546" y="207081"/>
                    <a:pt x="383349" y="236668"/>
                    <a:pt x="428912" y="265497"/>
                  </a:cubicBezTo>
                  <a:cubicBezTo>
                    <a:pt x="444100" y="273842"/>
                    <a:pt x="458528" y="282187"/>
                    <a:pt x="472956" y="290532"/>
                  </a:cubicBezTo>
                  <a:cubicBezTo>
                    <a:pt x="475994" y="292808"/>
                    <a:pt x="478272" y="295083"/>
                    <a:pt x="478272" y="297359"/>
                  </a:cubicBezTo>
                  <a:cubicBezTo>
                    <a:pt x="485106" y="292049"/>
                    <a:pt x="491181" y="285980"/>
                    <a:pt x="498015" y="280669"/>
                  </a:cubicBezTo>
                  <a:cubicBezTo>
                    <a:pt x="494219" y="281428"/>
                    <a:pt x="490422" y="280669"/>
                    <a:pt x="486625" y="279152"/>
                  </a:cubicBezTo>
                  <a:cubicBezTo>
                    <a:pt x="469918" y="269290"/>
                    <a:pt x="453212" y="259427"/>
                    <a:pt x="436506" y="249565"/>
                  </a:cubicBezTo>
                  <a:cubicBezTo>
                    <a:pt x="388665" y="221495"/>
                    <a:pt x="343102" y="189633"/>
                    <a:pt x="295261" y="160804"/>
                  </a:cubicBezTo>
                  <a:cubicBezTo>
                    <a:pt x="289946" y="157770"/>
                    <a:pt x="286149" y="152459"/>
                    <a:pt x="285390" y="147907"/>
                  </a:cubicBezTo>
                  <a:close/>
                  <a:moveTo>
                    <a:pt x="286149" y="137287"/>
                  </a:moveTo>
                  <a:cubicBezTo>
                    <a:pt x="286149" y="138804"/>
                    <a:pt x="286149" y="140321"/>
                    <a:pt x="286149" y="142597"/>
                  </a:cubicBezTo>
                  <a:cubicBezTo>
                    <a:pt x="286149" y="140321"/>
                    <a:pt x="286908" y="139562"/>
                    <a:pt x="287668" y="140321"/>
                  </a:cubicBezTo>
                  <a:cubicBezTo>
                    <a:pt x="289186" y="141080"/>
                    <a:pt x="289186" y="141080"/>
                    <a:pt x="287668" y="139562"/>
                  </a:cubicBezTo>
                  <a:cubicBezTo>
                    <a:pt x="286908" y="139562"/>
                    <a:pt x="286908" y="138804"/>
                    <a:pt x="286149" y="137287"/>
                  </a:cubicBezTo>
                  <a:close/>
                  <a:moveTo>
                    <a:pt x="384868" y="133493"/>
                  </a:moveTo>
                  <a:cubicBezTo>
                    <a:pt x="378793" y="131217"/>
                    <a:pt x="378793" y="131976"/>
                    <a:pt x="384109" y="135011"/>
                  </a:cubicBezTo>
                  <a:cubicBezTo>
                    <a:pt x="433468" y="168391"/>
                    <a:pt x="483587" y="200254"/>
                    <a:pt x="533706" y="233634"/>
                  </a:cubicBezTo>
                  <a:cubicBezTo>
                    <a:pt x="535984" y="234392"/>
                    <a:pt x="538263" y="235910"/>
                    <a:pt x="540541" y="237427"/>
                  </a:cubicBezTo>
                  <a:cubicBezTo>
                    <a:pt x="542819" y="238944"/>
                    <a:pt x="544338" y="240461"/>
                    <a:pt x="544338" y="241979"/>
                  </a:cubicBezTo>
                  <a:cubicBezTo>
                    <a:pt x="548134" y="239703"/>
                    <a:pt x="551931" y="236668"/>
                    <a:pt x="555728" y="233634"/>
                  </a:cubicBezTo>
                  <a:cubicBezTo>
                    <a:pt x="552691" y="234392"/>
                    <a:pt x="548134" y="232875"/>
                    <a:pt x="544338" y="230599"/>
                  </a:cubicBezTo>
                  <a:cubicBezTo>
                    <a:pt x="500294" y="199495"/>
                    <a:pt x="453972" y="171425"/>
                    <a:pt x="407649" y="144114"/>
                  </a:cubicBezTo>
                  <a:cubicBezTo>
                    <a:pt x="400056" y="140321"/>
                    <a:pt x="392462" y="137287"/>
                    <a:pt x="384868" y="133493"/>
                  </a:cubicBezTo>
                  <a:close/>
                  <a:moveTo>
                    <a:pt x="105322" y="124405"/>
                  </a:moveTo>
                  <a:lnTo>
                    <a:pt x="105322" y="138059"/>
                  </a:lnTo>
                  <a:cubicBezTo>
                    <a:pt x="106842" y="138818"/>
                    <a:pt x="107603" y="138818"/>
                    <a:pt x="109883" y="140335"/>
                  </a:cubicBezTo>
                  <a:cubicBezTo>
                    <a:pt x="123566" y="148679"/>
                    <a:pt x="138009" y="157782"/>
                    <a:pt x="152451" y="166127"/>
                  </a:cubicBezTo>
                  <a:cubicBezTo>
                    <a:pt x="153972" y="166885"/>
                    <a:pt x="155492" y="168402"/>
                    <a:pt x="156252" y="169920"/>
                  </a:cubicBezTo>
                  <a:lnTo>
                    <a:pt x="156252" y="151714"/>
                  </a:lnTo>
                  <a:cubicBezTo>
                    <a:pt x="154732" y="151714"/>
                    <a:pt x="153212" y="151714"/>
                    <a:pt x="151691" y="150955"/>
                  </a:cubicBezTo>
                  <a:cubicBezTo>
                    <a:pt x="138009" y="143369"/>
                    <a:pt x="124326" y="136542"/>
                    <a:pt x="110643" y="128956"/>
                  </a:cubicBezTo>
                  <a:cubicBezTo>
                    <a:pt x="108363" y="127439"/>
                    <a:pt x="106842" y="125922"/>
                    <a:pt x="105322" y="124405"/>
                  </a:cubicBezTo>
                  <a:close/>
                  <a:moveTo>
                    <a:pt x="191177" y="122153"/>
                  </a:moveTo>
                  <a:cubicBezTo>
                    <a:pt x="191177" y="127462"/>
                    <a:pt x="191177" y="132771"/>
                    <a:pt x="191177" y="138081"/>
                  </a:cubicBezTo>
                  <a:cubicBezTo>
                    <a:pt x="193456" y="138081"/>
                    <a:pt x="194976" y="138839"/>
                    <a:pt x="197254" y="139598"/>
                  </a:cubicBezTo>
                  <a:cubicBezTo>
                    <a:pt x="210928" y="148700"/>
                    <a:pt x="225361" y="157043"/>
                    <a:pt x="239795" y="166145"/>
                  </a:cubicBezTo>
                  <a:cubicBezTo>
                    <a:pt x="241314" y="166903"/>
                    <a:pt x="243593" y="168420"/>
                    <a:pt x="245112" y="170695"/>
                  </a:cubicBezTo>
                  <a:lnTo>
                    <a:pt x="245112" y="151733"/>
                  </a:lnTo>
                  <a:cubicBezTo>
                    <a:pt x="243593" y="151733"/>
                    <a:pt x="241314" y="151733"/>
                    <a:pt x="239035" y="150216"/>
                  </a:cubicBezTo>
                  <a:cubicBezTo>
                    <a:pt x="225361" y="143390"/>
                    <a:pt x="211688" y="135805"/>
                    <a:pt x="198014" y="128979"/>
                  </a:cubicBezTo>
                  <a:cubicBezTo>
                    <a:pt x="194976" y="127462"/>
                    <a:pt x="192697" y="124428"/>
                    <a:pt x="191177" y="122153"/>
                  </a:cubicBezTo>
                  <a:close/>
                  <a:moveTo>
                    <a:pt x="16459" y="122148"/>
                  </a:moveTo>
                  <a:cubicBezTo>
                    <a:pt x="16459" y="127457"/>
                    <a:pt x="16459" y="132766"/>
                    <a:pt x="16459" y="138075"/>
                  </a:cubicBezTo>
                  <a:cubicBezTo>
                    <a:pt x="17979" y="138833"/>
                    <a:pt x="20258" y="138833"/>
                    <a:pt x="21777" y="140350"/>
                  </a:cubicBezTo>
                  <a:cubicBezTo>
                    <a:pt x="36210" y="148692"/>
                    <a:pt x="50643" y="157793"/>
                    <a:pt x="64317" y="166135"/>
                  </a:cubicBezTo>
                  <a:cubicBezTo>
                    <a:pt x="66596" y="167652"/>
                    <a:pt x="68115" y="169168"/>
                    <a:pt x="70394" y="170685"/>
                  </a:cubicBezTo>
                  <a:lnTo>
                    <a:pt x="70394" y="152484"/>
                  </a:lnTo>
                  <a:cubicBezTo>
                    <a:pt x="68115" y="152484"/>
                    <a:pt x="66596" y="152484"/>
                    <a:pt x="64317" y="150967"/>
                  </a:cubicBezTo>
                  <a:cubicBezTo>
                    <a:pt x="50643" y="143383"/>
                    <a:pt x="36970" y="136558"/>
                    <a:pt x="23296" y="128974"/>
                  </a:cubicBezTo>
                  <a:cubicBezTo>
                    <a:pt x="20258" y="127457"/>
                    <a:pt x="17219" y="124424"/>
                    <a:pt x="16459" y="122148"/>
                  </a:cubicBezTo>
                  <a:close/>
                  <a:moveTo>
                    <a:pt x="290705" y="116045"/>
                  </a:moveTo>
                  <a:cubicBezTo>
                    <a:pt x="289186" y="119079"/>
                    <a:pt x="288427" y="122114"/>
                    <a:pt x="287668" y="125907"/>
                  </a:cubicBezTo>
                  <a:cubicBezTo>
                    <a:pt x="289946" y="125148"/>
                    <a:pt x="292224" y="125907"/>
                    <a:pt x="295261" y="127424"/>
                  </a:cubicBezTo>
                  <a:cubicBezTo>
                    <a:pt x="367402" y="171425"/>
                    <a:pt x="438784" y="214668"/>
                    <a:pt x="510925" y="258669"/>
                  </a:cubicBezTo>
                  <a:cubicBezTo>
                    <a:pt x="513962" y="260945"/>
                    <a:pt x="515481" y="263221"/>
                    <a:pt x="514722" y="266255"/>
                  </a:cubicBezTo>
                  <a:cubicBezTo>
                    <a:pt x="521556" y="260945"/>
                    <a:pt x="527631" y="255634"/>
                    <a:pt x="534466" y="249565"/>
                  </a:cubicBezTo>
                  <a:cubicBezTo>
                    <a:pt x="532947" y="250324"/>
                    <a:pt x="531428" y="249565"/>
                    <a:pt x="530669" y="249565"/>
                  </a:cubicBezTo>
                  <a:cubicBezTo>
                    <a:pt x="528391" y="248048"/>
                    <a:pt x="526872" y="247289"/>
                    <a:pt x="525353" y="246531"/>
                  </a:cubicBezTo>
                  <a:cubicBezTo>
                    <a:pt x="512444" y="238944"/>
                    <a:pt x="499534" y="231358"/>
                    <a:pt x="486625" y="223771"/>
                  </a:cubicBezTo>
                  <a:cubicBezTo>
                    <a:pt x="472197" y="215426"/>
                    <a:pt x="457009" y="207081"/>
                    <a:pt x="442581" y="198736"/>
                  </a:cubicBezTo>
                  <a:cubicBezTo>
                    <a:pt x="393981" y="172184"/>
                    <a:pt x="345380" y="147149"/>
                    <a:pt x="296780" y="122114"/>
                  </a:cubicBezTo>
                  <a:cubicBezTo>
                    <a:pt x="293743" y="120596"/>
                    <a:pt x="291465" y="118321"/>
                    <a:pt x="290705" y="116045"/>
                  </a:cubicBezTo>
                  <a:close/>
                  <a:moveTo>
                    <a:pt x="125846" y="106104"/>
                  </a:moveTo>
                  <a:cubicBezTo>
                    <a:pt x="115394" y="106199"/>
                    <a:pt x="106082" y="109613"/>
                    <a:pt x="105322" y="116819"/>
                  </a:cubicBezTo>
                  <a:cubicBezTo>
                    <a:pt x="107603" y="115302"/>
                    <a:pt x="109883" y="114544"/>
                    <a:pt x="112924" y="114544"/>
                  </a:cubicBezTo>
                  <a:lnTo>
                    <a:pt x="127367" y="114544"/>
                  </a:lnTo>
                  <a:cubicBezTo>
                    <a:pt x="134208" y="114544"/>
                    <a:pt x="144090" y="117578"/>
                    <a:pt x="150171" y="121371"/>
                  </a:cubicBezTo>
                  <a:cubicBezTo>
                    <a:pt x="150931" y="121371"/>
                    <a:pt x="151691" y="122129"/>
                    <a:pt x="152451" y="122888"/>
                  </a:cubicBezTo>
                  <a:cubicBezTo>
                    <a:pt x="153972" y="123646"/>
                    <a:pt x="155492" y="125164"/>
                    <a:pt x="156252" y="126681"/>
                  </a:cubicBezTo>
                  <a:lnTo>
                    <a:pt x="156252" y="122888"/>
                  </a:lnTo>
                  <a:cubicBezTo>
                    <a:pt x="156252" y="121371"/>
                    <a:pt x="156252" y="119854"/>
                    <a:pt x="155492" y="118336"/>
                  </a:cubicBezTo>
                  <a:cubicBezTo>
                    <a:pt x="154732" y="118336"/>
                    <a:pt x="153972" y="117578"/>
                    <a:pt x="153212" y="117578"/>
                  </a:cubicBezTo>
                  <a:cubicBezTo>
                    <a:pt x="152451" y="116819"/>
                    <a:pt x="151691" y="116061"/>
                    <a:pt x="150171" y="116061"/>
                  </a:cubicBezTo>
                  <a:cubicBezTo>
                    <a:pt x="148651" y="115302"/>
                    <a:pt x="147130" y="114544"/>
                    <a:pt x="147891" y="114544"/>
                  </a:cubicBezTo>
                  <a:lnTo>
                    <a:pt x="148651" y="114544"/>
                  </a:lnTo>
                  <a:cubicBezTo>
                    <a:pt x="150171" y="114544"/>
                    <a:pt x="151691" y="114544"/>
                    <a:pt x="153212" y="115302"/>
                  </a:cubicBezTo>
                  <a:cubicBezTo>
                    <a:pt x="147891" y="109234"/>
                    <a:pt x="136298" y="106010"/>
                    <a:pt x="125846" y="106104"/>
                  </a:cubicBezTo>
                  <a:close/>
                  <a:moveTo>
                    <a:pt x="38299" y="106032"/>
                  </a:moveTo>
                  <a:cubicBezTo>
                    <a:pt x="26715" y="106222"/>
                    <a:pt x="16459" y="110014"/>
                    <a:pt x="16459" y="117598"/>
                  </a:cubicBezTo>
                  <a:lnTo>
                    <a:pt x="16459" y="118357"/>
                  </a:lnTo>
                  <a:cubicBezTo>
                    <a:pt x="16459" y="117598"/>
                    <a:pt x="17219" y="117598"/>
                    <a:pt x="17219" y="116840"/>
                  </a:cubicBezTo>
                  <a:cubicBezTo>
                    <a:pt x="19498" y="115323"/>
                    <a:pt x="22536" y="114565"/>
                    <a:pt x="25575" y="114565"/>
                  </a:cubicBezTo>
                  <a:lnTo>
                    <a:pt x="39249" y="114565"/>
                  </a:lnTo>
                  <a:cubicBezTo>
                    <a:pt x="46845" y="114565"/>
                    <a:pt x="56720" y="117598"/>
                    <a:pt x="62798" y="121390"/>
                  </a:cubicBezTo>
                  <a:cubicBezTo>
                    <a:pt x="63557" y="122148"/>
                    <a:pt x="64317" y="122148"/>
                    <a:pt x="65077" y="122907"/>
                  </a:cubicBezTo>
                  <a:cubicBezTo>
                    <a:pt x="66596" y="124424"/>
                    <a:pt x="68875" y="125940"/>
                    <a:pt x="70394" y="128216"/>
                  </a:cubicBezTo>
                  <a:lnTo>
                    <a:pt x="70394" y="122907"/>
                  </a:lnTo>
                  <a:cubicBezTo>
                    <a:pt x="70394" y="121390"/>
                    <a:pt x="69634" y="120632"/>
                    <a:pt x="69634" y="119873"/>
                  </a:cubicBezTo>
                  <a:cubicBezTo>
                    <a:pt x="68115" y="119115"/>
                    <a:pt x="67355" y="118357"/>
                    <a:pt x="65836" y="117598"/>
                  </a:cubicBezTo>
                  <a:cubicBezTo>
                    <a:pt x="65077" y="116840"/>
                    <a:pt x="63557" y="116840"/>
                    <a:pt x="62798" y="116081"/>
                  </a:cubicBezTo>
                  <a:cubicBezTo>
                    <a:pt x="61278" y="115323"/>
                    <a:pt x="59759" y="114565"/>
                    <a:pt x="60519" y="114565"/>
                  </a:cubicBezTo>
                  <a:lnTo>
                    <a:pt x="61278" y="114565"/>
                  </a:lnTo>
                  <a:cubicBezTo>
                    <a:pt x="63557" y="114565"/>
                    <a:pt x="65836" y="115323"/>
                    <a:pt x="68115" y="116081"/>
                  </a:cubicBezTo>
                  <a:cubicBezTo>
                    <a:pt x="62798" y="109256"/>
                    <a:pt x="49884" y="105843"/>
                    <a:pt x="38299" y="106032"/>
                  </a:cubicBezTo>
                  <a:close/>
                  <a:moveTo>
                    <a:pt x="212637" y="105940"/>
                  </a:moveTo>
                  <a:cubicBezTo>
                    <a:pt x="201242" y="106225"/>
                    <a:pt x="191177" y="110017"/>
                    <a:pt x="191177" y="117602"/>
                  </a:cubicBezTo>
                  <a:cubicBezTo>
                    <a:pt x="191937" y="116843"/>
                    <a:pt x="191937" y="116843"/>
                    <a:pt x="192697" y="116843"/>
                  </a:cubicBezTo>
                  <a:cubicBezTo>
                    <a:pt x="194216" y="114568"/>
                    <a:pt x="197254" y="113809"/>
                    <a:pt x="200293" y="113809"/>
                  </a:cubicBezTo>
                  <a:lnTo>
                    <a:pt x="214726" y="113809"/>
                  </a:lnTo>
                  <a:cubicBezTo>
                    <a:pt x="221563" y="113809"/>
                    <a:pt x="231438" y="116843"/>
                    <a:pt x="237516" y="120636"/>
                  </a:cubicBezTo>
                  <a:cubicBezTo>
                    <a:pt x="238275" y="121394"/>
                    <a:pt x="239035" y="122153"/>
                    <a:pt x="239795" y="122153"/>
                  </a:cubicBezTo>
                  <a:cubicBezTo>
                    <a:pt x="242073" y="123670"/>
                    <a:pt x="243593" y="125945"/>
                    <a:pt x="245112" y="127462"/>
                  </a:cubicBezTo>
                  <a:lnTo>
                    <a:pt x="245112" y="122911"/>
                  </a:lnTo>
                  <a:cubicBezTo>
                    <a:pt x="245112" y="121394"/>
                    <a:pt x="245112" y="119877"/>
                    <a:pt x="244352" y="119119"/>
                  </a:cubicBezTo>
                  <a:cubicBezTo>
                    <a:pt x="243593" y="118360"/>
                    <a:pt x="242073" y="117602"/>
                    <a:pt x="241314" y="116843"/>
                  </a:cubicBezTo>
                  <a:cubicBezTo>
                    <a:pt x="239795" y="116843"/>
                    <a:pt x="239035" y="116085"/>
                    <a:pt x="237516" y="115326"/>
                  </a:cubicBezTo>
                  <a:cubicBezTo>
                    <a:pt x="235996" y="114568"/>
                    <a:pt x="235237" y="113809"/>
                    <a:pt x="235237" y="113809"/>
                  </a:cubicBezTo>
                  <a:lnTo>
                    <a:pt x="235996" y="113809"/>
                  </a:lnTo>
                  <a:cubicBezTo>
                    <a:pt x="238275" y="113809"/>
                    <a:pt x="240554" y="114568"/>
                    <a:pt x="242073" y="115326"/>
                  </a:cubicBezTo>
                  <a:cubicBezTo>
                    <a:pt x="236756" y="108879"/>
                    <a:pt x="224032" y="105656"/>
                    <a:pt x="212637" y="105940"/>
                  </a:cubicBezTo>
                  <a:close/>
                  <a:moveTo>
                    <a:pt x="474475" y="104665"/>
                  </a:moveTo>
                  <a:cubicBezTo>
                    <a:pt x="468400" y="102389"/>
                    <a:pt x="468400" y="103148"/>
                    <a:pt x="473715" y="106182"/>
                  </a:cubicBezTo>
                  <a:cubicBezTo>
                    <a:pt x="479031" y="109217"/>
                    <a:pt x="484347" y="112251"/>
                    <a:pt x="489662" y="115286"/>
                  </a:cubicBezTo>
                  <a:cubicBezTo>
                    <a:pt x="491940" y="116803"/>
                    <a:pt x="494219" y="117562"/>
                    <a:pt x="496497" y="119079"/>
                  </a:cubicBezTo>
                  <a:cubicBezTo>
                    <a:pt x="491940" y="115286"/>
                    <a:pt x="487384" y="111493"/>
                    <a:pt x="482828" y="107700"/>
                  </a:cubicBezTo>
                  <a:cubicBezTo>
                    <a:pt x="482828" y="107700"/>
                    <a:pt x="482828" y="107700"/>
                    <a:pt x="482069" y="106941"/>
                  </a:cubicBezTo>
                  <a:cubicBezTo>
                    <a:pt x="479790" y="106182"/>
                    <a:pt x="476753" y="105424"/>
                    <a:pt x="474475" y="104665"/>
                  </a:cubicBezTo>
                  <a:close/>
                  <a:moveTo>
                    <a:pt x="133923" y="97286"/>
                  </a:moveTo>
                  <a:cubicBezTo>
                    <a:pt x="153212" y="97665"/>
                    <a:pt x="171455" y="106199"/>
                    <a:pt x="171455" y="123646"/>
                  </a:cubicBezTo>
                  <a:lnTo>
                    <a:pt x="171455" y="278396"/>
                  </a:lnTo>
                  <a:cubicBezTo>
                    <a:pt x="171455" y="278396"/>
                    <a:pt x="170695" y="278396"/>
                    <a:pt x="170695" y="278396"/>
                  </a:cubicBezTo>
                  <a:cubicBezTo>
                    <a:pt x="170695" y="278396"/>
                    <a:pt x="171455" y="278396"/>
                    <a:pt x="171455" y="279154"/>
                  </a:cubicBezTo>
                  <a:cubicBezTo>
                    <a:pt x="163094" y="309497"/>
                    <a:pt x="90119" y="310256"/>
                    <a:pt x="90119" y="275362"/>
                  </a:cubicBezTo>
                  <a:lnTo>
                    <a:pt x="90119" y="179022"/>
                  </a:lnTo>
                  <a:cubicBezTo>
                    <a:pt x="90119" y="161575"/>
                    <a:pt x="85558" y="137301"/>
                    <a:pt x="90119" y="119854"/>
                  </a:cubicBezTo>
                  <a:cubicBezTo>
                    <a:pt x="94300" y="104683"/>
                    <a:pt x="114634" y="96907"/>
                    <a:pt x="133923" y="97286"/>
                  </a:cubicBezTo>
                  <a:close/>
                  <a:moveTo>
                    <a:pt x="221278" y="97028"/>
                  </a:moveTo>
                  <a:cubicBezTo>
                    <a:pt x="240934" y="97313"/>
                    <a:pt x="259545" y="105846"/>
                    <a:pt x="259545" y="123670"/>
                  </a:cubicBezTo>
                  <a:lnTo>
                    <a:pt x="259545" y="278400"/>
                  </a:lnTo>
                  <a:cubicBezTo>
                    <a:pt x="259545" y="278400"/>
                    <a:pt x="259545" y="279158"/>
                    <a:pt x="259545" y="279158"/>
                  </a:cubicBezTo>
                  <a:cubicBezTo>
                    <a:pt x="251189" y="309498"/>
                    <a:pt x="176744" y="310256"/>
                    <a:pt x="176744" y="275366"/>
                  </a:cubicBezTo>
                  <a:lnTo>
                    <a:pt x="176744" y="179039"/>
                  </a:lnTo>
                  <a:cubicBezTo>
                    <a:pt x="176744" y="161594"/>
                    <a:pt x="172186" y="137322"/>
                    <a:pt x="176744" y="119877"/>
                  </a:cubicBezTo>
                  <a:cubicBezTo>
                    <a:pt x="180922" y="104708"/>
                    <a:pt x="201622" y="96744"/>
                    <a:pt x="221278" y="97028"/>
                  </a:cubicBezTo>
                  <a:close/>
                  <a:moveTo>
                    <a:pt x="46560" y="96742"/>
                  </a:moveTo>
                  <a:cubicBezTo>
                    <a:pt x="66216" y="97122"/>
                    <a:pt x="84827" y="105843"/>
                    <a:pt x="84827" y="123665"/>
                  </a:cubicBezTo>
                  <a:lnTo>
                    <a:pt x="84827" y="278376"/>
                  </a:lnTo>
                  <a:cubicBezTo>
                    <a:pt x="84827" y="278376"/>
                    <a:pt x="84827" y="279135"/>
                    <a:pt x="84827" y="279135"/>
                  </a:cubicBezTo>
                  <a:cubicBezTo>
                    <a:pt x="76471" y="309470"/>
                    <a:pt x="2026" y="310987"/>
                    <a:pt x="2026" y="275343"/>
                  </a:cubicBezTo>
                  <a:cubicBezTo>
                    <a:pt x="2026" y="242732"/>
                    <a:pt x="2026" y="210880"/>
                    <a:pt x="2026" y="179028"/>
                  </a:cubicBezTo>
                  <a:cubicBezTo>
                    <a:pt x="2026" y="161585"/>
                    <a:pt x="-2532" y="137316"/>
                    <a:pt x="2026" y="119873"/>
                  </a:cubicBezTo>
                  <a:cubicBezTo>
                    <a:pt x="6204" y="104326"/>
                    <a:pt x="26905" y="96363"/>
                    <a:pt x="46560" y="96742"/>
                  </a:cubicBezTo>
                  <a:close/>
                  <a:moveTo>
                    <a:pt x="357531" y="56871"/>
                  </a:moveTo>
                  <a:cubicBezTo>
                    <a:pt x="354493" y="84940"/>
                    <a:pt x="346140" y="102389"/>
                    <a:pt x="316524" y="107700"/>
                  </a:cubicBezTo>
                  <a:lnTo>
                    <a:pt x="327155" y="107700"/>
                  </a:lnTo>
                  <a:cubicBezTo>
                    <a:pt x="332471" y="107700"/>
                    <a:pt x="337027" y="105424"/>
                    <a:pt x="341584" y="101631"/>
                  </a:cubicBezTo>
                  <a:cubicBezTo>
                    <a:pt x="346140" y="97837"/>
                    <a:pt x="352215" y="95561"/>
                    <a:pt x="358290" y="98596"/>
                  </a:cubicBezTo>
                  <a:cubicBezTo>
                    <a:pt x="373477" y="106941"/>
                    <a:pt x="388665" y="116045"/>
                    <a:pt x="403853" y="125148"/>
                  </a:cubicBezTo>
                  <a:cubicBezTo>
                    <a:pt x="457009" y="151701"/>
                    <a:pt x="507128" y="185839"/>
                    <a:pt x="555728" y="221495"/>
                  </a:cubicBezTo>
                  <a:cubicBezTo>
                    <a:pt x="557247" y="222254"/>
                    <a:pt x="558766" y="223771"/>
                    <a:pt x="560284" y="224530"/>
                  </a:cubicBezTo>
                  <a:cubicBezTo>
                    <a:pt x="561803" y="226047"/>
                    <a:pt x="561803" y="227565"/>
                    <a:pt x="561044" y="229840"/>
                  </a:cubicBezTo>
                  <a:cubicBezTo>
                    <a:pt x="578510" y="215426"/>
                    <a:pt x="592938" y="199495"/>
                    <a:pt x="571675" y="182046"/>
                  </a:cubicBezTo>
                  <a:cubicBezTo>
                    <a:pt x="571675" y="182046"/>
                    <a:pt x="570916" y="182046"/>
                    <a:pt x="570916" y="181288"/>
                  </a:cubicBezTo>
                  <a:cubicBezTo>
                    <a:pt x="507887" y="146390"/>
                    <a:pt x="445618" y="110734"/>
                    <a:pt x="384109" y="74320"/>
                  </a:cubicBezTo>
                  <a:cubicBezTo>
                    <a:pt x="378034" y="70526"/>
                    <a:pt x="371199" y="67492"/>
                    <a:pt x="364365" y="63699"/>
                  </a:cubicBezTo>
                  <a:cubicBezTo>
                    <a:pt x="362087" y="62181"/>
                    <a:pt x="359049" y="59905"/>
                    <a:pt x="357531" y="56871"/>
                  </a:cubicBezTo>
                  <a:close/>
                  <a:moveTo>
                    <a:pt x="358290" y="33353"/>
                  </a:moveTo>
                  <a:cubicBezTo>
                    <a:pt x="358290" y="36388"/>
                    <a:pt x="358290" y="39422"/>
                    <a:pt x="358290" y="41698"/>
                  </a:cubicBezTo>
                  <a:cubicBezTo>
                    <a:pt x="358290" y="41698"/>
                    <a:pt x="359049" y="41698"/>
                    <a:pt x="359049" y="42457"/>
                  </a:cubicBezTo>
                  <a:cubicBezTo>
                    <a:pt x="361327" y="43974"/>
                    <a:pt x="368162" y="47009"/>
                    <a:pt x="374237" y="49284"/>
                  </a:cubicBezTo>
                  <a:cubicBezTo>
                    <a:pt x="388665" y="55354"/>
                    <a:pt x="403093" y="61423"/>
                    <a:pt x="417521" y="66733"/>
                  </a:cubicBezTo>
                  <a:cubicBezTo>
                    <a:pt x="423596" y="69009"/>
                    <a:pt x="423596" y="68250"/>
                    <a:pt x="418281" y="65216"/>
                  </a:cubicBezTo>
                  <a:cubicBezTo>
                    <a:pt x="400815" y="55354"/>
                    <a:pt x="382590" y="46250"/>
                    <a:pt x="365124" y="37146"/>
                  </a:cubicBezTo>
                  <a:cubicBezTo>
                    <a:pt x="362087" y="36388"/>
                    <a:pt x="360568" y="34870"/>
                    <a:pt x="358290" y="33353"/>
                  </a:cubicBezTo>
                  <a:close/>
                  <a:moveTo>
                    <a:pt x="365884" y="15904"/>
                  </a:moveTo>
                  <a:cubicBezTo>
                    <a:pt x="362087" y="15146"/>
                    <a:pt x="359049" y="15904"/>
                    <a:pt x="358290" y="18180"/>
                  </a:cubicBezTo>
                  <a:cubicBezTo>
                    <a:pt x="358290" y="18939"/>
                    <a:pt x="358290" y="18939"/>
                    <a:pt x="358290" y="18939"/>
                  </a:cubicBezTo>
                  <a:cubicBezTo>
                    <a:pt x="361327" y="18939"/>
                    <a:pt x="365124" y="19698"/>
                    <a:pt x="368921" y="21215"/>
                  </a:cubicBezTo>
                  <a:cubicBezTo>
                    <a:pt x="380312" y="27284"/>
                    <a:pt x="391703" y="32594"/>
                    <a:pt x="402334" y="38663"/>
                  </a:cubicBezTo>
                  <a:cubicBezTo>
                    <a:pt x="396259" y="34112"/>
                    <a:pt x="390184" y="29560"/>
                    <a:pt x="384868" y="25767"/>
                  </a:cubicBezTo>
                  <a:cubicBezTo>
                    <a:pt x="380312" y="23491"/>
                    <a:pt x="375756" y="21215"/>
                    <a:pt x="371199" y="18939"/>
                  </a:cubicBezTo>
                  <a:cubicBezTo>
                    <a:pt x="368921" y="18180"/>
                    <a:pt x="367402" y="16663"/>
                    <a:pt x="365884" y="15904"/>
                  </a:cubicBezTo>
                  <a:close/>
                  <a:moveTo>
                    <a:pt x="358053" y="862"/>
                  </a:moveTo>
                  <a:cubicBezTo>
                    <a:pt x="374569" y="-4721"/>
                    <a:pt x="398347" y="18180"/>
                    <a:pt x="411446" y="29560"/>
                  </a:cubicBezTo>
                  <a:cubicBezTo>
                    <a:pt x="462325" y="72802"/>
                    <a:pt x="513203" y="115286"/>
                    <a:pt x="564081" y="158528"/>
                  </a:cubicBezTo>
                  <a:cubicBezTo>
                    <a:pt x="583825" y="174460"/>
                    <a:pt x="617997" y="193426"/>
                    <a:pt x="588381" y="218461"/>
                  </a:cubicBezTo>
                  <a:cubicBezTo>
                    <a:pt x="542059" y="257152"/>
                    <a:pt x="495737" y="296601"/>
                    <a:pt x="449415" y="335291"/>
                  </a:cubicBezTo>
                  <a:cubicBezTo>
                    <a:pt x="430431" y="351981"/>
                    <a:pt x="386387" y="407362"/>
                    <a:pt x="355252" y="397500"/>
                  </a:cubicBezTo>
                  <a:cubicBezTo>
                    <a:pt x="337027" y="392189"/>
                    <a:pt x="343862" y="358809"/>
                    <a:pt x="343862" y="346671"/>
                  </a:cubicBezTo>
                  <a:cubicBezTo>
                    <a:pt x="343862" y="314808"/>
                    <a:pt x="321080" y="302670"/>
                    <a:pt x="292224" y="299635"/>
                  </a:cubicBezTo>
                  <a:cubicBezTo>
                    <a:pt x="287668" y="299635"/>
                    <a:pt x="278555" y="297359"/>
                    <a:pt x="277036" y="292808"/>
                  </a:cubicBezTo>
                  <a:cubicBezTo>
                    <a:pt x="268683" y="273083"/>
                    <a:pt x="272480" y="250324"/>
                    <a:pt x="272480" y="229840"/>
                  </a:cubicBezTo>
                  <a:lnTo>
                    <a:pt x="272480" y="131217"/>
                  </a:lnTo>
                  <a:cubicBezTo>
                    <a:pt x="272480" y="114527"/>
                    <a:pt x="274758" y="103906"/>
                    <a:pt x="292983" y="99355"/>
                  </a:cubicBezTo>
                  <a:cubicBezTo>
                    <a:pt x="307412" y="95561"/>
                    <a:pt x="330952" y="107700"/>
                    <a:pt x="338546" y="85699"/>
                  </a:cubicBezTo>
                  <a:cubicBezTo>
                    <a:pt x="346140" y="65216"/>
                    <a:pt x="343862" y="43215"/>
                    <a:pt x="343862" y="21973"/>
                  </a:cubicBezTo>
                  <a:cubicBezTo>
                    <a:pt x="343862" y="21215"/>
                    <a:pt x="343102" y="20456"/>
                    <a:pt x="343862" y="19698"/>
                  </a:cubicBezTo>
                  <a:cubicBezTo>
                    <a:pt x="343862" y="18939"/>
                    <a:pt x="343862" y="18180"/>
                    <a:pt x="344621" y="17422"/>
                  </a:cubicBezTo>
                  <a:cubicBezTo>
                    <a:pt x="347849" y="7749"/>
                    <a:pt x="352547" y="2723"/>
                    <a:pt x="358053" y="862"/>
                  </a:cubicBezTo>
                  <a:close/>
                </a:path>
              </a:pathLst>
            </a:custGeom>
            <a:solidFill>
              <a:srgbClr val="142AAE"/>
            </a:solidFill>
            <a:ln>
              <a:noFill/>
            </a:ln>
          </p:spPr>
        </p:sp>
        <p:sp>
          <p:nvSpPr>
            <p:cNvPr id="40" name="sketched-right-arrow_37071"/>
            <p:cNvSpPr>
              <a:spLocks noChangeAspect="1"/>
            </p:cNvSpPr>
            <p:nvPr/>
          </p:nvSpPr>
          <p:spPr bwMode="auto">
            <a:xfrm>
              <a:off x="4043" y="4976"/>
              <a:ext cx="960" cy="418"/>
            </a:xfrm>
            <a:custGeom>
              <a:avLst/>
              <a:gdLst>
                <a:gd name="connsiteX0" fmla="*/ 359049 w 599972"/>
                <a:gd name="connsiteY0" fmla="*/ 349705 h 398667"/>
                <a:gd name="connsiteX1" fmla="*/ 362846 w 599972"/>
                <a:gd name="connsiteY1" fmla="*/ 382327 h 398667"/>
                <a:gd name="connsiteX2" fmla="*/ 363606 w 599972"/>
                <a:gd name="connsiteY2" fmla="*/ 382327 h 398667"/>
                <a:gd name="connsiteX3" fmla="*/ 366860 w 599972"/>
                <a:gd name="connsiteY3" fmla="*/ 386879 h 398667"/>
                <a:gd name="connsiteX4" fmla="*/ 365124 w 599972"/>
                <a:gd name="connsiteY4" fmla="*/ 386879 h 398667"/>
                <a:gd name="connsiteX5" fmla="*/ 367402 w 599972"/>
                <a:gd name="connsiteY5" fmla="*/ 387637 h 398667"/>
                <a:gd name="connsiteX6" fmla="*/ 366860 w 599972"/>
                <a:gd name="connsiteY6" fmla="*/ 386879 h 398667"/>
                <a:gd name="connsiteX7" fmla="*/ 371959 w 599972"/>
                <a:gd name="connsiteY7" fmla="*/ 386879 h 398667"/>
                <a:gd name="connsiteX8" fmla="*/ 392462 w 599972"/>
                <a:gd name="connsiteY8" fmla="*/ 369430 h 398667"/>
                <a:gd name="connsiteX9" fmla="*/ 382590 w 599972"/>
                <a:gd name="connsiteY9" fmla="*/ 366396 h 398667"/>
                <a:gd name="connsiteX10" fmla="*/ 364365 w 599972"/>
                <a:gd name="connsiteY10" fmla="*/ 355016 h 398667"/>
                <a:gd name="connsiteX11" fmla="*/ 359049 w 599972"/>
                <a:gd name="connsiteY11" fmla="*/ 349705 h 398667"/>
                <a:gd name="connsiteX12" fmla="*/ 352974 w 599972"/>
                <a:gd name="connsiteY12" fmla="*/ 311774 h 398667"/>
                <a:gd name="connsiteX13" fmla="*/ 358290 w 599972"/>
                <a:gd name="connsiteY13" fmla="*/ 333774 h 398667"/>
                <a:gd name="connsiteX14" fmla="*/ 364365 w 599972"/>
                <a:gd name="connsiteY14" fmla="*/ 337567 h 398667"/>
                <a:gd name="connsiteX15" fmla="*/ 393981 w 599972"/>
                <a:gd name="connsiteY15" fmla="*/ 356533 h 398667"/>
                <a:gd name="connsiteX16" fmla="*/ 399296 w 599972"/>
                <a:gd name="connsiteY16" fmla="*/ 364120 h 398667"/>
                <a:gd name="connsiteX17" fmla="*/ 406890 w 599972"/>
                <a:gd name="connsiteY17" fmla="*/ 357292 h 398667"/>
                <a:gd name="connsiteX18" fmla="*/ 419800 w 599972"/>
                <a:gd name="connsiteY18" fmla="*/ 346671 h 398667"/>
                <a:gd name="connsiteX19" fmla="*/ 407649 w 599972"/>
                <a:gd name="connsiteY19" fmla="*/ 345154 h 398667"/>
                <a:gd name="connsiteX20" fmla="*/ 361327 w 599972"/>
                <a:gd name="connsiteY20" fmla="*/ 318601 h 398667"/>
                <a:gd name="connsiteX21" fmla="*/ 352974 w 599972"/>
                <a:gd name="connsiteY21" fmla="*/ 311774 h 398667"/>
                <a:gd name="connsiteX22" fmla="*/ 109123 w 599972"/>
                <a:gd name="connsiteY22" fmla="*/ 286740 h 398667"/>
                <a:gd name="connsiteX23" fmla="*/ 121475 w 599972"/>
                <a:gd name="connsiteY23" fmla="*/ 292050 h 398667"/>
                <a:gd name="connsiteX24" fmla="*/ 130698 w 599972"/>
                <a:gd name="connsiteY24" fmla="*/ 292494 h 398667"/>
                <a:gd name="connsiteX25" fmla="*/ 132688 w 599972"/>
                <a:gd name="connsiteY25" fmla="*/ 292809 h 398667"/>
                <a:gd name="connsiteX26" fmla="*/ 137248 w 599972"/>
                <a:gd name="connsiteY26" fmla="*/ 292809 h 398667"/>
                <a:gd name="connsiteX27" fmla="*/ 130698 w 599972"/>
                <a:gd name="connsiteY27" fmla="*/ 292494 h 398667"/>
                <a:gd name="connsiteX28" fmla="*/ 120715 w 599972"/>
                <a:gd name="connsiteY28" fmla="*/ 290912 h 398667"/>
                <a:gd name="connsiteX29" fmla="*/ 109883 w 599972"/>
                <a:gd name="connsiteY29" fmla="*/ 286740 h 398667"/>
                <a:gd name="connsiteX30" fmla="*/ 109123 w 599972"/>
                <a:gd name="connsiteY30" fmla="*/ 286740 h 398667"/>
                <a:gd name="connsiteX31" fmla="*/ 20258 w 599972"/>
                <a:gd name="connsiteY31" fmla="*/ 285960 h 398667"/>
                <a:gd name="connsiteX32" fmla="*/ 21777 w 599972"/>
                <a:gd name="connsiteY32" fmla="*/ 286719 h 398667"/>
                <a:gd name="connsiteX33" fmla="*/ 44566 w 599972"/>
                <a:gd name="connsiteY33" fmla="*/ 292786 h 398667"/>
                <a:gd name="connsiteX34" fmla="*/ 20258 w 599972"/>
                <a:gd name="connsiteY34" fmla="*/ 285960 h 398667"/>
                <a:gd name="connsiteX35" fmla="*/ 194216 w 599972"/>
                <a:gd name="connsiteY35" fmla="*/ 284468 h 398667"/>
                <a:gd name="connsiteX36" fmla="*/ 197254 w 599972"/>
                <a:gd name="connsiteY36" fmla="*/ 285985 h 398667"/>
                <a:gd name="connsiteX37" fmla="*/ 197300 w 599972"/>
                <a:gd name="connsiteY37" fmla="*/ 285997 h 398667"/>
                <a:gd name="connsiteX38" fmla="*/ 208174 w 599972"/>
                <a:gd name="connsiteY38" fmla="*/ 291389 h 398667"/>
                <a:gd name="connsiteX39" fmla="*/ 219064 w 599972"/>
                <a:gd name="connsiteY39" fmla="*/ 291791 h 398667"/>
                <a:gd name="connsiteX40" fmla="*/ 220044 w 599972"/>
                <a:gd name="connsiteY40" fmla="*/ 292052 h 398667"/>
                <a:gd name="connsiteX41" fmla="*/ 226121 w 599972"/>
                <a:gd name="connsiteY41" fmla="*/ 292052 h 398667"/>
                <a:gd name="connsiteX42" fmla="*/ 219064 w 599972"/>
                <a:gd name="connsiteY42" fmla="*/ 291791 h 398667"/>
                <a:gd name="connsiteX43" fmla="*/ 197300 w 599972"/>
                <a:gd name="connsiteY43" fmla="*/ 285997 h 398667"/>
                <a:gd name="connsiteX44" fmla="*/ 289186 w 599972"/>
                <a:gd name="connsiteY44" fmla="*/ 275359 h 398667"/>
                <a:gd name="connsiteX45" fmla="*/ 295261 w 599972"/>
                <a:gd name="connsiteY45" fmla="*/ 281428 h 398667"/>
                <a:gd name="connsiteX46" fmla="*/ 303615 w 599972"/>
                <a:gd name="connsiteY46" fmla="*/ 285980 h 398667"/>
                <a:gd name="connsiteX47" fmla="*/ 306652 w 599972"/>
                <a:gd name="connsiteY47" fmla="*/ 287497 h 398667"/>
                <a:gd name="connsiteX48" fmla="*/ 289186 w 599972"/>
                <a:gd name="connsiteY48" fmla="*/ 275359 h 398667"/>
                <a:gd name="connsiteX49" fmla="*/ 105322 w 599972"/>
                <a:gd name="connsiteY49" fmla="*/ 210883 h 398667"/>
                <a:gd name="connsiteX50" fmla="*/ 105322 w 599972"/>
                <a:gd name="connsiteY50" fmla="*/ 234398 h 398667"/>
                <a:gd name="connsiteX51" fmla="*/ 105322 w 599972"/>
                <a:gd name="connsiteY51" fmla="*/ 255639 h 398667"/>
                <a:gd name="connsiteX52" fmla="*/ 109883 w 599972"/>
                <a:gd name="connsiteY52" fmla="*/ 256397 h 398667"/>
                <a:gd name="connsiteX53" fmla="*/ 150171 w 599972"/>
                <a:gd name="connsiteY53" fmla="*/ 279154 h 398667"/>
                <a:gd name="connsiteX54" fmla="*/ 155492 w 599972"/>
                <a:gd name="connsiteY54" fmla="*/ 283706 h 398667"/>
                <a:gd name="connsiteX55" fmla="*/ 156252 w 599972"/>
                <a:gd name="connsiteY55" fmla="*/ 281430 h 398667"/>
                <a:gd name="connsiteX56" fmla="*/ 156252 w 599972"/>
                <a:gd name="connsiteY56" fmla="*/ 240467 h 398667"/>
                <a:gd name="connsiteX57" fmla="*/ 151691 w 599972"/>
                <a:gd name="connsiteY57" fmla="*/ 238191 h 398667"/>
                <a:gd name="connsiteX58" fmla="*/ 109883 w 599972"/>
                <a:gd name="connsiteY58" fmla="*/ 214676 h 398667"/>
                <a:gd name="connsiteX59" fmla="*/ 105322 w 599972"/>
                <a:gd name="connsiteY59" fmla="*/ 210883 h 398667"/>
                <a:gd name="connsiteX60" fmla="*/ 191177 w 599972"/>
                <a:gd name="connsiteY60" fmla="*/ 209378 h 398667"/>
                <a:gd name="connsiteX61" fmla="*/ 191177 w 599972"/>
                <a:gd name="connsiteY61" fmla="*/ 234408 h 398667"/>
                <a:gd name="connsiteX62" fmla="*/ 191177 w 599972"/>
                <a:gd name="connsiteY62" fmla="*/ 254887 h 398667"/>
                <a:gd name="connsiteX63" fmla="*/ 197254 w 599972"/>
                <a:gd name="connsiteY63" fmla="*/ 256404 h 398667"/>
                <a:gd name="connsiteX64" fmla="*/ 237516 w 599972"/>
                <a:gd name="connsiteY64" fmla="*/ 279158 h 398667"/>
                <a:gd name="connsiteX65" fmla="*/ 243593 w 599972"/>
                <a:gd name="connsiteY65" fmla="*/ 284468 h 398667"/>
                <a:gd name="connsiteX66" fmla="*/ 245112 w 599972"/>
                <a:gd name="connsiteY66" fmla="*/ 281434 h 398667"/>
                <a:gd name="connsiteX67" fmla="*/ 245112 w 599972"/>
                <a:gd name="connsiteY67" fmla="*/ 239717 h 398667"/>
                <a:gd name="connsiteX68" fmla="*/ 239035 w 599972"/>
                <a:gd name="connsiteY68" fmla="*/ 238200 h 398667"/>
                <a:gd name="connsiteX69" fmla="*/ 197254 w 599972"/>
                <a:gd name="connsiteY69" fmla="*/ 214687 h 398667"/>
                <a:gd name="connsiteX70" fmla="*/ 191177 w 599972"/>
                <a:gd name="connsiteY70" fmla="*/ 209378 h 398667"/>
                <a:gd name="connsiteX71" fmla="*/ 16459 w 599972"/>
                <a:gd name="connsiteY71" fmla="*/ 209363 h 398667"/>
                <a:gd name="connsiteX72" fmla="*/ 16459 w 599972"/>
                <a:gd name="connsiteY72" fmla="*/ 234390 h 398667"/>
                <a:gd name="connsiteX73" fmla="*/ 16459 w 599972"/>
                <a:gd name="connsiteY73" fmla="*/ 255625 h 398667"/>
                <a:gd name="connsiteX74" fmla="*/ 22536 w 599972"/>
                <a:gd name="connsiteY74" fmla="*/ 257141 h 398667"/>
                <a:gd name="connsiteX75" fmla="*/ 62798 w 599972"/>
                <a:gd name="connsiteY75" fmla="*/ 279893 h 398667"/>
                <a:gd name="connsiteX76" fmla="*/ 68115 w 599972"/>
                <a:gd name="connsiteY76" fmla="*/ 284443 h 398667"/>
                <a:gd name="connsiteX77" fmla="*/ 70394 w 599972"/>
                <a:gd name="connsiteY77" fmla="*/ 281410 h 398667"/>
                <a:gd name="connsiteX78" fmla="*/ 70394 w 599972"/>
                <a:gd name="connsiteY78" fmla="*/ 240457 h 398667"/>
                <a:gd name="connsiteX79" fmla="*/ 64317 w 599972"/>
                <a:gd name="connsiteY79" fmla="*/ 238940 h 398667"/>
                <a:gd name="connsiteX80" fmla="*/ 22536 w 599972"/>
                <a:gd name="connsiteY80" fmla="*/ 215430 h 398667"/>
                <a:gd name="connsiteX81" fmla="*/ 16459 w 599972"/>
                <a:gd name="connsiteY81" fmla="*/ 209363 h 398667"/>
                <a:gd name="connsiteX82" fmla="*/ 105322 w 599972"/>
                <a:gd name="connsiteY82" fmla="*/ 170678 h 398667"/>
                <a:gd name="connsiteX83" fmla="*/ 105322 w 599972"/>
                <a:gd name="connsiteY83" fmla="*/ 190401 h 398667"/>
                <a:gd name="connsiteX84" fmla="*/ 109123 w 599972"/>
                <a:gd name="connsiteY84" fmla="*/ 191918 h 398667"/>
                <a:gd name="connsiteX85" fmla="*/ 152451 w 599972"/>
                <a:gd name="connsiteY85" fmla="*/ 219986 h 398667"/>
                <a:gd name="connsiteX86" fmla="*/ 156252 w 599972"/>
                <a:gd name="connsiteY86" fmla="*/ 223778 h 398667"/>
                <a:gd name="connsiteX87" fmla="*/ 156252 w 599972"/>
                <a:gd name="connsiteY87" fmla="*/ 203297 h 398667"/>
                <a:gd name="connsiteX88" fmla="*/ 152451 w 599972"/>
                <a:gd name="connsiteY88" fmla="*/ 201021 h 398667"/>
                <a:gd name="connsiteX89" fmla="*/ 109123 w 599972"/>
                <a:gd name="connsiteY89" fmla="*/ 173712 h 398667"/>
                <a:gd name="connsiteX90" fmla="*/ 105322 w 599972"/>
                <a:gd name="connsiteY90" fmla="*/ 170678 h 398667"/>
                <a:gd name="connsiteX91" fmla="*/ 191177 w 599972"/>
                <a:gd name="connsiteY91" fmla="*/ 169178 h 398667"/>
                <a:gd name="connsiteX92" fmla="*/ 191177 w 599972"/>
                <a:gd name="connsiteY92" fmla="*/ 190416 h 398667"/>
                <a:gd name="connsiteX93" fmla="*/ 196495 w 599972"/>
                <a:gd name="connsiteY93" fmla="*/ 191933 h 398667"/>
                <a:gd name="connsiteX94" fmla="*/ 239795 w 599972"/>
                <a:gd name="connsiteY94" fmla="*/ 219997 h 398667"/>
                <a:gd name="connsiteX95" fmla="*/ 245112 w 599972"/>
                <a:gd name="connsiteY95" fmla="*/ 225306 h 398667"/>
                <a:gd name="connsiteX96" fmla="*/ 245112 w 599972"/>
                <a:gd name="connsiteY96" fmla="*/ 203310 h 398667"/>
                <a:gd name="connsiteX97" fmla="*/ 239795 w 599972"/>
                <a:gd name="connsiteY97" fmla="*/ 201035 h 398667"/>
                <a:gd name="connsiteX98" fmla="*/ 196495 w 599972"/>
                <a:gd name="connsiteY98" fmla="*/ 173729 h 398667"/>
                <a:gd name="connsiteX99" fmla="*/ 191177 w 599972"/>
                <a:gd name="connsiteY99" fmla="*/ 169178 h 398667"/>
                <a:gd name="connsiteX100" fmla="*/ 16459 w 599972"/>
                <a:gd name="connsiteY100" fmla="*/ 169168 h 398667"/>
                <a:gd name="connsiteX101" fmla="*/ 16459 w 599972"/>
                <a:gd name="connsiteY101" fmla="*/ 190403 h 398667"/>
                <a:gd name="connsiteX102" fmla="*/ 21777 w 599972"/>
                <a:gd name="connsiteY102" fmla="*/ 191920 h 398667"/>
                <a:gd name="connsiteX103" fmla="*/ 65077 w 599972"/>
                <a:gd name="connsiteY103" fmla="*/ 220739 h 398667"/>
                <a:gd name="connsiteX104" fmla="*/ 70394 w 599972"/>
                <a:gd name="connsiteY104" fmla="*/ 225289 h 398667"/>
                <a:gd name="connsiteX105" fmla="*/ 70394 w 599972"/>
                <a:gd name="connsiteY105" fmla="*/ 203296 h 398667"/>
                <a:gd name="connsiteX106" fmla="*/ 64317 w 599972"/>
                <a:gd name="connsiteY106" fmla="*/ 201021 h 398667"/>
                <a:gd name="connsiteX107" fmla="*/ 21777 w 599972"/>
                <a:gd name="connsiteY107" fmla="*/ 174477 h 398667"/>
                <a:gd name="connsiteX108" fmla="*/ 16459 w 599972"/>
                <a:gd name="connsiteY108" fmla="*/ 169168 h 398667"/>
                <a:gd name="connsiteX109" fmla="*/ 311968 w 599972"/>
                <a:gd name="connsiteY109" fmla="*/ 154735 h 398667"/>
                <a:gd name="connsiteX110" fmla="*/ 407649 w 599972"/>
                <a:gd name="connsiteY110" fmla="*/ 215426 h 398667"/>
                <a:gd name="connsiteX111" fmla="*/ 493459 w 599972"/>
                <a:gd name="connsiteY111" fmla="*/ 265497 h 398667"/>
                <a:gd name="connsiteX112" fmla="*/ 494219 w 599972"/>
                <a:gd name="connsiteY112" fmla="*/ 265497 h 398667"/>
                <a:gd name="connsiteX113" fmla="*/ 311968 w 599972"/>
                <a:gd name="connsiteY113" fmla="*/ 154735 h 398667"/>
                <a:gd name="connsiteX114" fmla="*/ 105322 w 599972"/>
                <a:gd name="connsiteY114" fmla="*/ 153231 h 398667"/>
                <a:gd name="connsiteX115" fmla="*/ 105322 w 599972"/>
                <a:gd name="connsiteY115" fmla="*/ 156265 h 398667"/>
                <a:gd name="connsiteX116" fmla="*/ 109123 w 599972"/>
                <a:gd name="connsiteY116" fmla="*/ 157782 h 398667"/>
                <a:gd name="connsiteX117" fmla="*/ 153972 w 599972"/>
                <a:gd name="connsiteY117" fmla="*/ 185850 h 398667"/>
                <a:gd name="connsiteX118" fmla="*/ 156252 w 599972"/>
                <a:gd name="connsiteY118" fmla="*/ 187367 h 398667"/>
                <a:gd name="connsiteX119" fmla="*/ 156252 w 599972"/>
                <a:gd name="connsiteY119" fmla="*/ 184332 h 398667"/>
                <a:gd name="connsiteX120" fmla="*/ 152451 w 599972"/>
                <a:gd name="connsiteY120" fmla="*/ 182815 h 398667"/>
                <a:gd name="connsiteX121" fmla="*/ 109883 w 599972"/>
                <a:gd name="connsiteY121" fmla="*/ 157024 h 398667"/>
                <a:gd name="connsiteX122" fmla="*/ 105322 w 599972"/>
                <a:gd name="connsiteY122" fmla="*/ 153231 h 398667"/>
                <a:gd name="connsiteX123" fmla="*/ 191177 w 599972"/>
                <a:gd name="connsiteY123" fmla="*/ 151733 h 398667"/>
                <a:gd name="connsiteX124" fmla="*/ 191177 w 599972"/>
                <a:gd name="connsiteY124" fmla="*/ 155526 h 398667"/>
                <a:gd name="connsiteX125" fmla="*/ 197254 w 599972"/>
                <a:gd name="connsiteY125" fmla="*/ 157801 h 398667"/>
                <a:gd name="connsiteX126" fmla="*/ 241314 w 599972"/>
                <a:gd name="connsiteY126" fmla="*/ 185865 h 398667"/>
                <a:gd name="connsiteX127" fmla="*/ 245112 w 599972"/>
                <a:gd name="connsiteY127" fmla="*/ 188141 h 398667"/>
                <a:gd name="connsiteX128" fmla="*/ 245112 w 599972"/>
                <a:gd name="connsiteY128" fmla="*/ 184348 h 398667"/>
                <a:gd name="connsiteX129" fmla="*/ 239795 w 599972"/>
                <a:gd name="connsiteY129" fmla="*/ 182831 h 398667"/>
                <a:gd name="connsiteX130" fmla="*/ 197254 w 599972"/>
                <a:gd name="connsiteY130" fmla="*/ 156284 h 398667"/>
                <a:gd name="connsiteX131" fmla="*/ 191177 w 599972"/>
                <a:gd name="connsiteY131" fmla="*/ 151733 h 398667"/>
                <a:gd name="connsiteX132" fmla="*/ 16459 w 599972"/>
                <a:gd name="connsiteY132" fmla="*/ 151726 h 398667"/>
                <a:gd name="connsiteX133" fmla="*/ 16459 w 599972"/>
                <a:gd name="connsiteY133" fmla="*/ 156276 h 398667"/>
                <a:gd name="connsiteX134" fmla="*/ 21777 w 599972"/>
                <a:gd name="connsiteY134" fmla="*/ 158551 h 398667"/>
                <a:gd name="connsiteX135" fmla="*/ 66596 w 599972"/>
                <a:gd name="connsiteY135" fmla="*/ 185853 h 398667"/>
                <a:gd name="connsiteX136" fmla="*/ 70394 w 599972"/>
                <a:gd name="connsiteY136" fmla="*/ 188128 h 398667"/>
                <a:gd name="connsiteX137" fmla="*/ 70394 w 599972"/>
                <a:gd name="connsiteY137" fmla="*/ 185095 h 398667"/>
                <a:gd name="connsiteX138" fmla="*/ 64317 w 599972"/>
                <a:gd name="connsiteY138" fmla="*/ 182819 h 398667"/>
                <a:gd name="connsiteX139" fmla="*/ 21777 w 599972"/>
                <a:gd name="connsiteY139" fmla="*/ 157034 h 398667"/>
                <a:gd name="connsiteX140" fmla="*/ 16459 w 599972"/>
                <a:gd name="connsiteY140" fmla="*/ 151726 h 398667"/>
                <a:gd name="connsiteX141" fmla="*/ 285390 w 599972"/>
                <a:gd name="connsiteY141" fmla="*/ 147907 h 398667"/>
                <a:gd name="connsiteX142" fmla="*/ 286908 w 599972"/>
                <a:gd name="connsiteY142" fmla="*/ 250324 h 398667"/>
                <a:gd name="connsiteX143" fmla="*/ 295261 w 599972"/>
                <a:gd name="connsiteY143" fmla="*/ 249565 h 398667"/>
                <a:gd name="connsiteX144" fmla="*/ 430431 w 599972"/>
                <a:gd name="connsiteY144" fmla="*/ 326946 h 398667"/>
                <a:gd name="connsiteX145" fmla="*/ 434228 w 599972"/>
                <a:gd name="connsiteY145" fmla="*/ 334533 h 398667"/>
                <a:gd name="connsiteX146" fmla="*/ 470678 w 599972"/>
                <a:gd name="connsiteY146" fmla="*/ 303428 h 398667"/>
                <a:gd name="connsiteX147" fmla="*/ 460047 w 599972"/>
                <a:gd name="connsiteY147" fmla="*/ 301153 h 398667"/>
                <a:gd name="connsiteX148" fmla="*/ 429671 w 599972"/>
                <a:gd name="connsiteY148" fmla="*/ 282945 h 398667"/>
                <a:gd name="connsiteX149" fmla="*/ 295261 w 599972"/>
                <a:gd name="connsiteY149" fmla="*/ 209357 h 398667"/>
                <a:gd name="connsiteX150" fmla="*/ 285390 w 599972"/>
                <a:gd name="connsiteY150" fmla="*/ 195702 h 398667"/>
                <a:gd name="connsiteX151" fmla="*/ 289186 w 599972"/>
                <a:gd name="connsiteY151" fmla="*/ 188874 h 398667"/>
                <a:gd name="connsiteX152" fmla="*/ 289186 w 599972"/>
                <a:gd name="connsiteY152" fmla="*/ 188115 h 398667"/>
                <a:gd name="connsiteX153" fmla="*/ 285390 w 599972"/>
                <a:gd name="connsiteY153" fmla="*/ 176736 h 398667"/>
                <a:gd name="connsiteX154" fmla="*/ 294502 w 599972"/>
                <a:gd name="connsiteY154" fmla="*/ 175218 h 398667"/>
                <a:gd name="connsiteX155" fmla="*/ 428912 w 599972"/>
                <a:gd name="connsiteY155" fmla="*/ 265497 h 398667"/>
                <a:gd name="connsiteX156" fmla="*/ 472956 w 599972"/>
                <a:gd name="connsiteY156" fmla="*/ 290532 h 398667"/>
                <a:gd name="connsiteX157" fmla="*/ 478272 w 599972"/>
                <a:gd name="connsiteY157" fmla="*/ 297359 h 398667"/>
                <a:gd name="connsiteX158" fmla="*/ 498015 w 599972"/>
                <a:gd name="connsiteY158" fmla="*/ 280669 h 398667"/>
                <a:gd name="connsiteX159" fmla="*/ 486625 w 599972"/>
                <a:gd name="connsiteY159" fmla="*/ 279152 h 398667"/>
                <a:gd name="connsiteX160" fmla="*/ 436506 w 599972"/>
                <a:gd name="connsiteY160" fmla="*/ 249565 h 398667"/>
                <a:gd name="connsiteX161" fmla="*/ 295261 w 599972"/>
                <a:gd name="connsiteY161" fmla="*/ 160804 h 398667"/>
                <a:gd name="connsiteX162" fmla="*/ 285390 w 599972"/>
                <a:gd name="connsiteY162" fmla="*/ 147907 h 398667"/>
                <a:gd name="connsiteX163" fmla="*/ 286149 w 599972"/>
                <a:gd name="connsiteY163" fmla="*/ 137287 h 398667"/>
                <a:gd name="connsiteX164" fmla="*/ 286149 w 599972"/>
                <a:gd name="connsiteY164" fmla="*/ 142597 h 398667"/>
                <a:gd name="connsiteX165" fmla="*/ 287668 w 599972"/>
                <a:gd name="connsiteY165" fmla="*/ 140321 h 398667"/>
                <a:gd name="connsiteX166" fmla="*/ 287668 w 599972"/>
                <a:gd name="connsiteY166" fmla="*/ 139562 h 398667"/>
                <a:gd name="connsiteX167" fmla="*/ 286149 w 599972"/>
                <a:gd name="connsiteY167" fmla="*/ 137287 h 398667"/>
                <a:gd name="connsiteX168" fmla="*/ 384868 w 599972"/>
                <a:gd name="connsiteY168" fmla="*/ 133493 h 398667"/>
                <a:gd name="connsiteX169" fmla="*/ 384109 w 599972"/>
                <a:gd name="connsiteY169" fmla="*/ 135011 h 398667"/>
                <a:gd name="connsiteX170" fmla="*/ 533706 w 599972"/>
                <a:gd name="connsiteY170" fmla="*/ 233634 h 398667"/>
                <a:gd name="connsiteX171" fmla="*/ 540541 w 599972"/>
                <a:gd name="connsiteY171" fmla="*/ 237427 h 398667"/>
                <a:gd name="connsiteX172" fmla="*/ 544338 w 599972"/>
                <a:gd name="connsiteY172" fmla="*/ 241979 h 398667"/>
                <a:gd name="connsiteX173" fmla="*/ 555728 w 599972"/>
                <a:gd name="connsiteY173" fmla="*/ 233634 h 398667"/>
                <a:gd name="connsiteX174" fmla="*/ 544338 w 599972"/>
                <a:gd name="connsiteY174" fmla="*/ 230599 h 398667"/>
                <a:gd name="connsiteX175" fmla="*/ 407649 w 599972"/>
                <a:gd name="connsiteY175" fmla="*/ 144114 h 398667"/>
                <a:gd name="connsiteX176" fmla="*/ 384868 w 599972"/>
                <a:gd name="connsiteY176" fmla="*/ 133493 h 398667"/>
                <a:gd name="connsiteX177" fmla="*/ 105322 w 599972"/>
                <a:gd name="connsiteY177" fmla="*/ 124405 h 398667"/>
                <a:gd name="connsiteX178" fmla="*/ 105322 w 599972"/>
                <a:gd name="connsiteY178" fmla="*/ 138059 h 398667"/>
                <a:gd name="connsiteX179" fmla="*/ 109883 w 599972"/>
                <a:gd name="connsiteY179" fmla="*/ 140335 h 398667"/>
                <a:gd name="connsiteX180" fmla="*/ 152451 w 599972"/>
                <a:gd name="connsiteY180" fmla="*/ 166127 h 398667"/>
                <a:gd name="connsiteX181" fmla="*/ 156252 w 599972"/>
                <a:gd name="connsiteY181" fmla="*/ 169920 h 398667"/>
                <a:gd name="connsiteX182" fmla="*/ 156252 w 599972"/>
                <a:gd name="connsiteY182" fmla="*/ 151714 h 398667"/>
                <a:gd name="connsiteX183" fmla="*/ 151691 w 599972"/>
                <a:gd name="connsiteY183" fmla="*/ 150955 h 398667"/>
                <a:gd name="connsiteX184" fmla="*/ 110643 w 599972"/>
                <a:gd name="connsiteY184" fmla="*/ 128956 h 398667"/>
                <a:gd name="connsiteX185" fmla="*/ 105322 w 599972"/>
                <a:gd name="connsiteY185" fmla="*/ 124405 h 398667"/>
                <a:gd name="connsiteX186" fmla="*/ 191177 w 599972"/>
                <a:gd name="connsiteY186" fmla="*/ 122153 h 398667"/>
                <a:gd name="connsiteX187" fmla="*/ 191177 w 599972"/>
                <a:gd name="connsiteY187" fmla="*/ 138081 h 398667"/>
                <a:gd name="connsiteX188" fmla="*/ 197254 w 599972"/>
                <a:gd name="connsiteY188" fmla="*/ 139598 h 398667"/>
                <a:gd name="connsiteX189" fmla="*/ 239795 w 599972"/>
                <a:gd name="connsiteY189" fmla="*/ 166145 h 398667"/>
                <a:gd name="connsiteX190" fmla="*/ 245112 w 599972"/>
                <a:gd name="connsiteY190" fmla="*/ 170695 h 398667"/>
                <a:gd name="connsiteX191" fmla="*/ 245112 w 599972"/>
                <a:gd name="connsiteY191" fmla="*/ 151733 h 398667"/>
                <a:gd name="connsiteX192" fmla="*/ 239035 w 599972"/>
                <a:gd name="connsiteY192" fmla="*/ 150216 h 398667"/>
                <a:gd name="connsiteX193" fmla="*/ 198014 w 599972"/>
                <a:gd name="connsiteY193" fmla="*/ 128979 h 398667"/>
                <a:gd name="connsiteX194" fmla="*/ 191177 w 599972"/>
                <a:gd name="connsiteY194" fmla="*/ 122153 h 398667"/>
                <a:gd name="connsiteX195" fmla="*/ 16459 w 599972"/>
                <a:gd name="connsiteY195" fmla="*/ 122148 h 398667"/>
                <a:gd name="connsiteX196" fmla="*/ 16459 w 599972"/>
                <a:gd name="connsiteY196" fmla="*/ 138075 h 398667"/>
                <a:gd name="connsiteX197" fmla="*/ 21777 w 599972"/>
                <a:gd name="connsiteY197" fmla="*/ 140350 h 398667"/>
                <a:gd name="connsiteX198" fmla="*/ 64317 w 599972"/>
                <a:gd name="connsiteY198" fmla="*/ 166135 h 398667"/>
                <a:gd name="connsiteX199" fmla="*/ 70394 w 599972"/>
                <a:gd name="connsiteY199" fmla="*/ 170685 h 398667"/>
                <a:gd name="connsiteX200" fmla="*/ 70394 w 599972"/>
                <a:gd name="connsiteY200" fmla="*/ 152484 h 398667"/>
                <a:gd name="connsiteX201" fmla="*/ 64317 w 599972"/>
                <a:gd name="connsiteY201" fmla="*/ 150967 h 398667"/>
                <a:gd name="connsiteX202" fmla="*/ 23296 w 599972"/>
                <a:gd name="connsiteY202" fmla="*/ 128974 h 398667"/>
                <a:gd name="connsiteX203" fmla="*/ 16459 w 599972"/>
                <a:gd name="connsiteY203" fmla="*/ 122148 h 398667"/>
                <a:gd name="connsiteX204" fmla="*/ 290705 w 599972"/>
                <a:gd name="connsiteY204" fmla="*/ 116045 h 398667"/>
                <a:gd name="connsiteX205" fmla="*/ 287668 w 599972"/>
                <a:gd name="connsiteY205" fmla="*/ 125907 h 398667"/>
                <a:gd name="connsiteX206" fmla="*/ 295261 w 599972"/>
                <a:gd name="connsiteY206" fmla="*/ 127424 h 398667"/>
                <a:gd name="connsiteX207" fmla="*/ 510925 w 599972"/>
                <a:gd name="connsiteY207" fmla="*/ 258669 h 398667"/>
                <a:gd name="connsiteX208" fmla="*/ 514722 w 599972"/>
                <a:gd name="connsiteY208" fmla="*/ 266255 h 398667"/>
                <a:gd name="connsiteX209" fmla="*/ 534466 w 599972"/>
                <a:gd name="connsiteY209" fmla="*/ 249565 h 398667"/>
                <a:gd name="connsiteX210" fmla="*/ 530669 w 599972"/>
                <a:gd name="connsiteY210" fmla="*/ 249565 h 398667"/>
                <a:gd name="connsiteX211" fmla="*/ 525353 w 599972"/>
                <a:gd name="connsiteY211" fmla="*/ 246531 h 398667"/>
                <a:gd name="connsiteX212" fmla="*/ 486625 w 599972"/>
                <a:gd name="connsiteY212" fmla="*/ 223771 h 398667"/>
                <a:gd name="connsiteX213" fmla="*/ 442581 w 599972"/>
                <a:gd name="connsiteY213" fmla="*/ 198736 h 398667"/>
                <a:gd name="connsiteX214" fmla="*/ 296780 w 599972"/>
                <a:gd name="connsiteY214" fmla="*/ 122114 h 398667"/>
                <a:gd name="connsiteX215" fmla="*/ 290705 w 599972"/>
                <a:gd name="connsiteY215" fmla="*/ 116045 h 398667"/>
                <a:gd name="connsiteX216" fmla="*/ 125846 w 599972"/>
                <a:gd name="connsiteY216" fmla="*/ 106104 h 398667"/>
                <a:gd name="connsiteX217" fmla="*/ 105322 w 599972"/>
                <a:gd name="connsiteY217" fmla="*/ 116819 h 398667"/>
                <a:gd name="connsiteX218" fmla="*/ 112924 w 599972"/>
                <a:gd name="connsiteY218" fmla="*/ 114544 h 398667"/>
                <a:gd name="connsiteX219" fmla="*/ 127367 w 599972"/>
                <a:gd name="connsiteY219" fmla="*/ 114544 h 398667"/>
                <a:gd name="connsiteX220" fmla="*/ 150171 w 599972"/>
                <a:gd name="connsiteY220" fmla="*/ 121371 h 398667"/>
                <a:gd name="connsiteX221" fmla="*/ 152451 w 599972"/>
                <a:gd name="connsiteY221" fmla="*/ 122888 h 398667"/>
                <a:gd name="connsiteX222" fmla="*/ 156252 w 599972"/>
                <a:gd name="connsiteY222" fmla="*/ 126681 h 398667"/>
                <a:gd name="connsiteX223" fmla="*/ 156252 w 599972"/>
                <a:gd name="connsiteY223" fmla="*/ 122888 h 398667"/>
                <a:gd name="connsiteX224" fmla="*/ 155492 w 599972"/>
                <a:gd name="connsiteY224" fmla="*/ 118336 h 398667"/>
                <a:gd name="connsiteX225" fmla="*/ 153212 w 599972"/>
                <a:gd name="connsiteY225" fmla="*/ 117578 h 398667"/>
                <a:gd name="connsiteX226" fmla="*/ 150171 w 599972"/>
                <a:gd name="connsiteY226" fmla="*/ 116061 h 398667"/>
                <a:gd name="connsiteX227" fmla="*/ 147891 w 599972"/>
                <a:gd name="connsiteY227" fmla="*/ 114544 h 398667"/>
                <a:gd name="connsiteX228" fmla="*/ 148651 w 599972"/>
                <a:gd name="connsiteY228" fmla="*/ 114544 h 398667"/>
                <a:gd name="connsiteX229" fmla="*/ 153212 w 599972"/>
                <a:gd name="connsiteY229" fmla="*/ 115302 h 398667"/>
                <a:gd name="connsiteX230" fmla="*/ 125846 w 599972"/>
                <a:gd name="connsiteY230" fmla="*/ 106104 h 398667"/>
                <a:gd name="connsiteX231" fmla="*/ 38299 w 599972"/>
                <a:gd name="connsiteY231" fmla="*/ 106032 h 398667"/>
                <a:gd name="connsiteX232" fmla="*/ 16459 w 599972"/>
                <a:gd name="connsiteY232" fmla="*/ 117598 h 398667"/>
                <a:gd name="connsiteX233" fmla="*/ 16459 w 599972"/>
                <a:gd name="connsiteY233" fmla="*/ 118357 h 398667"/>
                <a:gd name="connsiteX234" fmla="*/ 17219 w 599972"/>
                <a:gd name="connsiteY234" fmla="*/ 116840 h 398667"/>
                <a:gd name="connsiteX235" fmla="*/ 25575 w 599972"/>
                <a:gd name="connsiteY235" fmla="*/ 114565 h 398667"/>
                <a:gd name="connsiteX236" fmla="*/ 39249 w 599972"/>
                <a:gd name="connsiteY236" fmla="*/ 114565 h 398667"/>
                <a:gd name="connsiteX237" fmla="*/ 62798 w 599972"/>
                <a:gd name="connsiteY237" fmla="*/ 121390 h 398667"/>
                <a:gd name="connsiteX238" fmla="*/ 65077 w 599972"/>
                <a:gd name="connsiteY238" fmla="*/ 122907 h 398667"/>
                <a:gd name="connsiteX239" fmla="*/ 70394 w 599972"/>
                <a:gd name="connsiteY239" fmla="*/ 128216 h 398667"/>
                <a:gd name="connsiteX240" fmla="*/ 70394 w 599972"/>
                <a:gd name="connsiteY240" fmla="*/ 122907 h 398667"/>
                <a:gd name="connsiteX241" fmla="*/ 69634 w 599972"/>
                <a:gd name="connsiteY241" fmla="*/ 119873 h 398667"/>
                <a:gd name="connsiteX242" fmla="*/ 65836 w 599972"/>
                <a:gd name="connsiteY242" fmla="*/ 117598 h 398667"/>
                <a:gd name="connsiteX243" fmla="*/ 62798 w 599972"/>
                <a:gd name="connsiteY243" fmla="*/ 116081 h 398667"/>
                <a:gd name="connsiteX244" fmla="*/ 60519 w 599972"/>
                <a:gd name="connsiteY244" fmla="*/ 114565 h 398667"/>
                <a:gd name="connsiteX245" fmla="*/ 61278 w 599972"/>
                <a:gd name="connsiteY245" fmla="*/ 114565 h 398667"/>
                <a:gd name="connsiteX246" fmla="*/ 68115 w 599972"/>
                <a:gd name="connsiteY246" fmla="*/ 116081 h 398667"/>
                <a:gd name="connsiteX247" fmla="*/ 38299 w 599972"/>
                <a:gd name="connsiteY247" fmla="*/ 106032 h 398667"/>
                <a:gd name="connsiteX248" fmla="*/ 212637 w 599972"/>
                <a:gd name="connsiteY248" fmla="*/ 105940 h 398667"/>
                <a:gd name="connsiteX249" fmla="*/ 191177 w 599972"/>
                <a:gd name="connsiteY249" fmla="*/ 117602 h 398667"/>
                <a:gd name="connsiteX250" fmla="*/ 192697 w 599972"/>
                <a:gd name="connsiteY250" fmla="*/ 116843 h 398667"/>
                <a:gd name="connsiteX251" fmla="*/ 200293 w 599972"/>
                <a:gd name="connsiteY251" fmla="*/ 113809 h 398667"/>
                <a:gd name="connsiteX252" fmla="*/ 214726 w 599972"/>
                <a:gd name="connsiteY252" fmla="*/ 113809 h 398667"/>
                <a:gd name="connsiteX253" fmla="*/ 237516 w 599972"/>
                <a:gd name="connsiteY253" fmla="*/ 120636 h 398667"/>
                <a:gd name="connsiteX254" fmla="*/ 239795 w 599972"/>
                <a:gd name="connsiteY254" fmla="*/ 122153 h 398667"/>
                <a:gd name="connsiteX255" fmla="*/ 245112 w 599972"/>
                <a:gd name="connsiteY255" fmla="*/ 127462 h 398667"/>
                <a:gd name="connsiteX256" fmla="*/ 245112 w 599972"/>
                <a:gd name="connsiteY256" fmla="*/ 122911 h 398667"/>
                <a:gd name="connsiteX257" fmla="*/ 244352 w 599972"/>
                <a:gd name="connsiteY257" fmla="*/ 119119 h 398667"/>
                <a:gd name="connsiteX258" fmla="*/ 241314 w 599972"/>
                <a:gd name="connsiteY258" fmla="*/ 116843 h 398667"/>
                <a:gd name="connsiteX259" fmla="*/ 237516 w 599972"/>
                <a:gd name="connsiteY259" fmla="*/ 115326 h 398667"/>
                <a:gd name="connsiteX260" fmla="*/ 235237 w 599972"/>
                <a:gd name="connsiteY260" fmla="*/ 113809 h 398667"/>
                <a:gd name="connsiteX261" fmla="*/ 235996 w 599972"/>
                <a:gd name="connsiteY261" fmla="*/ 113809 h 398667"/>
                <a:gd name="connsiteX262" fmla="*/ 242073 w 599972"/>
                <a:gd name="connsiteY262" fmla="*/ 115326 h 398667"/>
                <a:gd name="connsiteX263" fmla="*/ 212637 w 599972"/>
                <a:gd name="connsiteY263" fmla="*/ 105940 h 398667"/>
                <a:gd name="connsiteX264" fmla="*/ 474475 w 599972"/>
                <a:gd name="connsiteY264" fmla="*/ 104665 h 398667"/>
                <a:gd name="connsiteX265" fmla="*/ 473715 w 599972"/>
                <a:gd name="connsiteY265" fmla="*/ 106182 h 398667"/>
                <a:gd name="connsiteX266" fmla="*/ 489662 w 599972"/>
                <a:gd name="connsiteY266" fmla="*/ 115286 h 398667"/>
                <a:gd name="connsiteX267" fmla="*/ 496497 w 599972"/>
                <a:gd name="connsiteY267" fmla="*/ 119079 h 398667"/>
                <a:gd name="connsiteX268" fmla="*/ 482828 w 599972"/>
                <a:gd name="connsiteY268" fmla="*/ 107700 h 398667"/>
                <a:gd name="connsiteX269" fmla="*/ 482069 w 599972"/>
                <a:gd name="connsiteY269" fmla="*/ 106941 h 398667"/>
                <a:gd name="connsiteX270" fmla="*/ 474475 w 599972"/>
                <a:gd name="connsiteY270" fmla="*/ 104665 h 398667"/>
                <a:gd name="connsiteX271" fmla="*/ 133923 w 599972"/>
                <a:gd name="connsiteY271" fmla="*/ 97286 h 398667"/>
                <a:gd name="connsiteX272" fmla="*/ 171455 w 599972"/>
                <a:gd name="connsiteY272" fmla="*/ 123646 h 398667"/>
                <a:gd name="connsiteX273" fmla="*/ 171455 w 599972"/>
                <a:gd name="connsiteY273" fmla="*/ 278396 h 398667"/>
                <a:gd name="connsiteX274" fmla="*/ 170695 w 599972"/>
                <a:gd name="connsiteY274" fmla="*/ 278396 h 398667"/>
                <a:gd name="connsiteX275" fmla="*/ 171455 w 599972"/>
                <a:gd name="connsiteY275" fmla="*/ 279154 h 398667"/>
                <a:gd name="connsiteX276" fmla="*/ 90119 w 599972"/>
                <a:gd name="connsiteY276" fmla="*/ 275362 h 398667"/>
                <a:gd name="connsiteX277" fmla="*/ 90119 w 599972"/>
                <a:gd name="connsiteY277" fmla="*/ 179022 h 398667"/>
                <a:gd name="connsiteX278" fmla="*/ 90119 w 599972"/>
                <a:gd name="connsiteY278" fmla="*/ 119854 h 398667"/>
                <a:gd name="connsiteX279" fmla="*/ 133923 w 599972"/>
                <a:gd name="connsiteY279" fmla="*/ 97286 h 398667"/>
                <a:gd name="connsiteX280" fmla="*/ 221278 w 599972"/>
                <a:gd name="connsiteY280" fmla="*/ 97028 h 398667"/>
                <a:gd name="connsiteX281" fmla="*/ 259545 w 599972"/>
                <a:gd name="connsiteY281" fmla="*/ 123670 h 398667"/>
                <a:gd name="connsiteX282" fmla="*/ 259545 w 599972"/>
                <a:gd name="connsiteY282" fmla="*/ 278400 h 398667"/>
                <a:gd name="connsiteX283" fmla="*/ 259545 w 599972"/>
                <a:gd name="connsiteY283" fmla="*/ 279158 h 398667"/>
                <a:gd name="connsiteX284" fmla="*/ 176744 w 599972"/>
                <a:gd name="connsiteY284" fmla="*/ 275366 h 398667"/>
                <a:gd name="connsiteX285" fmla="*/ 176744 w 599972"/>
                <a:gd name="connsiteY285" fmla="*/ 179039 h 398667"/>
                <a:gd name="connsiteX286" fmla="*/ 176744 w 599972"/>
                <a:gd name="connsiteY286" fmla="*/ 119877 h 398667"/>
                <a:gd name="connsiteX287" fmla="*/ 221278 w 599972"/>
                <a:gd name="connsiteY287" fmla="*/ 97028 h 398667"/>
                <a:gd name="connsiteX288" fmla="*/ 46560 w 599972"/>
                <a:gd name="connsiteY288" fmla="*/ 96742 h 398667"/>
                <a:gd name="connsiteX289" fmla="*/ 84827 w 599972"/>
                <a:gd name="connsiteY289" fmla="*/ 123665 h 398667"/>
                <a:gd name="connsiteX290" fmla="*/ 84827 w 599972"/>
                <a:gd name="connsiteY290" fmla="*/ 278376 h 398667"/>
                <a:gd name="connsiteX291" fmla="*/ 84827 w 599972"/>
                <a:gd name="connsiteY291" fmla="*/ 279135 h 398667"/>
                <a:gd name="connsiteX292" fmla="*/ 2026 w 599972"/>
                <a:gd name="connsiteY292" fmla="*/ 275343 h 398667"/>
                <a:gd name="connsiteX293" fmla="*/ 2026 w 599972"/>
                <a:gd name="connsiteY293" fmla="*/ 179028 h 398667"/>
                <a:gd name="connsiteX294" fmla="*/ 2026 w 599972"/>
                <a:gd name="connsiteY294" fmla="*/ 119873 h 398667"/>
                <a:gd name="connsiteX295" fmla="*/ 46560 w 599972"/>
                <a:gd name="connsiteY295" fmla="*/ 96742 h 398667"/>
                <a:gd name="connsiteX296" fmla="*/ 357531 w 599972"/>
                <a:gd name="connsiteY296" fmla="*/ 56871 h 398667"/>
                <a:gd name="connsiteX297" fmla="*/ 316524 w 599972"/>
                <a:gd name="connsiteY297" fmla="*/ 107700 h 398667"/>
                <a:gd name="connsiteX298" fmla="*/ 327155 w 599972"/>
                <a:gd name="connsiteY298" fmla="*/ 107700 h 398667"/>
                <a:gd name="connsiteX299" fmla="*/ 341584 w 599972"/>
                <a:gd name="connsiteY299" fmla="*/ 101631 h 398667"/>
                <a:gd name="connsiteX300" fmla="*/ 358290 w 599972"/>
                <a:gd name="connsiteY300" fmla="*/ 98596 h 398667"/>
                <a:gd name="connsiteX301" fmla="*/ 403853 w 599972"/>
                <a:gd name="connsiteY301" fmla="*/ 125148 h 398667"/>
                <a:gd name="connsiteX302" fmla="*/ 555728 w 599972"/>
                <a:gd name="connsiteY302" fmla="*/ 221495 h 398667"/>
                <a:gd name="connsiteX303" fmla="*/ 560284 w 599972"/>
                <a:gd name="connsiteY303" fmla="*/ 224530 h 398667"/>
                <a:gd name="connsiteX304" fmla="*/ 561044 w 599972"/>
                <a:gd name="connsiteY304" fmla="*/ 229840 h 398667"/>
                <a:gd name="connsiteX305" fmla="*/ 571675 w 599972"/>
                <a:gd name="connsiteY305" fmla="*/ 182046 h 398667"/>
                <a:gd name="connsiteX306" fmla="*/ 570916 w 599972"/>
                <a:gd name="connsiteY306" fmla="*/ 181288 h 398667"/>
                <a:gd name="connsiteX307" fmla="*/ 384109 w 599972"/>
                <a:gd name="connsiteY307" fmla="*/ 74320 h 398667"/>
                <a:gd name="connsiteX308" fmla="*/ 364365 w 599972"/>
                <a:gd name="connsiteY308" fmla="*/ 63699 h 398667"/>
                <a:gd name="connsiteX309" fmla="*/ 357531 w 599972"/>
                <a:gd name="connsiteY309" fmla="*/ 56871 h 398667"/>
                <a:gd name="connsiteX310" fmla="*/ 358290 w 599972"/>
                <a:gd name="connsiteY310" fmla="*/ 33353 h 398667"/>
                <a:gd name="connsiteX311" fmla="*/ 358290 w 599972"/>
                <a:gd name="connsiteY311" fmla="*/ 41698 h 398667"/>
                <a:gd name="connsiteX312" fmla="*/ 359049 w 599972"/>
                <a:gd name="connsiteY312" fmla="*/ 42457 h 398667"/>
                <a:gd name="connsiteX313" fmla="*/ 374237 w 599972"/>
                <a:gd name="connsiteY313" fmla="*/ 49284 h 398667"/>
                <a:gd name="connsiteX314" fmla="*/ 417521 w 599972"/>
                <a:gd name="connsiteY314" fmla="*/ 66733 h 398667"/>
                <a:gd name="connsiteX315" fmla="*/ 418281 w 599972"/>
                <a:gd name="connsiteY315" fmla="*/ 65216 h 398667"/>
                <a:gd name="connsiteX316" fmla="*/ 365124 w 599972"/>
                <a:gd name="connsiteY316" fmla="*/ 37146 h 398667"/>
                <a:gd name="connsiteX317" fmla="*/ 358290 w 599972"/>
                <a:gd name="connsiteY317" fmla="*/ 33353 h 398667"/>
                <a:gd name="connsiteX318" fmla="*/ 365884 w 599972"/>
                <a:gd name="connsiteY318" fmla="*/ 15904 h 398667"/>
                <a:gd name="connsiteX319" fmla="*/ 358290 w 599972"/>
                <a:gd name="connsiteY319" fmla="*/ 18180 h 398667"/>
                <a:gd name="connsiteX320" fmla="*/ 358290 w 599972"/>
                <a:gd name="connsiteY320" fmla="*/ 18939 h 398667"/>
                <a:gd name="connsiteX321" fmla="*/ 368921 w 599972"/>
                <a:gd name="connsiteY321" fmla="*/ 21215 h 398667"/>
                <a:gd name="connsiteX322" fmla="*/ 402334 w 599972"/>
                <a:gd name="connsiteY322" fmla="*/ 38663 h 398667"/>
                <a:gd name="connsiteX323" fmla="*/ 384868 w 599972"/>
                <a:gd name="connsiteY323" fmla="*/ 25767 h 398667"/>
                <a:gd name="connsiteX324" fmla="*/ 371199 w 599972"/>
                <a:gd name="connsiteY324" fmla="*/ 18939 h 398667"/>
                <a:gd name="connsiteX325" fmla="*/ 365884 w 599972"/>
                <a:gd name="connsiteY325" fmla="*/ 15904 h 398667"/>
                <a:gd name="connsiteX326" fmla="*/ 358053 w 599972"/>
                <a:gd name="connsiteY326" fmla="*/ 862 h 398667"/>
                <a:gd name="connsiteX327" fmla="*/ 411446 w 599972"/>
                <a:gd name="connsiteY327" fmla="*/ 29560 h 398667"/>
                <a:gd name="connsiteX328" fmla="*/ 564081 w 599972"/>
                <a:gd name="connsiteY328" fmla="*/ 158528 h 398667"/>
                <a:gd name="connsiteX329" fmla="*/ 588381 w 599972"/>
                <a:gd name="connsiteY329" fmla="*/ 218461 h 398667"/>
                <a:gd name="connsiteX330" fmla="*/ 449415 w 599972"/>
                <a:gd name="connsiteY330" fmla="*/ 335291 h 398667"/>
                <a:gd name="connsiteX331" fmla="*/ 355252 w 599972"/>
                <a:gd name="connsiteY331" fmla="*/ 397500 h 398667"/>
                <a:gd name="connsiteX332" fmla="*/ 343862 w 599972"/>
                <a:gd name="connsiteY332" fmla="*/ 346671 h 398667"/>
                <a:gd name="connsiteX333" fmla="*/ 292224 w 599972"/>
                <a:gd name="connsiteY333" fmla="*/ 299635 h 398667"/>
                <a:gd name="connsiteX334" fmla="*/ 277036 w 599972"/>
                <a:gd name="connsiteY334" fmla="*/ 292808 h 398667"/>
                <a:gd name="connsiteX335" fmla="*/ 272480 w 599972"/>
                <a:gd name="connsiteY335" fmla="*/ 229840 h 398667"/>
                <a:gd name="connsiteX336" fmla="*/ 272480 w 599972"/>
                <a:gd name="connsiteY336" fmla="*/ 131217 h 398667"/>
                <a:gd name="connsiteX337" fmla="*/ 292983 w 599972"/>
                <a:gd name="connsiteY337" fmla="*/ 99355 h 398667"/>
                <a:gd name="connsiteX338" fmla="*/ 338546 w 599972"/>
                <a:gd name="connsiteY338" fmla="*/ 85699 h 398667"/>
                <a:gd name="connsiteX339" fmla="*/ 343862 w 599972"/>
                <a:gd name="connsiteY339" fmla="*/ 21973 h 398667"/>
                <a:gd name="connsiteX340" fmla="*/ 343862 w 599972"/>
                <a:gd name="connsiteY340" fmla="*/ 19698 h 398667"/>
                <a:gd name="connsiteX341" fmla="*/ 344621 w 599972"/>
                <a:gd name="connsiteY341" fmla="*/ 17422 h 398667"/>
                <a:gd name="connsiteX342" fmla="*/ 358053 w 599972"/>
                <a:gd name="connsiteY342" fmla="*/ 862 h 39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Lst>
              <a:rect l="l" t="t" r="r" b="b"/>
              <a:pathLst>
                <a:path w="599972" h="398667">
                  <a:moveTo>
                    <a:pt x="359049" y="349705"/>
                  </a:moveTo>
                  <a:cubicBezTo>
                    <a:pt x="359049" y="360326"/>
                    <a:pt x="359809" y="373982"/>
                    <a:pt x="362846" y="382327"/>
                  </a:cubicBezTo>
                  <a:cubicBezTo>
                    <a:pt x="362846" y="382327"/>
                    <a:pt x="363606" y="382327"/>
                    <a:pt x="363606" y="382327"/>
                  </a:cubicBezTo>
                  <a:lnTo>
                    <a:pt x="366860" y="386879"/>
                  </a:lnTo>
                  <a:lnTo>
                    <a:pt x="365124" y="386879"/>
                  </a:lnTo>
                  <a:cubicBezTo>
                    <a:pt x="365884" y="386879"/>
                    <a:pt x="366643" y="387637"/>
                    <a:pt x="367402" y="387637"/>
                  </a:cubicBezTo>
                  <a:lnTo>
                    <a:pt x="366860" y="386879"/>
                  </a:lnTo>
                  <a:lnTo>
                    <a:pt x="371959" y="386879"/>
                  </a:lnTo>
                  <a:cubicBezTo>
                    <a:pt x="378793" y="380810"/>
                    <a:pt x="385627" y="374741"/>
                    <a:pt x="392462" y="369430"/>
                  </a:cubicBezTo>
                  <a:cubicBezTo>
                    <a:pt x="389424" y="369430"/>
                    <a:pt x="385627" y="368671"/>
                    <a:pt x="382590" y="366396"/>
                  </a:cubicBezTo>
                  <a:cubicBezTo>
                    <a:pt x="376515" y="362602"/>
                    <a:pt x="370440" y="358809"/>
                    <a:pt x="364365" y="355016"/>
                  </a:cubicBezTo>
                  <a:cubicBezTo>
                    <a:pt x="362087" y="353499"/>
                    <a:pt x="360568" y="351981"/>
                    <a:pt x="359049" y="349705"/>
                  </a:cubicBezTo>
                  <a:close/>
                  <a:moveTo>
                    <a:pt x="352974" y="311774"/>
                  </a:moveTo>
                  <a:cubicBezTo>
                    <a:pt x="356012" y="318601"/>
                    <a:pt x="357531" y="326188"/>
                    <a:pt x="358290" y="333774"/>
                  </a:cubicBezTo>
                  <a:cubicBezTo>
                    <a:pt x="359809" y="335291"/>
                    <a:pt x="362087" y="336050"/>
                    <a:pt x="364365" y="337567"/>
                  </a:cubicBezTo>
                  <a:cubicBezTo>
                    <a:pt x="374237" y="343636"/>
                    <a:pt x="384109" y="350464"/>
                    <a:pt x="393981" y="356533"/>
                  </a:cubicBezTo>
                  <a:cubicBezTo>
                    <a:pt x="397018" y="358809"/>
                    <a:pt x="398537" y="361844"/>
                    <a:pt x="399296" y="364120"/>
                  </a:cubicBezTo>
                  <a:cubicBezTo>
                    <a:pt x="401574" y="361844"/>
                    <a:pt x="404612" y="359568"/>
                    <a:pt x="406890" y="357292"/>
                  </a:cubicBezTo>
                  <a:cubicBezTo>
                    <a:pt x="411446" y="353499"/>
                    <a:pt x="415243" y="350464"/>
                    <a:pt x="419800" y="346671"/>
                  </a:cubicBezTo>
                  <a:cubicBezTo>
                    <a:pt x="416003" y="347430"/>
                    <a:pt x="411446" y="347430"/>
                    <a:pt x="407649" y="345154"/>
                  </a:cubicBezTo>
                  <a:cubicBezTo>
                    <a:pt x="392462" y="336050"/>
                    <a:pt x="376515" y="327705"/>
                    <a:pt x="361327" y="318601"/>
                  </a:cubicBezTo>
                  <a:cubicBezTo>
                    <a:pt x="358290" y="317084"/>
                    <a:pt x="355252" y="314049"/>
                    <a:pt x="352974" y="311774"/>
                  </a:cubicBezTo>
                  <a:close/>
                  <a:moveTo>
                    <a:pt x="109123" y="286740"/>
                  </a:moveTo>
                  <a:cubicBezTo>
                    <a:pt x="112164" y="289395"/>
                    <a:pt x="116534" y="291102"/>
                    <a:pt x="121475" y="292050"/>
                  </a:cubicBezTo>
                  <a:lnTo>
                    <a:pt x="130698" y="292494"/>
                  </a:lnTo>
                  <a:lnTo>
                    <a:pt x="132688" y="292809"/>
                  </a:lnTo>
                  <a:lnTo>
                    <a:pt x="137248" y="292809"/>
                  </a:lnTo>
                  <a:lnTo>
                    <a:pt x="130698" y="292494"/>
                  </a:lnTo>
                  <a:lnTo>
                    <a:pt x="120715" y="290912"/>
                  </a:lnTo>
                  <a:cubicBezTo>
                    <a:pt x="116535" y="289774"/>
                    <a:pt x="112544" y="288257"/>
                    <a:pt x="109883" y="286740"/>
                  </a:cubicBezTo>
                  <a:cubicBezTo>
                    <a:pt x="109123" y="286740"/>
                    <a:pt x="109123" y="286740"/>
                    <a:pt x="109123" y="286740"/>
                  </a:cubicBezTo>
                  <a:close/>
                  <a:moveTo>
                    <a:pt x="20258" y="285960"/>
                  </a:moveTo>
                  <a:cubicBezTo>
                    <a:pt x="21017" y="285960"/>
                    <a:pt x="21777" y="285960"/>
                    <a:pt x="21777" y="286719"/>
                  </a:cubicBezTo>
                  <a:cubicBezTo>
                    <a:pt x="27854" y="289752"/>
                    <a:pt x="37729" y="292786"/>
                    <a:pt x="44566" y="292786"/>
                  </a:cubicBezTo>
                  <a:cubicBezTo>
                    <a:pt x="35450" y="292786"/>
                    <a:pt x="25575" y="290511"/>
                    <a:pt x="20258" y="285960"/>
                  </a:cubicBezTo>
                  <a:close/>
                  <a:moveTo>
                    <a:pt x="194216" y="284468"/>
                  </a:moveTo>
                  <a:cubicBezTo>
                    <a:pt x="194976" y="285226"/>
                    <a:pt x="195735" y="285985"/>
                    <a:pt x="197254" y="285985"/>
                  </a:cubicBezTo>
                  <a:lnTo>
                    <a:pt x="197300" y="285997"/>
                  </a:lnTo>
                  <a:lnTo>
                    <a:pt x="208174" y="291389"/>
                  </a:lnTo>
                  <a:lnTo>
                    <a:pt x="219064" y="291791"/>
                  </a:lnTo>
                  <a:lnTo>
                    <a:pt x="220044" y="292052"/>
                  </a:lnTo>
                  <a:lnTo>
                    <a:pt x="226121" y="292052"/>
                  </a:lnTo>
                  <a:lnTo>
                    <a:pt x="219064" y="291791"/>
                  </a:lnTo>
                  <a:lnTo>
                    <a:pt x="197300" y="285997"/>
                  </a:lnTo>
                  <a:close/>
                  <a:moveTo>
                    <a:pt x="289186" y="275359"/>
                  </a:moveTo>
                  <a:cubicBezTo>
                    <a:pt x="291465" y="278393"/>
                    <a:pt x="292983" y="279911"/>
                    <a:pt x="295261" y="281428"/>
                  </a:cubicBezTo>
                  <a:cubicBezTo>
                    <a:pt x="298299" y="282945"/>
                    <a:pt x="300577" y="284462"/>
                    <a:pt x="303615" y="285980"/>
                  </a:cubicBezTo>
                  <a:cubicBezTo>
                    <a:pt x="304374" y="286738"/>
                    <a:pt x="305133" y="286738"/>
                    <a:pt x="306652" y="287497"/>
                  </a:cubicBezTo>
                  <a:cubicBezTo>
                    <a:pt x="297540" y="285980"/>
                    <a:pt x="292224" y="282945"/>
                    <a:pt x="289186" y="275359"/>
                  </a:cubicBezTo>
                  <a:close/>
                  <a:moveTo>
                    <a:pt x="105322" y="210883"/>
                  </a:moveTo>
                  <a:lnTo>
                    <a:pt x="105322" y="234398"/>
                  </a:lnTo>
                  <a:lnTo>
                    <a:pt x="105322" y="255639"/>
                  </a:lnTo>
                  <a:cubicBezTo>
                    <a:pt x="106842" y="255639"/>
                    <a:pt x="108363" y="255639"/>
                    <a:pt x="109883" y="256397"/>
                  </a:cubicBezTo>
                  <a:cubicBezTo>
                    <a:pt x="122806" y="263983"/>
                    <a:pt x="136488" y="271569"/>
                    <a:pt x="150171" y="279154"/>
                  </a:cubicBezTo>
                  <a:cubicBezTo>
                    <a:pt x="152451" y="280672"/>
                    <a:pt x="153972" y="282189"/>
                    <a:pt x="155492" y="283706"/>
                  </a:cubicBezTo>
                  <a:cubicBezTo>
                    <a:pt x="155492" y="282947"/>
                    <a:pt x="156252" y="282189"/>
                    <a:pt x="156252" y="281430"/>
                  </a:cubicBezTo>
                  <a:lnTo>
                    <a:pt x="156252" y="240467"/>
                  </a:lnTo>
                  <a:cubicBezTo>
                    <a:pt x="154732" y="239708"/>
                    <a:pt x="153212" y="239708"/>
                    <a:pt x="151691" y="238191"/>
                  </a:cubicBezTo>
                  <a:cubicBezTo>
                    <a:pt x="138009" y="230606"/>
                    <a:pt x="123566" y="222261"/>
                    <a:pt x="109883" y="214676"/>
                  </a:cubicBezTo>
                  <a:cubicBezTo>
                    <a:pt x="108363" y="213917"/>
                    <a:pt x="106842" y="212400"/>
                    <a:pt x="105322" y="210883"/>
                  </a:cubicBezTo>
                  <a:close/>
                  <a:moveTo>
                    <a:pt x="191177" y="209378"/>
                  </a:moveTo>
                  <a:lnTo>
                    <a:pt x="191177" y="234408"/>
                  </a:lnTo>
                  <a:cubicBezTo>
                    <a:pt x="191177" y="241234"/>
                    <a:pt x="191177" y="248061"/>
                    <a:pt x="191177" y="254887"/>
                  </a:cubicBezTo>
                  <a:cubicBezTo>
                    <a:pt x="193456" y="254887"/>
                    <a:pt x="194976" y="255645"/>
                    <a:pt x="197254" y="256404"/>
                  </a:cubicBezTo>
                  <a:cubicBezTo>
                    <a:pt x="210928" y="263989"/>
                    <a:pt x="223842" y="271573"/>
                    <a:pt x="237516" y="279158"/>
                  </a:cubicBezTo>
                  <a:cubicBezTo>
                    <a:pt x="239795" y="280675"/>
                    <a:pt x="242073" y="282192"/>
                    <a:pt x="243593" y="284468"/>
                  </a:cubicBezTo>
                  <a:cubicBezTo>
                    <a:pt x="244352" y="283709"/>
                    <a:pt x="244352" y="282192"/>
                    <a:pt x="245112" y="281434"/>
                  </a:cubicBezTo>
                  <a:lnTo>
                    <a:pt x="245112" y="239717"/>
                  </a:lnTo>
                  <a:cubicBezTo>
                    <a:pt x="243593" y="239717"/>
                    <a:pt x="241314" y="239717"/>
                    <a:pt x="239035" y="238200"/>
                  </a:cubicBezTo>
                  <a:cubicBezTo>
                    <a:pt x="225361" y="230615"/>
                    <a:pt x="211688" y="222272"/>
                    <a:pt x="197254" y="214687"/>
                  </a:cubicBezTo>
                  <a:cubicBezTo>
                    <a:pt x="194976" y="213170"/>
                    <a:pt x="193456" y="211653"/>
                    <a:pt x="191177" y="209378"/>
                  </a:cubicBezTo>
                  <a:close/>
                  <a:moveTo>
                    <a:pt x="16459" y="209363"/>
                  </a:moveTo>
                  <a:lnTo>
                    <a:pt x="16459" y="234390"/>
                  </a:lnTo>
                  <a:cubicBezTo>
                    <a:pt x="16459" y="241215"/>
                    <a:pt x="16459" y="248041"/>
                    <a:pt x="16459" y="255625"/>
                  </a:cubicBezTo>
                  <a:cubicBezTo>
                    <a:pt x="17979" y="255625"/>
                    <a:pt x="20258" y="255625"/>
                    <a:pt x="22536" y="257141"/>
                  </a:cubicBezTo>
                  <a:cubicBezTo>
                    <a:pt x="35450" y="264725"/>
                    <a:pt x="49124" y="272309"/>
                    <a:pt x="62798" y="279893"/>
                  </a:cubicBezTo>
                  <a:cubicBezTo>
                    <a:pt x="65077" y="280651"/>
                    <a:pt x="67355" y="282927"/>
                    <a:pt x="68115" y="284443"/>
                  </a:cubicBezTo>
                  <a:cubicBezTo>
                    <a:pt x="68875" y="283685"/>
                    <a:pt x="69634" y="282168"/>
                    <a:pt x="70394" y="281410"/>
                  </a:cubicBezTo>
                  <a:lnTo>
                    <a:pt x="70394" y="240457"/>
                  </a:lnTo>
                  <a:cubicBezTo>
                    <a:pt x="68115" y="240457"/>
                    <a:pt x="66596" y="239699"/>
                    <a:pt x="64317" y="238940"/>
                  </a:cubicBezTo>
                  <a:cubicBezTo>
                    <a:pt x="50643" y="230598"/>
                    <a:pt x="36210" y="223014"/>
                    <a:pt x="22536" y="215430"/>
                  </a:cubicBezTo>
                  <a:cubicBezTo>
                    <a:pt x="20258" y="213913"/>
                    <a:pt x="17979" y="211638"/>
                    <a:pt x="16459" y="209363"/>
                  </a:cubicBezTo>
                  <a:close/>
                  <a:moveTo>
                    <a:pt x="105322" y="170678"/>
                  </a:moveTo>
                  <a:lnTo>
                    <a:pt x="105322" y="190401"/>
                  </a:lnTo>
                  <a:cubicBezTo>
                    <a:pt x="106082" y="190401"/>
                    <a:pt x="107603" y="191160"/>
                    <a:pt x="109123" y="191918"/>
                  </a:cubicBezTo>
                  <a:cubicBezTo>
                    <a:pt x="123566" y="201780"/>
                    <a:pt x="138009" y="210883"/>
                    <a:pt x="152451" y="219986"/>
                  </a:cubicBezTo>
                  <a:cubicBezTo>
                    <a:pt x="153972" y="221503"/>
                    <a:pt x="155492" y="222261"/>
                    <a:pt x="156252" y="223778"/>
                  </a:cubicBezTo>
                  <a:lnTo>
                    <a:pt x="156252" y="203297"/>
                  </a:lnTo>
                  <a:cubicBezTo>
                    <a:pt x="155492" y="202538"/>
                    <a:pt x="153972" y="201780"/>
                    <a:pt x="152451" y="201021"/>
                  </a:cubicBezTo>
                  <a:cubicBezTo>
                    <a:pt x="138009" y="191918"/>
                    <a:pt x="123566" y="182815"/>
                    <a:pt x="109123" y="173712"/>
                  </a:cubicBezTo>
                  <a:cubicBezTo>
                    <a:pt x="107603" y="172954"/>
                    <a:pt x="106082" y="172195"/>
                    <a:pt x="105322" y="170678"/>
                  </a:cubicBezTo>
                  <a:close/>
                  <a:moveTo>
                    <a:pt x="191177" y="169178"/>
                  </a:moveTo>
                  <a:lnTo>
                    <a:pt x="191177" y="190416"/>
                  </a:lnTo>
                  <a:cubicBezTo>
                    <a:pt x="193456" y="190416"/>
                    <a:pt x="194976" y="190416"/>
                    <a:pt x="196495" y="191933"/>
                  </a:cubicBezTo>
                  <a:cubicBezTo>
                    <a:pt x="210928" y="201035"/>
                    <a:pt x="225361" y="210895"/>
                    <a:pt x="239795" y="219997"/>
                  </a:cubicBezTo>
                  <a:cubicBezTo>
                    <a:pt x="241314" y="221514"/>
                    <a:pt x="243593" y="223031"/>
                    <a:pt x="245112" y="225306"/>
                  </a:cubicBezTo>
                  <a:lnTo>
                    <a:pt x="245112" y="203310"/>
                  </a:lnTo>
                  <a:cubicBezTo>
                    <a:pt x="243593" y="202552"/>
                    <a:pt x="241314" y="202552"/>
                    <a:pt x="239795" y="201035"/>
                  </a:cubicBezTo>
                  <a:cubicBezTo>
                    <a:pt x="225361" y="191933"/>
                    <a:pt x="210928" y="182831"/>
                    <a:pt x="196495" y="173729"/>
                  </a:cubicBezTo>
                  <a:cubicBezTo>
                    <a:pt x="194976" y="172212"/>
                    <a:pt x="193456" y="170695"/>
                    <a:pt x="191177" y="169178"/>
                  </a:cubicBezTo>
                  <a:close/>
                  <a:moveTo>
                    <a:pt x="16459" y="169168"/>
                  </a:moveTo>
                  <a:lnTo>
                    <a:pt x="16459" y="190403"/>
                  </a:lnTo>
                  <a:cubicBezTo>
                    <a:pt x="17979" y="190403"/>
                    <a:pt x="19498" y="191162"/>
                    <a:pt x="21777" y="191920"/>
                  </a:cubicBezTo>
                  <a:cubicBezTo>
                    <a:pt x="36210" y="201779"/>
                    <a:pt x="50643" y="211638"/>
                    <a:pt x="65077" y="220739"/>
                  </a:cubicBezTo>
                  <a:cubicBezTo>
                    <a:pt x="66596" y="221497"/>
                    <a:pt x="68875" y="223772"/>
                    <a:pt x="70394" y="225289"/>
                  </a:cubicBezTo>
                  <a:lnTo>
                    <a:pt x="70394" y="203296"/>
                  </a:lnTo>
                  <a:cubicBezTo>
                    <a:pt x="68115" y="203296"/>
                    <a:pt x="66596" y="202538"/>
                    <a:pt x="64317" y="201021"/>
                  </a:cubicBezTo>
                  <a:cubicBezTo>
                    <a:pt x="50643" y="192679"/>
                    <a:pt x="36210" y="183578"/>
                    <a:pt x="21777" y="174477"/>
                  </a:cubicBezTo>
                  <a:cubicBezTo>
                    <a:pt x="20258" y="172960"/>
                    <a:pt x="17979" y="171444"/>
                    <a:pt x="16459" y="169168"/>
                  </a:cubicBezTo>
                  <a:close/>
                  <a:moveTo>
                    <a:pt x="311968" y="154735"/>
                  </a:moveTo>
                  <a:cubicBezTo>
                    <a:pt x="343862" y="174460"/>
                    <a:pt x="375756" y="195702"/>
                    <a:pt x="407649" y="215426"/>
                  </a:cubicBezTo>
                  <a:cubicBezTo>
                    <a:pt x="436506" y="232116"/>
                    <a:pt x="464603" y="249565"/>
                    <a:pt x="493459" y="265497"/>
                  </a:cubicBezTo>
                  <a:cubicBezTo>
                    <a:pt x="499534" y="268531"/>
                    <a:pt x="499534" y="268531"/>
                    <a:pt x="494219" y="265497"/>
                  </a:cubicBezTo>
                  <a:cubicBezTo>
                    <a:pt x="433468" y="228323"/>
                    <a:pt x="372718" y="191909"/>
                    <a:pt x="311968" y="154735"/>
                  </a:cubicBezTo>
                  <a:close/>
                  <a:moveTo>
                    <a:pt x="105322" y="153231"/>
                  </a:moveTo>
                  <a:lnTo>
                    <a:pt x="105322" y="156265"/>
                  </a:lnTo>
                  <a:cubicBezTo>
                    <a:pt x="106082" y="156265"/>
                    <a:pt x="107603" y="157024"/>
                    <a:pt x="109123" y="157782"/>
                  </a:cubicBezTo>
                  <a:cubicBezTo>
                    <a:pt x="124326" y="167644"/>
                    <a:pt x="138769" y="176747"/>
                    <a:pt x="153972" y="185850"/>
                  </a:cubicBezTo>
                  <a:cubicBezTo>
                    <a:pt x="154732" y="186608"/>
                    <a:pt x="155492" y="186608"/>
                    <a:pt x="156252" y="187367"/>
                  </a:cubicBezTo>
                  <a:lnTo>
                    <a:pt x="156252" y="184332"/>
                  </a:lnTo>
                  <a:cubicBezTo>
                    <a:pt x="155492" y="184332"/>
                    <a:pt x="153972" y="183574"/>
                    <a:pt x="152451" y="182815"/>
                  </a:cubicBezTo>
                  <a:cubicBezTo>
                    <a:pt x="138009" y="173712"/>
                    <a:pt x="123566" y="165368"/>
                    <a:pt x="109883" y="157024"/>
                  </a:cubicBezTo>
                  <a:cubicBezTo>
                    <a:pt x="107603" y="155507"/>
                    <a:pt x="106842" y="154748"/>
                    <a:pt x="105322" y="153231"/>
                  </a:cubicBezTo>
                  <a:close/>
                  <a:moveTo>
                    <a:pt x="191177" y="151733"/>
                  </a:moveTo>
                  <a:cubicBezTo>
                    <a:pt x="191177" y="153250"/>
                    <a:pt x="191177" y="154009"/>
                    <a:pt x="191177" y="155526"/>
                  </a:cubicBezTo>
                  <a:cubicBezTo>
                    <a:pt x="193456" y="155526"/>
                    <a:pt x="194976" y="156284"/>
                    <a:pt x="197254" y="157801"/>
                  </a:cubicBezTo>
                  <a:cubicBezTo>
                    <a:pt x="211688" y="166903"/>
                    <a:pt x="226121" y="176763"/>
                    <a:pt x="241314" y="185865"/>
                  </a:cubicBezTo>
                  <a:cubicBezTo>
                    <a:pt x="242833" y="186624"/>
                    <a:pt x="243593" y="187382"/>
                    <a:pt x="245112" y="188141"/>
                  </a:cubicBezTo>
                  <a:lnTo>
                    <a:pt x="245112" y="184348"/>
                  </a:lnTo>
                  <a:cubicBezTo>
                    <a:pt x="243593" y="184348"/>
                    <a:pt x="241314" y="183590"/>
                    <a:pt x="239795" y="182831"/>
                  </a:cubicBezTo>
                  <a:cubicBezTo>
                    <a:pt x="225361" y="173729"/>
                    <a:pt x="210928" y="165386"/>
                    <a:pt x="197254" y="156284"/>
                  </a:cubicBezTo>
                  <a:cubicBezTo>
                    <a:pt x="194976" y="155526"/>
                    <a:pt x="193456" y="153250"/>
                    <a:pt x="191177" y="151733"/>
                  </a:cubicBezTo>
                  <a:close/>
                  <a:moveTo>
                    <a:pt x="16459" y="151726"/>
                  </a:moveTo>
                  <a:lnTo>
                    <a:pt x="16459" y="156276"/>
                  </a:lnTo>
                  <a:cubicBezTo>
                    <a:pt x="17979" y="156276"/>
                    <a:pt x="20258" y="157034"/>
                    <a:pt x="21777" y="158551"/>
                  </a:cubicBezTo>
                  <a:cubicBezTo>
                    <a:pt x="36970" y="167652"/>
                    <a:pt x="51403" y="176752"/>
                    <a:pt x="66596" y="185853"/>
                  </a:cubicBezTo>
                  <a:cubicBezTo>
                    <a:pt x="67355" y="186611"/>
                    <a:pt x="68875" y="187370"/>
                    <a:pt x="70394" y="188128"/>
                  </a:cubicBezTo>
                  <a:lnTo>
                    <a:pt x="70394" y="185095"/>
                  </a:lnTo>
                  <a:cubicBezTo>
                    <a:pt x="68115" y="185095"/>
                    <a:pt x="66596" y="184336"/>
                    <a:pt x="64317" y="182819"/>
                  </a:cubicBezTo>
                  <a:cubicBezTo>
                    <a:pt x="50643" y="174477"/>
                    <a:pt x="36210" y="165377"/>
                    <a:pt x="21777" y="157034"/>
                  </a:cubicBezTo>
                  <a:cubicBezTo>
                    <a:pt x="20258" y="155518"/>
                    <a:pt x="17979" y="154001"/>
                    <a:pt x="16459" y="151726"/>
                  </a:cubicBezTo>
                  <a:close/>
                  <a:moveTo>
                    <a:pt x="285390" y="147907"/>
                  </a:moveTo>
                  <a:cubicBezTo>
                    <a:pt x="283871" y="183564"/>
                    <a:pt x="286149" y="234392"/>
                    <a:pt x="286908" y="250324"/>
                  </a:cubicBezTo>
                  <a:cubicBezTo>
                    <a:pt x="288427" y="248048"/>
                    <a:pt x="291465" y="248048"/>
                    <a:pt x="295261" y="249565"/>
                  </a:cubicBezTo>
                  <a:cubicBezTo>
                    <a:pt x="339305" y="276117"/>
                    <a:pt x="384868" y="301153"/>
                    <a:pt x="430431" y="326946"/>
                  </a:cubicBezTo>
                  <a:cubicBezTo>
                    <a:pt x="433468" y="328464"/>
                    <a:pt x="434987" y="331498"/>
                    <a:pt x="434228" y="334533"/>
                  </a:cubicBezTo>
                  <a:cubicBezTo>
                    <a:pt x="446378" y="323912"/>
                    <a:pt x="458528" y="314049"/>
                    <a:pt x="470678" y="303428"/>
                  </a:cubicBezTo>
                  <a:cubicBezTo>
                    <a:pt x="466881" y="304187"/>
                    <a:pt x="463084" y="303428"/>
                    <a:pt x="460047" y="301153"/>
                  </a:cubicBezTo>
                  <a:cubicBezTo>
                    <a:pt x="450175" y="295083"/>
                    <a:pt x="439543" y="289014"/>
                    <a:pt x="429671" y="282945"/>
                  </a:cubicBezTo>
                  <a:cubicBezTo>
                    <a:pt x="385627" y="257910"/>
                    <a:pt x="340824" y="232875"/>
                    <a:pt x="295261" y="209357"/>
                  </a:cubicBezTo>
                  <a:cubicBezTo>
                    <a:pt x="289946" y="207081"/>
                    <a:pt x="285390" y="200254"/>
                    <a:pt x="285390" y="195702"/>
                  </a:cubicBezTo>
                  <a:cubicBezTo>
                    <a:pt x="285390" y="191150"/>
                    <a:pt x="286908" y="188115"/>
                    <a:pt x="289186" y="188874"/>
                  </a:cubicBezTo>
                  <a:cubicBezTo>
                    <a:pt x="291465" y="190391"/>
                    <a:pt x="291465" y="189633"/>
                    <a:pt x="289186" y="188115"/>
                  </a:cubicBezTo>
                  <a:cubicBezTo>
                    <a:pt x="286908" y="186598"/>
                    <a:pt x="285390" y="182046"/>
                    <a:pt x="285390" y="176736"/>
                  </a:cubicBezTo>
                  <a:cubicBezTo>
                    <a:pt x="285390" y="172184"/>
                    <a:pt x="289186" y="171425"/>
                    <a:pt x="294502" y="175218"/>
                  </a:cubicBezTo>
                  <a:cubicBezTo>
                    <a:pt x="338546" y="207081"/>
                    <a:pt x="383349" y="236668"/>
                    <a:pt x="428912" y="265497"/>
                  </a:cubicBezTo>
                  <a:cubicBezTo>
                    <a:pt x="444100" y="273842"/>
                    <a:pt x="458528" y="282187"/>
                    <a:pt x="472956" y="290532"/>
                  </a:cubicBezTo>
                  <a:cubicBezTo>
                    <a:pt x="475994" y="292808"/>
                    <a:pt x="478272" y="295083"/>
                    <a:pt x="478272" y="297359"/>
                  </a:cubicBezTo>
                  <a:cubicBezTo>
                    <a:pt x="485106" y="292049"/>
                    <a:pt x="491181" y="285980"/>
                    <a:pt x="498015" y="280669"/>
                  </a:cubicBezTo>
                  <a:cubicBezTo>
                    <a:pt x="494219" y="281428"/>
                    <a:pt x="490422" y="280669"/>
                    <a:pt x="486625" y="279152"/>
                  </a:cubicBezTo>
                  <a:cubicBezTo>
                    <a:pt x="469918" y="269290"/>
                    <a:pt x="453212" y="259427"/>
                    <a:pt x="436506" y="249565"/>
                  </a:cubicBezTo>
                  <a:cubicBezTo>
                    <a:pt x="388665" y="221495"/>
                    <a:pt x="343102" y="189633"/>
                    <a:pt x="295261" y="160804"/>
                  </a:cubicBezTo>
                  <a:cubicBezTo>
                    <a:pt x="289946" y="157770"/>
                    <a:pt x="286149" y="152459"/>
                    <a:pt x="285390" y="147907"/>
                  </a:cubicBezTo>
                  <a:close/>
                  <a:moveTo>
                    <a:pt x="286149" y="137287"/>
                  </a:moveTo>
                  <a:cubicBezTo>
                    <a:pt x="286149" y="138804"/>
                    <a:pt x="286149" y="140321"/>
                    <a:pt x="286149" y="142597"/>
                  </a:cubicBezTo>
                  <a:cubicBezTo>
                    <a:pt x="286149" y="140321"/>
                    <a:pt x="286908" y="139562"/>
                    <a:pt x="287668" y="140321"/>
                  </a:cubicBezTo>
                  <a:cubicBezTo>
                    <a:pt x="289186" y="141080"/>
                    <a:pt x="289186" y="141080"/>
                    <a:pt x="287668" y="139562"/>
                  </a:cubicBezTo>
                  <a:cubicBezTo>
                    <a:pt x="286908" y="139562"/>
                    <a:pt x="286908" y="138804"/>
                    <a:pt x="286149" y="137287"/>
                  </a:cubicBezTo>
                  <a:close/>
                  <a:moveTo>
                    <a:pt x="384868" y="133493"/>
                  </a:moveTo>
                  <a:cubicBezTo>
                    <a:pt x="378793" y="131217"/>
                    <a:pt x="378793" y="131976"/>
                    <a:pt x="384109" y="135011"/>
                  </a:cubicBezTo>
                  <a:cubicBezTo>
                    <a:pt x="433468" y="168391"/>
                    <a:pt x="483587" y="200254"/>
                    <a:pt x="533706" y="233634"/>
                  </a:cubicBezTo>
                  <a:cubicBezTo>
                    <a:pt x="535984" y="234392"/>
                    <a:pt x="538263" y="235910"/>
                    <a:pt x="540541" y="237427"/>
                  </a:cubicBezTo>
                  <a:cubicBezTo>
                    <a:pt x="542819" y="238944"/>
                    <a:pt x="544338" y="240461"/>
                    <a:pt x="544338" y="241979"/>
                  </a:cubicBezTo>
                  <a:cubicBezTo>
                    <a:pt x="548134" y="239703"/>
                    <a:pt x="551931" y="236668"/>
                    <a:pt x="555728" y="233634"/>
                  </a:cubicBezTo>
                  <a:cubicBezTo>
                    <a:pt x="552691" y="234392"/>
                    <a:pt x="548134" y="232875"/>
                    <a:pt x="544338" y="230599"/>
                  </a:cubicBezTo>
                  <a:cubicBezTo>
                    <a:pt x="500294" y="199495"/>
                    <a:pt x="453972" y="171425"/>
                    <a:pt x="407649" y="144114"/>
                  </a:cubicBezTo>
                  <a:cubicBezTo>
                    <a:pt x="400056" y="140321"/>
                    <a:pt x="392462" y="137287"/>
                    <a:pt x="384868" y="133493"/>
                  </a:cubicBezTo>
                  <a:close/>
                  <a:moveTo>
                    <a:pt x="105322" y="124405"/>
                  </a:moveTo>
                  <a:lnTo>
                    <a:pt x="105322" y="138059"/>
                  </a:lnTo>
                  <a:cubicBezTo>
                    <a:pt x="106842" y="138818"/>
                    <a:pt x="107603" y="138818"/>
                    <a:pt x="109883" y="140335"/>
                  </a:cubicBezTo>
                  <a:cubicBezTo>
                    <a:pt x="123566" y="148679"/>
                    <a:pt x="138009" y="157782"/>
                    <a:pt x="152451" y="166127"/>
                  </a:cubicBezTo>
                  <a:cubicBezTo>
                    <a:pt x="153972" y="166885"/>
                    <a:pt x="155492" y="168402"/>
                    <a:pt x="156252" y="169920"/>
                  </a:cubicBezTo>
                  <a:lnTo>
                    <a:pt x="156252" y="151714"/>
                  </a:lnTo>
                  <a:cubicBezTo>
                    <a:pt x="154732" y="151714"/>
                    <a:pt x="153212" y="151714"/>
                    <a:pt x="151691" y="150955"/>
                  </a:cubicBezTo>
                  <a:cubicBezTo>
                    <a:pt x="138009" y="143369"/>
                    <a:pt x="124326" y="136542"/>
                    <a:pt x="110643" y="128956"/>
                  </a:cubicBezTo>
                  <a:cubicBezTo>
                    <a:pt x="108363" y="127439"/>
                    <a:pt x="106842" y="125922"/>
                    <a:pt x="105322" y="124405"/>
                  </a:cubicBezTo>
                  <a:close/>
                  <a:moveTo>
                    <a:pt x="191177" y="122153"/>
                  </a:moveTo>
                  <a:cubicBezTo>
                    <a:pt x="191177" y="127462"/>
                    <a:pt x="191177" y="132771"/>
                    <a:pt x="191177" y="138081"/>
                  </a:cubicBezTo>
                  <a:cubicBezTo>
                    <a:pt x="193456" y="138081"/>
                    <a:pt x="194976" y="138839"/>
                    <a:pt x="197254" y="139598"/>
                  </a:cubicBezTo>
                  <a:cubicBezTo>
                    <a:pt x="210928" y="148700"/>
                    <a:pt x="225361" y="157043"/>
                    <a:pt x="239795" y="166145"/>
                  </a:cubicBezTo>
                  <a:cubicBezTo>
                    <a:pt x="241314" y="166903"/>
                    <a:pt x="243593" y="168420"/>
                    <a:pt x="245112" y="170695"/>
                  </a:cubicBezTo>
                  <a:lnTo>
                    <a:pt x="245112" y="151733"/>
                  </a:lnTo>
                  <a:cubicBezTo>
                    <a:pt x="243593" y="151733"/>
                    <a:pt x="241314" y="151733"/>
                    <a:pt x="239035" y="150216"/>
                  </a:cubicBezTo>
                  <a:cubicBezTo>
                    <a:pt x="225361" y="143390"/>
                    <a:pt x="211688" y="135805"/>
                    <a:pt x="198014" y="128979"/>
                  </a:cubicBezTo>
                  <a:cubicBezTo>
                    <a:pt x="194976" y="127462"/>
                    <a:pt x="192697" y="124428"/>
                    <a:pt x="191177" y="122153"/>
                  </a:cubicBezTo>
                  <a:close/>
                  <a:moveTo>
                    <a:pt x="16459" y="122148"/>
                  </a:moveTo>
                  <a:cubicBezTo>
                    <a:pt x="16459" y="127457"/>
                    <a:pt x="16459" y="132766"/>
                    <a:pt x="16459" y="138075"/>
                  </a:cubicBezTo>
                  <a:cubicBezTo>
                    <a:pt x="17979" y="138833"/>
                    <a:pt x="20258" y="138833"/>
                    <a:pt x="21777" y="140350"/>
                  </a:cubicBezTo>
                  <a:cubicBezTo>
                    <a:pt x="36210" y="148692"/>
                    <a:pt x="50643" y="157793"/>
                    <a:pt x="64317" y="166135"/>
                  </a:cubicBezTo>
                  <a:cubicBezTo>
                    <a:pt x="66596" y="167652"/>
                    <a:pt x="68115" y="169168"/>
                    <a:pt x="70394" y="170685"/>
                  </a:cubicBezTo>
                  <a:lnTo>
                    <a:pt x="70394" y="152484"/>
                  </a:lnTo>
                  <a:cubicBezTo>
                    <a:pt x="68115" y="152484"/>
                    <a:pt x="66596" y="152484"/>
                    <a:pt x="64317" y="150967"/>
                  </a:cubicBezTo>
                  <a:cubicBezTo>
                    <a:pt x="50643" y="143383"/>
                    <a:pt x="36970" y="136558"/>
                    <a:pt x="23296" y="128974"/>
                  </a:cubicBezTo>
                  <a:cubicBezTo>
                    <a:pt x="20258" y="127457"/>
                    <a:pt x="17219" y="124424"/>
                    <a:pt x="16459" y="122148"/>
                  </a:cubicBezTo>
                  <a:close/>
                  <a:moveTo>
                    <a:pt x="290705" y="116045"/>
                  </a:moveTo>
                  <a:cubicBezTo>
                    <a:pt x="289186" y="119079"/>
                    <a:pt x="288427" y="122114"/>
                    <a:pt x="287668" y="125907"/>
                  </a:cubicBezTo>
                  <a:cubicBezTo>
                    <a:pt x="289946" y="125148"/>
                    <a:pt x="292224" y="125907"/>
                    <a:pt x="295261" y="127424"/>
                  </a:cubicBezTo>
                  <a:cubicBezTo>
                    <a:pt x="367402" y="171425"/>
                    <a:pt x="438784" y="214668"/>
                    <a:pt x="510925" y="258669"/>
                  </a:cubicBezTo>
                  <a:cubicBezTo>
                    <a:pt x="513962" y="260945"/>
                    <a:pt x="515481" y="263221"/>
                    <a:pt x="514722" y="266255"/>
                  </a:cubicBezTo>
                  <a:cubicBezTo>
                    <a:pt x="521556" y="260945"/>
                    <a:pt x="527631" y="255634"/>
                    <a:pt x="534466" y="249565"/>
                  </a:cubicBezTo>
                  <a:cubicBezTo>
                    <a:pt x="532947" y="250324"/>
                    <a:pt x="531428" y="249565"/>
                    <a:pt x="530669" y="249565"/>
                  </a:cubicBezTo>
                  <a:cubicBezTo>
                    <a:pt x="528391" y="248048"/>
                    <a:pt x="526872" y="247289"/>
                    <a:pt x="525353" y="246531"/>
                  </a:cubicBezTo>
                  <a:cubicBezTo>
                    <a:pt x="512444" y="238944"/>
                    <a:pt x="499534" y="231358"/>
                    <a:pt x="486625" y="223771"/>
                  </a:cubicBezTo>
                  <a:cubicBezTo>
                    <a:pt x="472197" y="215426"/>
                    <a:pt x="457009" y="207081"/>
                    <a:pt x="442581" y="198736"/>
                  </a:cubicBezTo>
                  <a:cubicBezTo>
                    <a:pt x="393981" y="172184"/>
                    <a:pt x="345380" y="147149"/>
                    <a:pt x="296780" y="122114"/>
                  </a:cubicBezTo>
                  <a:cubicBezTo>
                    <a:pt x="293743" y="120596"/>
                    <a:pt x="291465" y="118321"/>
                    <a:pt x="290705" y="116045"/>
                  </a:cubicBezTo>
                  <a:close/>
                  <a:moveTo>
                    <a:pt x="125846" y="106104"/>
                  </a:moveTo>
                  <a:cubicBezTo>
                    <a:pt x="115394" y="106199"/>
                    <a:pt x="106082" y="109613"/>
                    <a:pt x="105322" y="116819"/>
                  </a:cubicBezTo>
                  <a:cubicBezTo>
                    <a:pt x="107603" y="115302"/>
                    <a:pt x="109883" y="114544"/>
                    <a:pt x="112924" y="114544"/>
                  </a:cubicBezTo>
                  <a:lnTo>
                    <a:pt x="127367" y="114544"/>
                  </a:lnTo>
                  <a:cubicBezTo>
                    <a:pt x="134208" y="114544"/>
                    <a:pt x="144090" y="117578"/>
                    <a:pt x="150171" y="121371"/>
                  </a:cubicBezTo>
                  <a:cubicBezTo>
                    <a:pt x="150931" y="121371"/>
                    <a:pt x="151691" y="122129"/>
                    <a:pt x="152451" y="122888"/>
                  </a:cubicBezTo>
                  <a:cubicBezTo>
                    <a:pt x="153972" y="123646"/>
                    <a:pt x="155492" y="125164"/>
                    <a:pt x="156252" y="126681"/>
                  </a:cubicBezTo>
                  <a:lnTo>
                    <a:pt x="156252" y="122888"/>
                  </a:lnTo>
                  <a:cubicBezTo>
                    <a:pt x="156252" y="121371"/>
                    <a:pt x="156252" y="119854"/>
                    <a:pt x="155492" y="118336"/>
                  </a:cubicBezTo>
                  <a:cubicBezTo>
                    <a:pt x="154732" y="118336"/>
                    <a:pt x="153972" y="117578"/>
                    <a:pt x="153212" y="117578"/>
                  </a:cubicBezTo>
                  <a:cubicBezTo>
                    <a:pt x="152451" y="116819"/>
                    <a:pt x="151691" y="116061"/>
                    <a:pt x="150171" y="116061"/>
                  </a:cubicBezTo>
                  <a:cubicBezTo>
                    <a:pt x="148651" y="115302"/>
                    <a:pt x="147130" y="114544"/>
                    <a:pt x="147891" y="114544"/>
                  </a:cubicBezTo>
                  <a:lnTo>
                    <a:pt x="148651" y="114544"/>
                  </a:lnTo>
                  <a:cubicBezTo>
                    <a:pt x="150171" y="114544"/>
                    <a:pt x="151691" y="114544"/>
                    <a:pt x="153212" y="115302"/>
                  </a:cubicBezTo>
                  <a:cubicBezTo>
                    <a:pt x="147891" y="109234"/>
                    <a:pt x="136298" y="106010"/>
                    <a:pt x="125846" y="106104"/>
                  </a:cubicBezTo>
                  <a:close/>
                  <a:moveTo>
                    <a:pt x="38299" y="106032"/>
                  </a:moveTo>
                  <a:cubicBezTo>
                    <a:pt x="26715" y="106222"/>
                    <a:pt x="16459" y="110014"/>
                    <a:pt x="16459" y="117598"/>
                  </a:cubicBezTo>
                  <a:lnTo>
                    <a:pt x="16459" y="118357"/>
                  </a:lnTo>
                  <a:cubicBezTo>
                    <a:pt x="16459" y="117598"/>
                    <a:pt x="17219" y="117598"/>
                    <a:pt x="17219" y="116840"/>
                  </a:cubicBezTo>
                  <a:cubicBezTo>
                    <a:pt x="19498" y="115323"/>
                    <a:pt x="22536" y="114565"/>
                    <a:pt x="25575" y="114565"/>
                  </a:cubicBezTo>
                  <a:lnTo>
                    <a:pt x="39249" y="114565"/>
                  </a:lnTo>
                  <a:cubicBezTo>
                    <a:pt x="46845" y="114565"/>
                    <a:pt x="56720" y="117598"/>
                    <a:pt x="62798" y="121390"/>
                  </a:cubicBezTo>
                  <a:cubicBezTo>
                    <a:pt x="63557" y="122148"/>
                    <a:pt x="64317" y="122148"/>
                    <a:pt x="65077" y="122907"/>
                  </a:cubicBezTo>
                  <a:cubicBezTo>
                    <a:pt x="66596" y="124424"/>
                    <a:pt x="68875" y="125940"/>
                    <a:pt x="70394" y="128216"/>
                  </a:cubicBezTo>
                  <a:lnTo>
                    <a:pt x="70394" y="122907"/>
                  </a:lnTo>
                  <a:cubicBezTo>
                    <a:pt x="70394" y="121390"/>
                    <a:pt x="69634" y="120632"/>
                    <a:pt x="69634" y="119873"/>
                  </a:cubicBezTo>
                  <a:cubicBezTo>
                    <a:pt x="68115" y="119115"/>
                    <a:pt x="67355" y="118357"/>
                    <a:pt x="65836" y="117598"/>
                  </a:cubicBezTo>
                  <a:cubicBezTo>
                    <a:pt x="65077" y="116840"/>
                    <a:pt x="63557" y="116840"/>
                    <a:pt x="62798" y="116081"/>
                  </a:cubicBezTo>
                  <a:cubicBezTo>
                    <a:pt x="61278" y="115323"/>
                    <a:pt x="59759" y="114565"/>
                    <a:pt x="60519" y="114565"/>
                  </a:cubicBezTo>
                  <a:lnTo>
                    <a:pt x="61278" y="114565"/>
                  </a:lnTo>
                  <a:cubicBezTo>
                    <a:pt x="63557" y="114565"/>
                    <a:pt x="65836" y="115323"/>
                    <a:pt x="68115" y="116081"/>
                  </a:cubicBezTo>
                  <a:cubicBezTo>
                    <a:pt x="62798" y="109256"/>
                    <a:pt x="49884" y="105843"/>
                    <a:pt x="38299" y="106032"/>
                  </a:cubicBezTo>
                  <a:close/>
                  <a:moveTo>
                    <a:pt x="212637" y="105940"/>
                  </a:moveTo>
                  <a:cubicBezTo>
                    <a:pt x="201242" y="106225"/>
                    <a:pt x="191177" y="110017"/>
                    <a:pt x="191177" y="117602"/>
                  </a:cubicBezTo>
                  <a:cubicBezTo>
                    <a:pt x="191937" y="116843"/>
                    <a:pt x="191937" y="116843"/>
                    <a:pt x="192697" y="116843"/>
                  </a:cubicBezTo>
                  <a:cubicBezTo>
                    <a:pt x="194216" y="114568"/>
                    <a:pt x="197254" y="113809"/>
                    <a:pt x="200293" y="113809"/>
                  </a:cubicBezTo>
                  <a:lnTo>
                    <a:pt x="214726" y="113809"/>
                  </a:lnTo>
                  <a:cubicBezTo>
                    <a:pt x="221563" y="113809"/>
                    <a:pt x="231438" y="116843"/>
                    <a:pt x="237516" y="120636"/>
                  </a:cubicBezTo>
                  <a:cubicBezTo>
                    <a:pt x="238275" y="121394"/>
                    <a:pt x="239035" y="122153"/>
                    <a:pt x="239795" y="122153"/>
                  </a:cubicBezTo>
                  <a:cubicBezTo>
                    <a:pt x="242073" y="123670"/>
                    <a:pt x="243593" y="125945"/>
                    <a:pt x="245112" y="127462"/>
                  </a:cubicBezTo>
                  <a:lnTo>
                    <a:pt x="245112" y="122911"/>
                  </a:lnTo>
                  <a:cubicBezTo>
                    <a:pt x="245112" y="121394"/>
                    <a:pt x="245112" y="119877"/>
                    <a:pt x="244352" y="119119"/>
                  </a:cubicBezTo>
                  <a:cubicBezTo>
                    <a:pt x="243593" y="118360"/>
                    <a:pt x="242073" y="117602"/>
                    <a:pt x="241314" y="116843"/>
                  </a:cubicBezTo>
                  <a:cubicBezTo>
                    <a:pt x="239795" y="116843"/>
                    <a:pt x="239035" y="116085"/>
                    <a:pt x="237516" y="115326"/>
                  </a:cubicBezTo>
                  <a:cubicBezTo>
                    <a:pt x="235996" y="114568"/>
                    <a:pt x="235237" y="113809"/>
                    <a:pt x="235237" y="113809"/>
                  </a:cubicBezTo>
                  <a:lnTo>
                    <a:pt x="235996" y="113809"/>
                  </a:lnTo>
                  <a:cubicBezTo>
                    <a:pt x="238275" y="113809"/>
                    <a:pt x="240554" y="114568"/>
                    <a:pt x="242073" y="115326"/>
                  </a:cubicBezTo>
                  <a:cubicBezTo>
                    <a:pt x="236756" y="108879"/>
                    <a:pt x="224032" y="105656"/>
                    <a:pt x="212637" y="105940"/>
                  </a:cubicBezTo>
                  <a:close/>
                  <a:moveTo>
                    <a:pt x="474475" y="104665"/>
                  </a:moveTo>
                  <a:cubicBezTo>
                    <a:pt x="468400" y="102389"/>
                    <a:pt x="468400" y="103148"/>
                    <a:pt x="473715" y="106182"/>
                  </a:cubicBezTo>
                  <a:cubicBezTo>
                    <a:pt x="479031" y="109217"/>
                    <a:pt x="484347" y="112251"/>
                    <a:pt x="489662" y="115286"/>
                  </a:cubicBezTo>
                  <a:cubicBezTo>
                    <a:pt x="491940" y="116803"/>
                    <a:pt x="494219" y="117562"/>
                    <a:pt x="496497" y="119079"/>
                  </a:cubicBezTo>
                  <a:cubicBezTo>
                    <a:pt x="491940" y="115286"/>
                    <a:pt x="487384" y="111493"/>
                    <a:pt x="482828" y="107700"/>
                  </a:cubicBezTo>
                  <a:cubicBezTo>
                    <a:pt x="482828" y="107700"/>
                    <a:pt x="482828" y="107700"/>
                    <a:pt x="482069" y="106941"/>
                  </a:cubicBezTo>
                  <a:cubicBezTo>
                    <a:pt x="479790" y="106182"/>
                    <a:pt x="476753" y="105424"/>
                    <a:pt x="474475" y="104665"/>
                  </a:cubicBezTo>
                  <a:close/>
                  <a:moveTo>
                    <a:pt x="133923" y="97286"/>
                  </a:moveTo>
                  <a:cubicBezTo>
                    <a:pt x="153212" y="97665"/>
                    <a:pt x="171455" y="106199"/>
                    <a:pt x="171455" y="123646"/>
                  </a:cubicBezTo>
                  <a:lnTo>
                    <a:pt x="171455" y="278396"/>
                  </a:lnTo>
                  <a:cubicBezTo>
                    <a:pt x="171455" y="278396"/>
                    <a:pt x="170695" y="278396"/>
                    <a:pt x="170695" y="278396"/>
                  </a:cubicBezTo>
                  <a:cubicBezTo>
                    <a:pt x="170695" y="278396"/>
                    <a:pt x="171455" y="278396"/>
                    <a:pt x="171455" y="279154"/>
                  </a:cubicBezTo>
                  <a:cubicBezTo>
                    <a:pt x="163094" y="309497"/>
                    <a:pt x="90119" y="310256"/>
                    <a:pt x="90119" y="275362"/>
                  </a:cubicBezTo>
                  <a:lnTo>
                    <a:pt x="90119" y="179022"/>
                  </a:lnTo>
                  <a:cubicBezTo>
                    <a:pt x="90119" y="161575"/>
                    <a:pt x="85558" y="137301"/>
                    <a:pt x="90119" y="119854"/>
                  </a:cubicBezTo>
                  <a:cubicBezTo>
                    <a:pt x="94300" y="104683"/>
                    <a:pt x="114634" y="96907"/>
                    <a:pt x="133923" y="97286"/>
                  </a:cubicBezTo>
                  <a:close/>
                  <a:moveTo>
                    <a:pt x="221278" y="97028"/>
                  </a:moveTo>
                  <a:cubicBezTo>
                    <a:pt x="240934" y="97313"/>
                    <a:pt x="259545" y="105846"/>
                    <a:pt x="259545" y="123670"/>
                  </a:cubicBezTo>
                  <a:lnTo>
                    <a:pt x="259545" y="278400"/>
                  </a:lnTo>
                  <a:cubicBezTo>
                    <a:pt x="259545" y="278400"/>
                    <a:pt x="259545" y="279158"/>
                    <a:pt x="259545" y="279158"/>
                  </a:cubicBezTo>
                  <a:cubicBezTo>
                    <a:pt x="251189" y="309498"/>
                    <a:pt x="176744" y="310256"/>
                    <a:pt x="176744" y="275366"/>
                  </a:cubicBezTo>
                  <a:lnTo>
                    <a:pt x="176744" y="179039"/>
                  </a:lnTo>
                  <a:cubicBezTo>
                    <a:pt x="176744" y="161594"/>
                    <a:pt x="172186" y="137322"/>
                    <a:pt x="176744" y="119877"/>
                  </a:cubicBezTo>
                  <a:cubicBezTo>
                    <a:pt x="180922" y="104708"/>
                    <a:pt x="201622" y="96744"/>
                    <a:pt x="221278" y="97028"/>
                  </a:cubicBezTo>
                  <a:close/>
                  <a:moveTo>
                    <a:pt x="46560" y="96742"/>
                  </a:moveTo>
                  <a:cubicBezTo>
                    <a:pt x="66216" y="97122"/>
                    <a:pt x="84827" y="105843"/>
                    <a:pt x="84827" y="123665"/>
                  </a:cubicBezTo>
                  <a:lnTo>
                    <a:pt x="84827" y="278376"/>
                  </a:lnTo>
                  <a:cubicBezTo>
                    <a:pt x="84827" y="278376"/>
                    <a:pt x="84827" y="279135"/>
                    <a:pt x="84827" y="279135"/>
                  </a:cubicBezTo>
                  <a:cubicBezTo>
                    <a:pt x="76471" y="309470"/>
                    <a:pt x="2026" y="310987"/>
                    <a:pt x="2026" y="275343"/>
                  </a:cubicBezTo>
                  <a:cubicBezTo>
                    <a:pt x="2026" y="242732"/>
                    <a:pt x="2026" y="210880"/>
                    <a:pt x="2026" y="179028"/>
                  </a:cubicBezTo>
                  <a:cubicBezTo>
                    <a:pt x="2026" y="161585"/>
                    <a:pt x="-2532" y="137316"/>
                    <a:pt x="2026" y="119873"/>
                  </a:cubicBezTo>
                  <a:cubicBezTo>
                    <a:pt x="6204" y="104326"/>
                    <a:pt x="26905" y="96363"/>
                    <a:pt x="46560" y="96742"/>
                  </a:cubicBezTo>
                  <a:close/>
                  <a:moveTo>
                    <a:pt x="357531" y="56871"/>
                  </a:moveTo>
                  <a:cubicBezTo>
                    <a:pt x="354493" y="84940"/>
                    <a:pt x="346140" y="102389"/>
                    <a:pt x="316524" y="107700"/>
                  </a:cubicBezTo>
                  <a:lnTo>
                    <a:pt x="327155" y="107700"/>
                  </a:lnTo>
                  <a:cubicBezTo>
                    <a:pt x="332471" y="107700"/>
                    <a:pt x="337027" y="105424"/>
                    <a:pt x="341584" y="101631"/>
                  </a:cubicBezTo>
                  <a:cubicBezTo>
                    <a:pt x="346140" y="97837"/>
                    <a:pt x="352215" y="95561"/>
                    <a:pt x="358290" y="98596"/>
                  </a:cubicBezTo>
                  <a:cubicBezTo>
                    <a:pt x="373477" y="106941"/>
                    <a:pt x="388665" y="116045"/>
                    <a:pt x="403853" y="125148"/>
                  </a:cubicBezTo>
                  <a:cubicBezTo>
                    <a:pt x="457009" y="151701"/>
                    <a:pt x="507128" y="185839"/>
                    <a:pt x="555728" y="221495"/>
                  </a:cubicBezTo>
                  <a:cubicBezTo>
                    <a:pt x="557247" y="222254"/>
                    <a:pt x="558766" y="223771"/>
                    <a:pt x="560284" y="224530"/>
                  </a:cubicBezTo>
                  <a:cubicBezTo>
                    <a:pt x="561803" y="226047"/>
                    <a:pt x="561803" y="227565"/>
                    <a:pt x="561044" y="229840"/>
                  </a:cubicBezTo>
                  <a:cubicBezTo>
                    <a:pt x="578510" y="215426"/>
                    <a:pt x="592938" y="199495"/>
                    <a:pt x="571675" y="182046"/>
                  </a:cubicBezTo>
                  <a:cubicBezTo>
                    <a:pt x="571675" y="182046"/>
                    <a:pt x="570916" y="182046"/>
                    <a:pt x="570916" y="181288"/>
                  </a:cubicBezTo>
                  <a:cubicBezTo>
                    <a:pt x="507887" y="146390"/>
                    <a:pt x="445618" y="110734"/>
                    <a:pt x="384109" y="74320"/>
                  </a:cubicBezTo>
                  <a:cubicBezTo>
                    <a:pt x="378034" y="70526"/>
                    <a:pt x="371199" y="67492"/>
                    <a:pt x="364365" y="63699"/>
                  </a:cubicBezTo>
                  <a:cubicBezTo>
                    <a:pt x="362087" y="62181"/>
                    <a:pt x="359049" y="59905"/>
                    <a:pt x="357531" y="56871"/>
                  </a:cubicBezTo>
                  <a:close/>
                  <a:moveTo>
                    <a:pt x="358290" y="33353"/>
                  </a:moveTo>
                  <a:cubicBezTo>
                    <a:pt x="358290" y="36388"/>
                    <a:pt x="358290" y="39422"/>
                    <a:pt x="358290" y="41698"/>
                  </a:cubicBezTo>
                  <a:cubicBezTo>
                    <a:pt x="358290" y="41698"/>
                    <a:pt x="359049" y="41698"/>
                    <a:pt x="359049" y="42457"/>
                  </a:cubicBezTo>
                  <a:cubicBezTo>
                    <a:pt x="361327" y="43974"/>
                    <a:pt x="368162" y="47009"/>
                    <a:pt x="374237" y="49284"/>
                  </a:cubicBezTo>
                  <a:cubicBezTo>
                    <a:pt x="388665" y="55354"/>
                    <a:pt x="403093" y="61423"/>
                    <a:pt x="417521" y="66733"/>
                  </a:cubicBezTo>
                  <a:cubicBezTo>
                    <a:pt x="423596" y="69009"/>
                    <a:pt x="423596" y="68250"/>
                    <a:pt x="418281" y="65216"/>
                  </a:cubicBezTo>
                  <a:cubicBezTo>
                    <a:pt x="400815" y="55354"/>
                    <a:pt x="382590" y="46250"/>
                    <a:pt x="365124" y="37146"/>
                  </a:cubicBezTo>
                  <a:cubicBezTo>
                    <a:pt x="362087" y="36388"/>
                    <a:pt x="360568" y="34870"/>
                    <a:pt x="358290" y="33353"/>
                  </a:cubicBezTo>
                  <a:close/>
                  <a:moveTo>
                    <a:pt x="365884" y="15904"/>
                  </a:moveTo>
                  <a:cubicBezTo>
                    <a:pt x="362087" y="15146"/>
                    <a:pt x="359049" y="15904"/>
                    <a:pt x="358290" y="18180"/>
                  </a:cubicBezTo>
                  <a:cubicBezTo>
                    <a:pt x="358290" y="18939"/>
                    <a:pt x="358290" y="18939"/>
                    <a:pt x="358290" y="18939"/>
                  </a:cubicBezTo>
                  <a:cubicBezTo>
                    <a:pt x="361327" y="18939"/>
                    <a:pt x="365124" y="19698"/>
                    <a:pt x="368921" y="21215"/>
                  </a:cubicBezTo>
                  <a:cubicBezTo>
                    <a:pt x="380312" y="27284"/>
                    <a:pt x="391703" y="32594"/>
                    <a:pt x="402334" y="38663"/>
                  </a:cubicBezTo>
                  <a:cubicBezTo>
                    <a:pt x="396259" y="34112"/>
                    <a:pt x="390184" y="29560"/>
                    <a:pt x="384868" y="25767"/>
                  </a:cubicBezTo>
                  <a:cubicBezTo>
                    <a:pt x="380312" y="23491"/>
                    <a:pt x="375756" y="21215"/>
                    <a:pt x="371199" y="18939"/>
                  </a:cubicBezTo>
                  <a:cubicBezTo>
                    <a:pt x="368921" y="18180"/>
                    <a:pt x="367402" y="16663"/>
                    <a:pt x="365884" y="15904"/>
                  </a:cubicBezTo>
                  <a:close/>
                  <a:moveTo>
                    <a:pt x="358053" y="862"/>
                  </a:moveTo>
                  <a:cubicBezTo>
                    <a:pt x="374569" y="-4721"/>
                    <a:pt x="398347" y="18180"/>
                    <a:pt x="411446" y="29560"/>
                  </a:cubicBezTo>
                  <a:cubicBezTo>
                    <a:pt x="462325" y="72802"/>
                    <a:pt x="513203" y="115286"/>
                    <a:pt x="564081" y="158528"/>
                  </a:cubicBezTo>
                  <a:cubicBezTo>
                    <a:pt x="583825" y="174460"/>
                    <a:pt x="617997" y="193426"/>
                    <a:pt x="588381" y="218461"/>
                  </a:cubicBezTo>
                  <a:cubicBezTo>
                    <a:pt x="542059" y="257152"/>
                    <a:pt x="495737" y="296601"/>
                    <a:pt x="449415" y="335291"/>
                  </a:cubicBezTo>
                  <a:cubicBezTo>
                    <a:pt x="430431" y="351981"/>
                    <a:pt x="386387" y="407362"/>
                    <a:pt x="355252" y="397500"/>
                  </a:cubicBezTo>
                  <a:cubicBezTo>
                    <a:pt x="337027" y="392189"/>
                    <a:pt x="343862" y="358809"/>
                    <a:pt x="343862" y="346671"/>
                  </a:cubicBezTo>
                  <a:cubicBezTo>
                    <a:pt x="343862" y="314808"/>
                    <a:pt x="321080" y="302670"/>
                    <a:pt x="292224" y="299635"/>
                  </a:cubicBezTo>
                  <a:cubicBezTo>
                    <a:pt x="287668" y="299635"/>
                    <a:pt x="278555" y="297359"/>
                    <a:pt x="277036" y="292808"/>
                  </a:cubicBezTo>
                  <a:cubicBezTo>
                    <a:pt x="268683" y="273083"/>
                    <a:pt x="272480" y="250324"/>
                    <a:pt x="272480" y="229840"/>
                  </a:cubicBezTo>
                  <a:lnTo>
                    <a:pt x="272480" y="131217"/>
                  </a:lnTo>
                  <a:cubicBezTo>
                    <a:pt x="272480" y="114527"/>
                    <a:pt x="274758" y="103906"/>
                    <a:pt x="292983" y="99355"/>
                  </a:cubicBezTo>
                  <a:cubicBezTo>
                    <a:pt x="307412" y="95561"/>
                    <a:pt x="330952" y="107700"/>
                    <a:pt x="338546" y="85699"/>
                  </a:cubicBezTo>
                  <a:cubicBezTo>
                    <a:pt x="346140" y="65216"/>
                    <a:pt x="343862" y="43215"/>
                    <a:pt x="343862" y="21973"/>
                  </a:cubicBezTo>
                  <a:cubicBezTo>
                    <a:pt x="343862" y="21215"/>
                    <a:pt x="343102" y="20456"/>
                    <a:pt x="343862" y="19698"/>
                  </a:cubicBezTo>
                  <a:cubicBezTo>
                    <a:pt x="343862" y="18939"/>
                    <a:pt x="343862" y="18180"/>
                    <a:pt x="344621" y="17422"/>
                  </a:cubicBezTo>
                  <a:cubicBezTo>
                    <a:pt x="347849" y="7749"/>
                    <a:pt x="352547" y="2723"/>
                    <a:pt x="358053" y="862"/>
                  </a:cubicBezTo>
                  <a:close/>
                </a:path>
              </a:pathLst>
            </a:custGeom>
            <a:solidFill>
              <a:srgbClr val="142AAE"/>
            </a:solidFill>
            <a:ln>
              <a:noFill/>
            </a:ln>
          </p:spPr>
        </p:sp>
      </p:grpSp>
      <p:sp>
        <p:nvSpPr>
          <p:cNvPr id="20" name="箭头: 左弧形 19"/>
          <p:cNvSpPr/>
          <p:nvPr/>
        </p:nvSpPr>
        <p:spPr>
          <a:xfrm>
            <a:off x="269875" y="1365475"/>
            <a:ext cx="875348" cy="370182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文本框 33"/>
          <p:cNvSpPr txBox="1"/>
          <p:nvPr/>
        </p:nvSpPr>
        <p:spPr>
          <a:xfrm>
            <a:off x="3430904" y="4655185"/>
            <a:ext cx="6899721" cy="367024"/>
          </a:xfrm>
          <a:prstGeom prst="rect">
            <a:avLst/>
          </a:prstGeom>
          <a:noFill/>
        </p:spPr>
        <p:txBody>
          <a:bodyPr wrap="square" rtlCol="0">
            <a:spAutoFit/>
          </a:bodyPr>
          <a:lstStyle/>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通过被识别品和识别装置之间的无线通信，自动获取别识别物品的相关信息</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38" name="文本框 37"/>
          <p:cNvSpPr txBox="1"/>
          <p:nvPr/>
        </p:nvSpPr>
        <p:spPr>
          <a:xfrm>
            <a:off x="3430905" y="5327015"/>
            <a:ext cx="6758940" cy="367030"/>
          </a:xfrm>
          <a:prstGeom prst="rect">
            <a:avLst/>
          </a:prstGeom>
          <a:noFill/>
        </p:spPr>
        <p:txBody>
          <a:bodyPr wrap="square" rtlCol="0">
            <a:spAutoFit/>
          </a:bodyPr>
          <a:lstStyle/>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通过在物体上植入各种微型感应芯片使其智能化</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658870" cy="460375"/>
            <a:chOff x="392" y="324"/>
            <a:chExt cx="5762" cy="725"/>
          </a:xfrm>
        </p:grpSpPr>
        <p:sp>
          <p:nvSpPr>
            <p:cNvPr id="31" name="文本框 30"/>
            <p:cNvSpPr txBox="1"/>
            <p:nvPr/>
          </p:nvSpPr>
          <p:spPr>
            <a:xfrm>
              <a:off x="1196" y="397"/>
              <a:ext cx="4958"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二、物联网与智慧旅游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905828" y="1067435"/>
            <a:ext cx="10380980" cy="5008880"/>
            <a:chOff x="1077" y="1681"/>
            <a:chExt cx="16348" cy="7888"/>
          </a:xfrm>
        </p:grpSpPr>
        <p:pic>
          <p:nvPicPr>
            <p:cNvPr id="2" name="图片 1" descr="146"/>
            <p:cNvPicPr>
              <a:picLocks noChangeAspect="1"/>
            </p:cNvPicPr>
            <p:nvPr/>
          </p:nvPicPr>
          <p:blipFill>
            <a:blip r:embed="rId2"/>
            <a:srcRect l="32142" r="20345"/>
            <a:stretch>
              <a:fillRect/>
            </a:stretch>
          </p:blipFill>
          <p:spPr>
            <a:xfrm flipH="1">
              <a:off x="1077" y="1681"/>
              <a:ext cx="5531" cy="7762"/>
            </a:xfrm>
            <a:prstGeom prst="rect">
              <a:avLst/>
            </a:prstGeom>
          </p:spPr>
        </p:pic>
        <p:sp>
          <p:nvSpPr>
            <p:cNvPr id="3" name="矩形 2"/>
            <p:cNvSpPr/>
            <p:nvPr/>
          </p:nvSpPr>
          <p:spPr>
            <a:xfrm>
              <a:off x="1332" y="3210"/>
              <a:ext cx="5022" cy="4617"/>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378" y="3702"/>
              <a:ext cx="4931" cy="3462"/>
              <a:chOff x="1378" y="2290"/>
              <a:chExt cx="4931" cy="3462"/>
            </a:xfrm>
          </p:grpSpPr>
          <p:sp>
            <p:nvSpPr>
              <p:cNvPr id="15" name="文本框 14"/>
              <p:cNvSpPr txBox="1"/>
              <p:nvPr/>
            </p:nvSpPr>
            <p:spPr>
              <a:xfrm>
                <a:off x="1528" y="2290"/>
                <a:ext cx="4630"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智慧旅游服务</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1378" y="3515"/>
                <a:ext cx="4931" cy="2237"/>
              </a:xfrm>
              <a:prstGeom prst="rect">
                <a:avLst/>
              </a:prstGeom>
              <a:noFill/>
            </p:spPr>
            <p:txBody>
              <a:bodyPr wrap="square" rtlCol="0">
                <a:spAutoFit/>
              </a:bodyPr>
              <a:lstStyle/>
              <a:p>
                <a:pPr algn="just">
                  <a:lnSpc>
                    <a:spcPct val="180000"/>
                  </a:lnSpc>
                  <a:spcBef>
                    <a:spcPts val="0"/>
                  </a:spcBef>
                  <a:spcAft>
                    <a:spcPts val="0"/>
                  </a:spcAft>
                </a:pPr>
                <a:r>
                  <a:rPr lang="zh-CN" altLang="en-US" sz="1600" b="1">
                    <a:solidFill>
                      <a:srgbClr val="142AAE"/>
                    </a:solidFill>
                    <a:latin typeface="黑体" panose="02010609060101010101" charset="-122"/>
                    <a:ea typeface="黑体" panose="02010609060101010101" charset="-122"/>
                    <a:cs typeface="黑体" panose="02010609060101010101" charset="-122"/>
                  </a:rPr>
                  <a:t>智慧旅游服务是智慧旅游的核心业务，是驱动智慧旅游前进的关键动力。</a:t>
                </a:r>
                <a:endParaRPr lang="zh-CN" altLang="en-US" sz="1600"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28" name="组合 27"/>
            <p:cNvGrpSpPr/>
            <p:nvPr/>
          </p:nvGrpSpPr>
          <p:grpSpPr>
            <a:xfrm>
              <a:off x="7009" y="1681"/>
              <a:ext cx="10415" cy="1695"/>
              <a:chOff x="7009" y="2095"/>
              <a:chExt cx="10415" cy="1695"/>
            </a:xfrm>
          </p:grpSpPr>
          <p:sp>
            <p:nvSpPr>
              <p:cNvPr id="18" name="文本框 17"/>
              <p:cNvSpPr txBox="1"/>
              <p:nvPr/>
            </p:nvSpPr>
            <p:spPr>
              <a:xfrm>
                <a:off x="8050" y="2095"/>
                <a:ext cx="9374" cy="1695"/>
              </a:xfrm>
              <a:prstGeom prst="rect">
                <a:avLst/>
              </a:prstGeom>
              <a:noFill/>
            </p:spPr>
            <p:txBody>
              <a:bodyPr wrap="square" rtlCol="0">
                <a:spAutoFit/>
              </a:bodyPr>
              <a:lstStyle/>
              <a:p>
                <a:pPr algn="just">
                  <a:lnSpc>
                    <a:spcPct val="100000"/>
                  </a:lnSpc>
                  <a:spcBef>
                    <a:spcPts val="0"/>
                  </a:spcBef>
                  <a:spcAft>
                    <a:spcPts val="0"/>
                  </a:spcAft>
                </a:pP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rPr>
                  <a:t>导航</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00000"/>
                  </a:lnSpc>
                  <a:spcBef>
                    <a:spcPts val="0"/>
                  </a:spcBef>
                  <a:spcAft>
                    <a:spcPts val="0"/>
                  </a:spcAft>
                </a:pPr>
                <a:r>
                  <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rPr>
                  <a:t>智慧旅游将位置服务加入旅游信息中，让旅游者随时知道自己的位置。智慧旅游将导航和互联网整合在一个界面上，地图来源于互联网,而不是存储在终端上，所以</a:t>
                </a:r>
                <a:r>
                  <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rPr>
                  <a:t>无须经常对地图进行更新。当GPS确定位置后，最新信息将通过互联网主动地弹出，如交通拥堵状况、交通管制、交通事故、限行、停车场及车位状况等,并可查找其他相关信息。</a:t>
                </a:r>
                <a:endPar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6" name="椭圆 5"/>
              <p:cNvSpPr/>
              <p:nvPr/>
            </p:nvSpPr>
            <p:spPr>
              <a:xfrm>
                <a:off x="7009" y="2266"/>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7009" y="3563"/>
              <a:ext cx="10413" cy="1404"/>
              <a:chOff x="7009" y="3568"/>
              <a:chExt cx="10413" cy="1404"/>
            </a:xfrm>
          </p:grpSpPr>
          <p:sp>
            <p:nvSpPr>
              <p:cNvPr id="11" name="文本框 10"/>
              <p:cNvSpPr txBox="1"/>
              <p:nvPr/>
            </p:nvSpPr>
            <p:spPr>
              <a:xfrm>
                <a:off x="8048" y="3568"/>
                <a:ext cx="9374" cy="1404"/>
              </a:xfrm>
              <a:prstGeom prst="rect">
                <a:avLst/>
              </a:prstGeom>
              <a:noFill/>
            </p:spPr>
            <p:txBody>
              <a:bodyPr wrap="square" rtlCol="0">
                <a:spAutoFit/>
              </a:bodyPr>
              <a:lstStyle/>
              <a:p>
                <a:pPr algn="just">
                  <a:lnSpc>
                    <a:spcPct val="100000"/>
                  </a:lnSpc>
                  <a:spcBef>
                    <a:spcPts val="0"/>
                  </a:spcBef>
                  <a:spcAft>
                    <a:spcPts val="0"/>
                  </a:spcAft>
                </a:pP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rPr>
                  <a:t>导游</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00000"/>
                  </a:lnSpc>
                  <a:spcBef>
                    <a:spcPts val="0"/>
                  </a:spcBef>
                  <a:spcAft>
                    <a:spcPts val="0"/>
                  </a:spcAft>
                </a:pPr>
                <a:r>
                  <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rPr>
                  <a:t>智慧旅游为游客提供了更加智能、便捷的导游服务。游客在确定了位置的同时，在网页上和地图上会主动显示周边的旅游信息。智慧旅游还支持在非导航状态下查找任意位置的周边信息，拖动地图即可在地图上看到这些信息。</a:t>
                </a:r>
                <a:endPar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7" name="椭圆 6"/>
              <p:cNvSpPr/>
              <p:nvPr/>
            </p:nvSpPr>
            <p:spPr>
              <a:xfrm>
                <a:off x="7009" y="3568"/>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009" y="5515"/>
              <a:ext cx="10413" cy="1780"/>
              <a:chOff x="7009" y="5232"/>
              <a:chExt cx="10413" cy="1780"/>
            </a:xfrm>
          </p:grpSpPr>
          <p:sp>
            <p:nvSpPr>
              <p:cNvPr id="12" name="文本框 11"/>
              <p:cNvSpPr txBox="1"/>
              <p:nvPr/>
            </p:nvSpPr>
            <p:spPr>
              <a:xfrm>
                <a:off x="8047" y="5232"/>
                <a:ext cx="9375" cy="1780"/>
              </a:xfrm>
              <a:prstGeom prst="rect">
                <a:avLst/>
              </a:prstGeom>
              <a:noFill/>
            </p:spPr>
            <p:txBody>
              <a:bodyPr wrap="square" rtlCol="0">
                <a:spAutoFit/>
              </a:bodyPr>
              <a:lstStyle/>
              <a:p>
                <a:pPr algn="just">
                  <a:lnSpc>
                    <a:spcPct val="130000"/>
                  </a:lnSpc>
                  <a:spcBef>
                    <a:spcPts val="0"/>
                  </a:spcBef>
                  <a:spcAft>
                    <a:spcPts val="0"/>
                  </a:spcAft>
                </a:pP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rPr>
                  <a:t>导览</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30000"/>
                  </a:lnSpc>
                  <a:spcBef>
                    <a:spcPts val="0"/>
                  </a:spcBef>
                  <a:spcAft>
                    <a:spcPts val="0"/>
                  </a:spcAft>
                </a:pPr>
                <a:r>
                  <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rPr>
                  <a:t>智慧旅游像一个自助导游员，有比导游员更多的信息来源，游客点击感兴趣的对象即可获得信息，导览功能还将建设一个虚拟旅行模块，只要提交起点与终点的位置，即可获得最佳路线建议，推荐景点和酒店。</a:t>
                </a:r>
                <a:endPar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9" name="椭圆 8"/>
              <p:cNvSpPr/>
              <p:nvPr/>
            </p:nvSpPr>
            <p:spPr>
              <a:xfrm>
                <a:off x="7009" y="523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7009" y="7662"/>
              <a:ext cx="10416" cy="1907"/>
              <a:chOff x="7009" y="7212"/>
              <a:chExt cx="10416" cy="1907"/>
            </a:xfrm>
          </p:grpSpPr>
          <p:sp>
            <p:nvSpPr>
              <p:cNvPr id="13" name="文本框 12"/>
              <p:cNvSpPr txBox="1"/>
              <p:nvPr/>
            </p:nvSpPr>
            <p:spPr>
              <a:xfrm>
                <a:off x="8050" y="7212"/>
                <a:ext cx="9375" cy="1907"/>
              </a:xfrm>
              <a:prstGeom prst="rect">
                <a:avLst/>
              </a:prstGeom>
              <a:noFill/>
            </p:spPr>
            <p:txBody>
              <a:bodyPr wrap="square" rtlCol="0">
                <a:spAutoFit/>
              </a:bodyPr>
              <a:lstStyle/>
              <a:p>
                <a:pPr algn="just">
                  <a:lnSpc>
                    <a:spcPct val="130000"/>
                  </a:lnSpc>
                  <a:spcBef>
                    <a:spcPts val="0"/>
                  </a:spcBef>
                  <a:spcAft>
                    <a:spcPts val="0"/>
                  </a:spcAft>
                </a:pP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rPr>
                  <a:t>导购</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30000"/>
                  </a:lnSpc>
                  <a:spcBef>
                    <a:spcPts val="0"/>
                  </a:spcBef>
                  <a:spcAft>
                    <a:spcPts val="0"/>
                  </a:spcAft>
                </a:pPr>
                <a:r>
                  <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rPr>
                  <a:t>利用移动互联网，游客可以随时随地的进行预定，加上安全的网上支付平台，就可以随时随地的改变和制定下一步的旅游行程，而不浪费时间和精力。</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30000"/>
                  </a:lnSpc>
                  <a:spcBef>
                    <a:spcPts val="0"/>
                  </a:spcBef>
                  <a:spcAft>
                    <a:spcPts val="0"/>
                  </a:spcAft>
                </a:pP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10" name="椭圆 9"/>
              <p:cNvSpPr/>
              <p:nvPr/>
            </p:nvSpPr>
            <p:spPr>
              <a:xfrm>
                <a:off x="7009" y="721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3" name="直接连接符 62"/>
            <p:cNvCxnSpPr/>
            <p:nvPr/>
          </p:nvCxnSpPr>
          <p:spPr>
            <a:xfrm>
              <a:off x="8048" y="3460"/>
              <a:ext cx="9376"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047" y="5400"/>
              <a:ext cx="9376"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048" y="7452"/>
              <a:ext cx="9376"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ppt_x"/>
                                          </p:val>
                                        </p:tav>
                                        <p:tav tm="100000">
                                          <p:val>
                                            <p:strVal val="#ppt_x"/>
                                          </p:val>
                                        </p:tav>
                                      </p:tavLst>
                                    </p:anim>
                                    <p:anim calcmode="lin" valueType="num">
                                      <p:cBhvr additive="base">
                                        <p:cTn id="1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ctr"/>
              <a:r>
                <a:rPr lang="zh-CN" altLang="en-US" sz="2000" dirty="0">
                  <a:solidFill>
                    <a:srgbClr val="142AAE"/>
                  </a:solidFill>
                  <a:latin typeface="黑体" panose="02010609060101010101" charset="-122"/>
                  <a:ea typeface="黑体" panose="02010609060101010101" charset="-122"/>
                  <a:sym typeface="+mn-ea"/>
                </a:rPr>
                <a:t>物联网的概述</a:t>
              </a:r>
              <a:r>
                <a:rPr lang="en-US" altLang="zh-CN" sz="2000" dirty="0">
                  <a:solidFill>
                    <a:srgbClr val="142AAE"/>
                  </a:solidFill>
                  <a:latin typeface="黑体" panose="02010609060101010101" charset="-122"/>
                  <a:ea typeface="黑体" panose="02010609060101010101" charset="-122"/>
                  <a:sym typeface="+mn-ea"/>
                </a:rPr>
                <a:t>—</a:t>
              </a:r>
              <a:r>
                <a:rPr lang="zh-CN" altLang="en-US" sz="2000" dirty="0">
                  <a:solidFill>
                    <a:srgbClr val="142AAE"/>
                  </a:solidFill>
                  <a:latin typeface="黑体" panose="02010609060101010101" charset="-122"/>
                  <a:ea typeface="黑体" panose="02010609060101010101" charset="-122"/>
                  <a:sym typeface="+mn-ea"/>
                </a:rPr>
                <a:t>特征</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249476" y="206375"/>
            <a:ext cx="9297035" cy="1632585"/>
            <a:chOff x="1695" y="329"/>
            <a:chExt cx="14641" cy="2571"/>
          </a:xfrm>
        </p:grpSpPr>
        <p:sp>
          <p:nvSpPr>
            <p:cNvPr id="2" name="文本框 1"/>
            <p:cNvSpPr txBox="1"/>
            <p:nvPr/>
          </p:nvSpPr>
          <p:spPr>
            <a:xfrm>
              <a:off x="9715" y="329"/>
              <a:ext cx="5950" cy="1599"/>
            </a:xfrm>
            <a:prstGeom prst="rect">
              <a:avLst/>
            </a:prstGeom>
            <a:noFill/>
          </p:spPr>
          <p:txBody>
            <a:bodyPr wrap="square" rtlCol="0">
              <a:spAutoFit/>
            </a:bodyPr>
            <a:lstStyle/>
            <a:p>
              <a:pPr algn="just"/>
              <a:r>
                <a:rPr lang="zh-CN" altLang="en-US" sz="2000" b="1" dirty="0">
                  <a:solidFill>
                    <a:srgbClr val="142AAE"/>
                  </a:solidFill>
                  <a:latin typeface="黑体" panose="02010609060101010101" charset="-122"/>
                  <a:ea typeface="黑体" panose="02010609060101010101" charset="-122"/>
                  <a:cs typeface="黑体" panose="02010609060101010101" charset="-122"/>
                </a:rPr>
                <a:t>全面感知</a:t>
              </a:r>
              <a:endParaRPr lang="en-US" altLang="zh-CN" sz="2000" b="1" dirty="0">
                <a:solidFill>
                  <a:srgbClr val="142AAE"/>
                </a:solidFill>
                <a:latin typeface="黑体" panose="02010609060101010101" charset="-122"/>
                <a:ea typeface="黑体" panose="02010609060101010101" charset="-122"/>
                <a:cs typeface="黑体" panose="02010609060101010101" charset="-122"/>
              </a:endParaRPr>
            </a:p>
            <a:p>
              <a:pPr algn="just"/>
              <a:r>
                <a:rPr lang="en-US" altLang="zh-CN" sz="2000" b="1" dirty="0">
                  <a:solidFill>
                    <a:srgbClr val="142AAE"/>
                  </a:solidFill>
                  <a:latin typeface="黑体" panose="02010609060101010101" charset="-122"/>
                  <a:ea typeface="黑体" panose="02010609060101010101" charset="-122"/>
                  <a:cs typeface="黑体" panose="02010609060101010101" charset="-122"/>
                </a:rPr>
                <a:t>         </a:t>
              </a:r>
              <a:r>
                <a:rPr lang="zh-CN" altLang="en-US" sz="2000" b="1" dirty="0">
                  <a:solidFill>
                    <a:srgbClr val="142AAE"/>
                  </a:solidFill>
                  <a:latin typeface="黑体" panose="02010609060101010101" charset="-122"/>
                  <a:ea typeface="黑体" panose="02010609060101010101" charset="-122"/>
                  <a:cs typeface="黑体" panose="02010609060101010101" charset="-122"/>
                </a:rPr>
                <a:t>互联互通</a:t>
              </a:r>
              <a:endParaRPr lang="en-US" altLang="zh-CN" sz="2000" b="1" dirty="0">
                <a:solidFill>
                  <a:srgbClr val="142AAE"/>
                </a:solidFill>
                <a:latin typeface="黑体" panose="02010609060101010101" charset="-122"/>
                <a:ea typeface="黑体" panose="02010609060101010101" charset="-122"/>
                <a:cs typeface="黑体" panose="02010609060101010101" charset="-122"/>
              </a:endParaRPr>
            </a:p>
            <a:p>
              <a:pPr algn="just"/>
              <a:r>
                <a:rPr lang="en-US" altLang="zh-CN" sz="2000" b="1" dirty="0">
                  <a:solidFill>
                    <a:srgbClr val="142AAE"/>
                  </a:solidFill>
                  <a:latin typeface="黑体" panose="02010609060101010101" charset="-122"/>
                  <a:ea typeface="黑体" panose="02010609060101010101" charset="-122"/>
                  <a:cs typeface="黑体" panose="02010609060101010101" charset="-122"/>
                </a:rPr>
                <a:t>                  </a:t>
              </a:r>
              <a:r>
                <a:rPr lang="zh-CN" altLang="en-US" sz="2000" b="1" dirty="0">
                  <a:solidFill>
                    <a:srgbClr val="142AAE"/>
                  </a:solidFill>
                  <a:latin typeface="黑体" panose="02010609060101010101" charset="-122"/>
                  <a:ea typeface="黑体" panose="02010609060101010101" charset="-122"/>
                  <a:cs typeface="黑体" panose="02010609060101010101" charset="-122"/>
                </a:rPr>
                <a:t>智能运行</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grpSp>
          <p:nvGrpSpPr>
            <p:cNvPr id="29" name="组合 28"/>
            <p:cNvGrpSpPr/>
            <p:nvPr/>
          </p:nvGrpSpPr>
          <p:grpSpPr>
            <a:xfrm>
              <a:off x="1695" y="1928"/>
              <a:ext cx="2016" cy="854"/>
              <a:chOff x="1695" y="2102"/>
              <a:chExt cx="2016" cy="854"/>
            </a:xfrm>
          </p:grpSpPr>
          <p:sp>
            <p:nvSpPr>
              <p:cNvPr id="24" name="矩形 23"/>
              <p:cNvSpPr/>
              <p:nvPr/>
            </p:nvSpPr>
            <p:spPr>
              <a:xfrm>
                <a:off x="1695" y="2102"/>
                <a:ext cx="2016"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21D"/>
                  </a:solidFill>
                </a:endParaRPr>
              </a:p>
            </p:txBody>
          </p:sp>
          <p:sp>
            <p:nvSpPr>
              <p:cNvPr id="3" name="文本框 2"/>
              <p:cNvSpPr txBox="1"/>
              <p:nvPr/>
            </p:nvSpPr>
            <p:spPr>
              <a:xfrm>
                <a:off x="1794" y="2203"/>
                <a:ext cx="1818" cy="582"/>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互联互通</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sp>
          <p:nvSpPr>
            <p:cNvPr id="6" name="文本框 5"/>
            <p:cNvSpPr txBox="1"/>
            <p:nvPr/>
          </p:nvSpPr>
          <p:spPr>
            <a:xfrm>
              <a:off x="3838" y="1882"/>
              <a:ext cx="12498" cy="1018"/>
            </a:xfrm>
            <a:prstGeom prst="rect">
              <a:avLst/>
            </a:prstGeom>
            <a:noFill/>
          </p:spPr>
          <p:txBody>
            <a:bodyPr wrap="square" rtlCol="0">
              <a:spAutoFit/>
            </a:bodyPr>
            <a:lstStyle/>
            <a:p>
              <a:pPr algn="just">
                <a:lnSpc>
                  <a:spcPct val="100000"/>
                </a:lnSpc>
                <a:spcBef>
                  <a:spcPts val="0"/>
                </a:spcBef>
                <a:spcAft>
                  <a:spcPts val="0"/>
                </a:spcAft>
              </a:pP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通过各种通信网与互联网的融合，利用互联网的神经末梢，将物体的信息接入网络，进行信息的可靠传递和实时共享</a:t>
              </a:r>
              <a:endPar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cxnSp>
          <p:nvCxnSpPr>
            <p:cNvPr id="63" name="直接连接符 62"/>
            <p:cNvCxnSpPr/>
            <p:nvPr/>
          </p:nvCxnSpPr>
          <p:spPr>
            <a:xfrm>
              <a:off x="4878" y="674"/>
              <a:ext cx="4837"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grpSp>
      <p:graphicFrame>
        <p:nvGraphicFramePr>
          <p:cNvPr id="23" name="图示 22"/>
          <p:cNvGraphicFramePr/>
          <p:nvPr/>
        </p:nvGraphicFramePr>
        <p:xfrm>
          <a:off x="961169" y="3167377"/>
          <a:ext cx="4311248" cy="3156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5" name="组合 24"/>
          <p:cNvGrpSpPr/>
          <p:nvPr/>
        </p:nvGrpSpPr>
        <p:grpSpPr>
          <a:xfrm>
            <a:off x="1389184" y="2006057"/>
            <a:ext cx="1000744" cy="1022050"/>
            <a:chOff x="1773232" y="1051"/>
            <a:chExt cx="764783" cy="764783"/>
          </a:xfrm>
        </p:grpSpPr>
        <p:sp>
          <p:nvSpPr>
            <p:cNvPr id="26" name="椭圆 25"/>
            <p:cNvSpPr/>
            <p:nvPr/>
          </p:nvSpPr>
          <p:spPr>
            <a:xfrm>
              <a:off x="1773232" y="1051"/>
              <a:ext cx="764783" cy="764783"/>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椭圆 4"/>
            <p:cNvSpPr txBox="1"/>
            <p:nvPr/>
          </p:nvSpPr>
          <p:spPr>
            <a:xfrm>
              <a:off x="1885232" y="113051"/>
              <a:ext cx="540783" cy="5407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zh-CN" altLang="en-US" dirty="0"/>
                <a:t>有线网络</a:t>
              </a:r>
              <a:endParaRPr lang="zh-CN" altLang="en-US" kern="1200" dirty="0"/>
            </a:p>
          </p:txBody>
        </p:sp>
      </p:grpSp>
      <p:sp>
        <p:nvSpPr>
          <p:cNvPr id="28" name="箭头: 右 27"/>
          <p:cNvSpPr/>
          <p:nvPr/>
        </p:nvSpPr>
        <p:spPr>
          <a:xfrm rot="3577425">
            <a:off x="2044901" y="3016199"/>
            <a:ext cx="381191" cy="5071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157007" y="2220580"/>
            <a:ext cx="3877985" cy="584775"/>
          </a:xfrm>
          <a:prstGeom prst="rect">
            <a:avLst/>
          </a:prstGeom>
          <a:noFill/>
        </p:spPr>
        <p:txBody>
          <a:bodyPr wrap="none" lIns="91440" tIns="45720" rIns="91440" bIns="45720">
            <a:spAutoFit/>
          </a:bodyPr>
          <a:lstStyle/>
          <a:p>
            <a:pPr algn="ctr"/>
            <a:r>
              <a:rPr lang="zh-CN" altLang="en-US" sz="3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“无处不在的网络”</a:t>
            </a:r>
            <a:endParaRPr lang="zh-CN" altLang="en-US" sz="3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44" name="sketched-right-arrow_37071"/>
          <p:cNvSpPr>
            <a:spLocks noChangeAspect="1"/>
          </p:cNvSpPr>
          <p:nvPr/>
        </p:nvSpPr>
        <p:spPr bwMode="auto">
          <a:xfrm>
            <a:off x="8103221" y="4216045"/>
            <a:ext cx="609600" cy="265430"/>
          </a:xfrm>
          <a:custGeom>
            <a:avLst/>
            <a:gdLst>
              <a:gd name="connsiteX0" fmla="*/ 359049 w 599972"/>
              <a:gd name="connsiteY0" fmla="*/ 349705 h 398667"/>
              <a:gd name="connsiteX1" fmla="*/ 362846 w 599972"/>
              <a:gd name="connsiteY1" fmla="*/ 382327 h 398667"/>
              <a:gd name="connsiteX2" fmla="*/ 363606 w 599972"/>
              <a:gd name="connsiteY2" fmla="*/ 382327 h 398667"/>
              <a:gd name="connsiteX3" fmla="*/ 366860 w 599972"/>
              <a:gd name="connsiteY3" fmla="*/ 386879 h 398667"/>
              <a:gd name="connsiteX4" fmla="*/ 365124 w 599972"/>
              <a:gd name="connsiteY4" fmla="*/ 386879 h 398667"/>
              <a:gd name="connsiteX5" fmla="*/ 367402 w 599972"/>
              <a:gd name="connsiteY5" fmla="*/ 387637 h 398667"/>
              <a:gd name="connsiteX6" fmla="*/ 366860 w 599972"/>
              <a:gd name="connsiteY6" fmla="*/ 386879 h 398667"/>
              <a:gd name="connsiteX7" fmla="*/ 371959 w 599972"/>
              <a:gd name="connsiteY7" fmla="*/ 386879 h 398667"/>
              <a:gd name="connsiteX8" fmla="*/ 392462 w 599972"/>
              <a:gd name="connsiteY8" fmla="*/ 369430 h 398667"/>
              <a:gd name="connsiteX9" fmla="*/ 382590 w 599972"/>
              <a:gd name="connsiteY9" fmla="*/ 366396 h 398667"/>
              <a:gd name="connsiteX10" fmla="*/ 364365 w 599972"/>
              <a:gd name="connsiteY10" fmla="*/ 355016 h 398667"/>
              <a:gd name="connsiteX11" fmla="*/ 359049 w 599972"/>
              <a:gd name="connsiteY11" fmla="*/ 349705 h 398667"/>
              <a:gd name="connsiteX12" fmla="*/ 352974 w 599972"/>
              <a:gd name="connsiteY12" fmla="*/ 311774 h 398667"/>
              <a:gd name="connsiteX13" fmla="*/ 358290 w 599972"/>
              <a:gd name="connsiteY13" fmla="*/ 333774 h 398667"/>
              <a:gd name="connsiteX14" fmla="*/ 364365 w 599972"/>
              <a:gd name="connsiteY14" fmla="*/ 337567 h 398667"/>
              <a:gd name="connsiteX15" fmla="*/ 393981 w 599972"/>
              <a:gd name="connsiteY15" fmla="*/ 356533 h 398667"/>
              <a:gd name="connsiteX16" fmla="*/ 399296 w 599972"/>
              <a:gd name="connsiteY16" fmla="*/ 364120 h 398667"/>
              <a:gd name="connsiteX17" fmla="*/ 406890 w 599972"/>
              <a:gd name="connsiteY17" fmla="*/ 357292 h 398667"/>
              <a:gd name="connsiteX18" fmla="*/ 419800 w 599972"/>
              <a:gd name="connsiteY18" fmla="*/ 346671 h 398667"/>
              <a:gd name="connsiteX19" fmla="*/ 407649 w 599972"/>
              <a:gd name="connsiteY19" fmla="*/ 345154 h 398667"/>
              <a:gd name="connsiteX20" fmla="*/ 361327 w 599972"/>
              <a:gd name="connsiteY20" fmla="*/ 318601 h 398667"/>
              <a:gd name="connsiteX21" fmla="*/ 352974 w 599972"/>
              <a:gd name="connsiteY21" fmla="*/ 311774 h 398667"/>
              <a:gd name="connsiteX22" fmla="*/ 109123 w 599972"/>
              <a:gd name="connsiteY22" fmla="*/ 286740 h 398667"/>
              <a:gd name="connsiteX23" fmla="*/ 121475 w 599972"/>
              <a:gd name="connsiteY23" fmla="*/ 292050 h 398667"/>
              <a:gd name="connsiteX24" fmla="*/ 130698 w 599972"/>
              <a:gd name="connsiteY24" fmla="*/ 292494 h 398667"/>
              <a:gd name="connsiteX25" fmla="*/ 132688 w 599972"/>
              <a:gd name="connsiteY25" fmla="*/ 292809 h 398667"/>
              <a:gd name="connsiteX26" fmla="*/ 137248 w 599972"/>
              <a:gd name="connsiteY26" fmla="*/ 292809 h 398667"/>
              <a:gd name="connsiteX27" fmla="*/ 130698 w 599972"/>
              <a:gd name="connsiteY27" fmla="*/ 292494 h 398667"/>
              <a:gd name="connsiteX28" fmla="*/ 120715 w 599972"/>
              <a:gd name="connsiteY28" fmla="*/ 290912 h 398667"/>
              <a:gd name="connsiteX29" fmla="*/ 109883 w 599972"/>
              <a:gd name="connsiteY29" fmla="*/ 286740 h 398667"/>
              <a:gd name="connsiteX30" fmla="*/ 109123 w 599972"/>
              <a:gd name="connsiteY30" fmla="*/ 286740 h 398667"/>
              <a:gd name="connsiteX31" fmla="*/ 20258 w 599972"/>
              <a:gd name="connsiteY31" fmla="*/ 285960 h 398667"/>
              <a:gd name="connsiteX32" fmla="*/ 21777 w 599972"/>
              <a:gd name="connsiteY32" fmla="*/ 286719 h 398667"/>
              <a:gd name="connsiteX33" fmla="*/ 44566 w 599972"/>
              <a:gd name="connsiteY33" fmla="*/ 292786 h 398667"/>
              <a:gd name="connsiteX34" fmla="*/ 20258 w 599972"/>
              <a:gd name="connsiteY34" fmla="*/ 285960 h 398667"/>
              <a:gd name="connsiteX35" fmla="*/ 194216 w 599972"/>
              <a:gd name="connsiteY35" fmla="*/ 284468 h 398667"/>
              <a:gd name="connsiteX36" fmla="*/ 197254 w 599972"/>
              <a:gd name="connsiteY36" fmla="*/ 285985 h 398667"/>
              <a:gd name="connsiteX37" fmla="*/ 197300 w 599972"/>
              <a:gd name="connsiteY37" fmla="*/ 285997 h 398667"/>
              <a:gd name="connsiteX38" fmla="*/ 208174 w 599972"/>
              <a:gd name="connsiteY38" fmla="*/ 291389 h 398667"/>
              <a:gd name="connsiteX39" fmla="*/ 219064 w 599972"/>
              <a:gd name="connsiteY39" fmla="*/ 291791 h 398667"/>
              <a:gd name="connsiteX40" fmla="*/ 220044 w 599972"/>
              <a:gd name="connsiteY40" fmla="*/ 292052 h 398667"/>
              <a:gd name="connsiteX41" fmla="*/ 226121 w 599972"/>
              <a:gd name="connsiteY41" fmla="*/ 292052 h 398667"/>
              <a:gd name="connsiteX42" fmla="*/ 219064 w 599972"/>
              <a:gd name="connsiteY42" fmla="*/ 291791 h 398667"/>
              <a:gd name="connsiteX43" fmla="*/ 197300 w 599972"/>
              <a:gd name="connsiteY43" fmla="*/ 285997 h 398667"/>
              <a:gd name="connsiteX44" fmla="*/ 289186 w 599972"/>
              <a:gd name="connsiteY44" fmla="*/ 275359 h 398667"/>
              <a:gd name="connsiteX45" fmla="*/ 295261 w 599972"/>
              <a:gd name="connsiteY45" fmla="*/ 281428 h 398667"/>
              <a:gd name="connsiteX46" fmla="*/ 303615 w 599972"/>
              <a:gd name="connsiteY46" fmla="*/ 285980 h 398667"/>
              <a:gd name="connsiteX47" fmla="*/ 306652 w 599972"/>
              <a:gd name="connsiteY47" fmla="*/ 287497 h 398667"/>
              <a:gd name="connsiteX48" fmla="*/ 289186 w 599972"/>
              <a:gd name="connsiteY48" fmla="*/ 275359 h 398667"/>
              <a:gd name="connsiteX49" fmla="*/ 105322 w 599972"/>
              <a:gd name="connsiteY49" fmla="*/ 210883 h 398667"/>
              <a:gd name="connsiteX50" fmla="*/ 105322 w 599972"/>
              <a:gd name="connsiteY50" fmla="*/ 234398 h 398667"/>
              <a:gd name="connsiteX51" fmla="*/ 105322 w 599972"/>
              <a:gd name="connsiteY51" fmla="*/ 255639 h 398667"/>
              <a:gd name="connsiteX52" fmla="*/ 109883 w 599972"/>
              <a:gd name="connsiteY52" fmla="*/ 256397 h 398667"/>
              <a:gd name="connsiteX53" fmla="*/ 150171 w 599972"/>
              <a:gd name="connsiteY53" fmla="*/ 279154 h 398667"/>
              <a:gd name="connsiteX54" fmla="*/ 155492 w 599972"/>
              <a:gd name="connsiteY54" fmla="*/ 283706 h 398667"/>
              <a:gd name="connsiteX55" fmla="*/ 156252 w 599972"/>
              <a:gd name="connsiteY55" fmla="*/ 281430 h 398667"/>
              <a:gd name="connsiteX56" fmla="*/ 156252 w 599972"/>
              <a:gd name="connsiteY56" fmla="*/ 240467 h 398667"/>
              <a:gd name="connsiteX57" fmla="*/ 151691 w 599972"/>
              <a:gd name="connsiteY57" fmla="*/ 238191 h 398667"/>
              <a:gd name="connsiteX58" fmla="*/ 109883 w 599972"/>
              <a:gd name="connsiteY58" fmla="*/ 214676 h 398667"/>
              <a:gd name="connsiteX59" fmla="*/ 105322 w 599972"/>
              <a:gd name="connsiteY59" fmla="*/ 210883 h 398667"/>
              <a:gd name="connsiteX60" fmla="*/ 191177 w 599972"/>
              <a:gd name="connsiteY60" fmla="*/ 209378 h 398667"/>
              <a:gd name="connsiteX61" fmla="*/ 191177 w 599972"/>
              <a:gd name="connsiteY61" fmla="*/ 234408 h 398667"/>
              <a:gd name="connsiteX62" fmla="*/ 191177 w 599972"/>
              <a:gd name="connsiteY62" fmla="*/ 254887 h 398667"/>
              <a:gd name="connsiteX63" fmla="*/ 197254 w 599972"/>
              <a:gd name="connsiteY63" fmla="*/ 256404 h 398667"/>
              <a:gd name="connsiteX64" fmla="*/ 237516 w 599972"/>
              <a:gd name="connsiteY64" fmla="*/ 279158 h 398667"/>
              <a:gd name="connsiteX65" fmla="*/ 243593 w 599972"/>
              <a:gd name="connsiteY65" fmla="*/ 284468 h 398667"/>
              <a:gd name="connsiteX66" fmla="*/ 245112 w 599972"/>
              <a:gd name="connsiteY66" fmla="*/ 281434 h 398667"/>
              <a:gd name="connsiteX67" fmla="*/ 245112 w 599972"/>
              <a:gd name="connsiteY67" fmla="*/ 239717 h 398667"/>
              <a:gd name="connsiteX68" fmla="*/ 239035 w 599972"/>
              <a:gd name="connsiteY68" fmla="*/ 238200 h 398667"/>
              <a:gd name="connsiteX69" fmla="*/ 197254 w 599972"/>
              <a:gd name="connsiteY69" fmla="*/ 214687 h 398667"/>
              <a:gd name="connsiteX70" fmla="*/ 191177 w 599972"/>
              <a:gd name="connsiteY70" fmla="*/ 209378 h 398667"/>
              <a:gd name="connsiteX71" fmla="*/ 16459 w 599972"/>
              <a:gd name="connsiteY71" fmla="*/ 209363 h 398667"/>
              <a:gd name="connsiteX72" fmla="*/ 16459 w 599972"/>
              <a:gd name="connsiteY72" fmla="*/ 234390 h 398667"/>
              <a:gd name="connsiteX73" fmla="*/ 16459 w 599972"/>
              <a:gd name="connsiteY73" fmla="*/ 255625 h 398667"/>
              <a:gd name="connsiteX74" fmla="*/ 22536 w 599972"/>
              <a:gd name="connsiteY74" fmla="*/ 257141 h 398667"/>
              <a:gd name="connsiteX75" fmla="*/ 62798 w 599972"/>
              <a:gd name="connsiteY75" fmla="*/ 279893 h 398667"/>
              <a:gd name="connsiteX76" fmla="*/ 68115 w 599972"/>
              <a:gd name="connsiteY76" fmla="*/ 284443 h 398667"/>
              <a:gd name="connsiteX77" fmla="*/ 70394 w 599972"/>
              <a:gd name="connsiteY77" fmla="*/ 281410 h 398667"/>
              <a:gd name="connsiteX78" fmla="*/ 70394 w 599972"/>
              <a:gd name="connsiteY78" fmla="*/ 240457 h 398667"/>
              <a:gd name="connsiteX79" fmla="*/ 64317 w 599972"/>
              <a:gd name="connsiteY79" fmla="*/ 238940 h 398667"/>
              <a:gd name="connsiteX80" fmla="*/ 22536 w 599972"/>
              <a:gd name="connsiteY80" fmla="*/ 215430 h 398667"/>
              <a:gd name="connsiteX81" fmla="*/ 16459 w 599972"/>
              <a:gd name="connsiteY81" fmla="*/ 209363 h 398667"/>
              <a:gd name="connsiteX82" fmla="*/ 105322 w 599972"/>
              <a:gd name="connsiteY82" fmla="*/ 170678 h 398667"/>
              <a:gd name="connsiteX83" fmla="*/ 105322 w 599972"/>
              <a:gd name="connsiteY83" fmla="*/ 190401 h 398667"/>
              <a:gd name="connsiteX84" fmla="*/ 109123 w 599972"/>
              <a:gd name="connsiteY84" fmla="*/ 191918 h 398667"/>
              <a:gd name="connsiteX85" fmla="*/ 152451 w 599972"/>
              <a:gd name="connsiteY85" fmla="*/ 219986 h 398667"/>
              <a:gd name="connsiteX86" fmla="*/ 156252 w 599972"/>
              <a:gd name="connsiteY86" fmla="*/ 223778 h 398667"/>
              <a:gd name="connsiteX87" fmla="*/ 156252 w 599972"/>
              <a:gd name="connsiteY87" fmla="*/ 203297 h 398667"/>
              <a:gd name="connsiteX88" fmla="*/ 152451 w 599972"/>
              <a:gd name="connsiteY88" fmla="*/ 201021 h 398667"/>
              <a:gd name="connsiteX89" fmla="*/ 109123 w 599972"/>
              <a:gd name="connsiteY89" fmla="*/ 173712 h 398667"/>
              <a:gd name="connsiteX90" fmla="*/ 105322 w 599972"/>
              <a:gd name="connsiteY90" fmla="*/ 170678 h 398667"/>
              <a:gd name="connsiteX91" fmla="*/ 191177 w 599972"/>
              <a:gd name="connsiteY91" fmla="*/ 169178 h 398667"/>
              <a:gd name="connsiteX92" fmla="*/ 191177 w 599972"/>
              <a:gd name="connsiteY92" fmla="*/ 190416 h 398667"/>
              <a:gd name="connsiteX93" fmla="*/ 196495 w 599972"/>
              <a:gd name="connsiteY93" fmla="*/ 191933 h 398667"/>
              <a:gd name="connsiteX94" fmla="*/ 239795 w 599972"/>
              <a:gd name="connsiteY94" fmla="*/ 219997 h 398667"/>
              <a:gd name="connsiteX95" fmla="*/ 245112 w 599972"/>
              <a:gd name="connsiteY95" fmla="*/ 225306 h 398667"/>
              <a:gd name="connsiteX96" fmla="*/ 245112 w 599972"/>
              <a:gd name="connsiteY96" fmla="*/ 203310 h 398667"/>
              <a:gd name="connsiteX97" fmla="*/ 239795 w 599972"/>
              <a:gd name="connsiteY97" fmla="*/ 201035 h 398667"/>
              <a:gd name="connsiteX98" fmla="*/ 196495 w 599972"/>
              <a:gd name="connsiteY98" fmla="*/ 173729 h 398667"/>
              <a:gd name="connsiteX99" fmla="*/ 191177 w 599972"/>
              <a:gd name="connsiteY99" fmla="*/ 169178 h 398667"/>
              <a:gd name="connsiteX100" fmla="*/ 16459 w 599972"/>
              <a:gd name="connsiteY100" fmla="*/ 169168 h 398667"/>
              <a:gd name="connsiteX101" fmla="*/ 16459 w 599972"/>
              <a:gd name="connsiteY101" fmla="*/ 190403 h 398667"/>
              <a:gd name="connsiteX102" fmla="*/ 21777 w 599972"/>
              <a:gd name="connsiteY102" fmla="*/ 191920 h 398667"/>
              <a:gd name="connsiteX103" fmla="*/ 65077 w 599972"/>
              <a:gd name="connsiteY103" fmla="*/ 220739 h 398667"/>
              <a:gd name="connsiteX104" fmla="*/ 70394 w 599972"/>
              <a:gd name="connsiteY104" fmla="*/ 225289 h 398667"/>
              <a:gd name="connsiteX105" fmla="*/ 70394 w 599972"/>
              <a:gd name="connsiteY105" fmla="*/ 203296 h 398667"/>
              <a:gd name="connsiteX106" fmla="*/ 64317 w 599972"/>
              <a:gd name="connsiteY106" fmla="*/ 201021 h 398667"/>
              <a:gd name="connsiteX107" fmla="*/ 21777 w 599972"/>
              <a:gd name="connsiteY107" fmla="*/ 174477 h 398667"/>
              <a:gd name="connsiteX108" fmla="*/ 16459 w 599972"/>
              <a:gd name="connsiteY108" fmla="*/ 169168 h 398667"/>
              <a:gd name="connsiteX109" fmla="*/ 311968 w 599972"/>
              <a:gd name="connsiteY109" fmla="*/ 154735 h 398667"/>
              <a:gd name="connsiteX110" fmla="*/ 407649 w 599972"/>
              <a:gd name="connsiteY110" fmla="*/ 215426 h 398667"/>
              <a:gd name="connsiteX111" fmla="*/ 493459 w 599972"/>
              <a:gd name="connsiteY111" fmla="*/ 265497 h 398667"/>
              <a:gd name="connsiteX112" fmla="*/ 494219 w 599972"/>
              <a:gd name="connsiteY112" fmla="*/ 265497 h 398667"/>
              <a:gd name="connsiteX113" fmla="*/ 311968 w 599972"/>
              <a:gd name="connsiteY113" fmla="*/ 154735 h 398667"/>
              <a:gd name="connsiteX114" fmla="*/ 105322 w 599972"/>
              <a:gd name="connsiteY114" fmla="*/ 153231 h 398667"/>
              <a:gd name="connsiteX115" fmla="*/ 105322 w 599972"/>
              <a:gd name="connsiteY115" fmla="*/ 156265 h 398667"/>
              <a:gd name="connsiteX116" fmla="*/ 109123 w 599972"/>
              <a:gd name="connsiteY116" fmla="*/ 157782 h 398667"/>
              <a:gd name="connsiteX117" fmla="*/ 153972 w 599972"/>
              <a:gd name="connsiteY117" fmla="*/ 185850 h 398667"/>
              <a:gd name="connsiteX118" fmla="*/ 156252 w 599972"/>
              <a:gd name="connsiteY118" fmla="*/ 187367 h 398667"/>
              <a:gd name="connsiteX119" fmla="*/ 156252 w 599972"/>
              <a:gd name="connsiteY119" fmla="*/ 184332 h 398667"/>
              <a:gd name="connsiteX120" fmla="*/ 152451 w 599972"/>
              <a:gd name="connsiteY120" fmla="*/ 182815 h 398667"/>
              <a:gd name="connsiteX121" fmla="*/ 109883 w 599972"/>
              <a:gd name="connsiteY121" fmla="*/ 157024 h 398667"/>
              <a:gd name="connsiteX122" fmla="*/ 105322 w 599972"/>
              <a:gd name="connsiteY122" fmla="*/ 153231 h 398667"/>
              <a:gd name="connsiteX123" fmla="*/ 191177 w 599972"/>
              <a:gd name="connsiteY123" fmla="*/ 151733 h 398667"/>
              <a:gd name="connsiteX124" fmla="*/ 191177 w 599972"/>
              <a:gd name="connsiteY124" fmla="*/ 155526 h 398667"/>
              <a:gd name="connsiteX125" fmla="*/ 197254 w 599972"/>
              <a:gd name="connsiteY125" fmla="*/ 157801 h 398667"/>
              <a:gd name="connsiteX126" fmla="*/ 241314 w 599972"/>
              <a:gd name="connsiteY126" fmla="*/ 185865 h 398667"/>
              <a:gd name="connsiteX127" fmla="*/ 245112 w 599972"/>
              <a:gd name="connsiteY127" fmla="*/ 188141 h 398667"/>
              <a:gd name="connsiteX128" fmla="*/ 245112 w 599972"/>
              <a:gd name="connsiteY128" fmla="*/ 184348 h 398667"/>
              <a:gd name="connsiteX129" fmla="*/ 239795 w 599972"/>
              <a:gd name="connsiteY129" fmla="*/ 182831 h 398667"/>
              <a:gd name="connsiteX130" fmla="*/ 197254 w 599972"/>
              <a:gd name="connsiteY130" fmla="*/ 156284 h 398667"/>
              <a:gd name="connsiteX131" fmla="*/ 191177 w 599972"/>
              <a:gd name="connsiteY131" fmla="*/ 151733 h 398667"/>
              <a:gd name="connsiteX132" fmla="*/ 16459 w 599972"/>
              <a:gd name="connsiteY132" fmla="*/ 151726 h 398667"/>
              <a:gd name="connsiteX133" fmla="*/ 16459 w 599972"/>
              <a:gd name="connsiteY133" fmla="*/ 156276 h 398667"/>
              <a:gd name="connsiteX134" fmla="*/ 21777 w 599972"/>
              <a:gd name="connsiteY134" fmla="*/ 158551 h 398667"/>
              <a:gd name="connsiteX135" fmla="*/ 66596 w 599972"/>
              <a:gd name="connsiteY135" fmla="*/ 185853 h 398667"/>
              <a:gd name="connsiteX136" fmla="*/ 70394 w 599972"/>
              <a:gd name="connsiteY136" fmla="*/ 188128 h 398667"/>
              <a:gd name="connsiteX137" fmla="*/ 70394 w 599972"/>
              <a:gd name="connsiteY137" fmla="*/ 185095 h 398667"/>
              <a:gd name="connsiteX138" fmla="*/ 64317 w 599972"/>
              <a:gd name="connsiteY138" fmla="*/ 182819 h 398667"/>
              <a:gd name="connsiteX139" fmla="*/ 21777 w 599972"/>
              <a:gd name="connsiteY139" fmla="*/ 157034 h 398667"/>
              <a:gd name="connsiteX140" fmla="*/ 16459 w 599972"/>
              <a:gd name="connsiteY140" fmla="*/ 151726 h 398667"/>
              <a:gd name="connsiteX141" fmla="*/ 285390 w 599972"/>
              <a:gd name="connsiteY141" fmla="*/ 147907 h 398667"/>
              <a:gd name="connsiteX142" fmla="*/ 286908 w 599972"/>
              <a:gd name="connsiteY142" fmla="*/ 250324 h 398667"/>
              <a:gd name="connsiteX143" fmla="*/ 295261 w 599972"/>
              <a:gd name="connsiteY143" fmla="*/ 249565 h 398667"/>
              <a:gd name="connsiteX144" fmla="*/ 430431 w 599972"/>
              <a:gd name="connsiteY144" fmla="*/ 326946 h 398667"/>
              <a:gd name="connsiteX145" fmla="*/ 434228 w 599972"/>
              <a:gd name="connsiteY145" fmla="*/ 334533 h 398667"/>
              <a:gd name="connsiteX146" fmla="*/ 470678 w 599972"/>
              <a:gd name="connsiteY146" fmla="*/ 303428 h 398667"/>
              <a:gd name="connsiteX147" fmla="*/ 460047 w 599972"/>
              <a:gd name="connsiteY147" fmla="*/ 301153 h 398667"/>
              <a:gd name="connsiteX148" fmla="*/ 429671 w 599972"/>
              <a:gd name="connsiteY148" fmla="*/ 282945 h 398667"/>
              <a:gd name="connsiteX149" fmla="*/ 295261 w 599972"/>
              <a:gd name="connsiteY149" fmla="*/ 209357 h 398667"/>
              <a:gd name="connsiteX150" fmla="*/ 285390 w 599972"/>
              <a:gd name="connsiteY150" fmla="*/ 195702 h 398667"/>
              <a:gd name="connsiteX151" fmla="*/ 289186 w 599972"/>
              <a:gd name="connsiteY151" fmla="*/ 188874 h 398667"/>
              <a:gd name="connsiteX152" fmla="*/ 289186 w 599972"/>
              <a:gd name="connsiteY152" fmla="*/ 188115 h 398667"/>
              <a:gd name="connsiteX153" fmla="*/ 285390 w 599972"/>
              <a:gd name="connsiteY153" fmla="*/ 176736 h 398667"/>
              <a:gd name="connsiteX154" fmla="*/ 294502 w 599972"/>
              <a:gd name="connsiteY154" fmla="*/ 175218 h 398667"/>
              <a:gd name="connsiteX155" fmla="*/ 428912 w 599972"/>
              <a:gd name="connsiteY155" fmla="*/ 265497 h 398667"/>
              <a:gd name="connsiteX156" fmla="*/ 472956 w 599972"/>
              <a:gd name="connsiteY156" fmla="*/ 290532 h 398667"/>
              <a:gd name="connsiteX157" fmla="*/ 478272 w 599972"/>
              <a:gd name="connsiteY157" fmla="*/ 297359 h 398667"/>
              <a:gd name="connsiteX158" fmla="*/ 498015 w 599972"/>
              <a:gd name="connsiteY158" fmla="*/ 280669 h 398667"/>
              <a:gd name="connsiteX159" fmla="*/ 486625 w 599972"/>
              <a:gd name="connsiteY159" fmla="*/ 279152 h 398667"/>
              <a:gd name="connsiteX160" fmla="*/ 436506 w 599972"/>
              <a:gd name="connsiteY160" fmla="*/ 249565 h 398667"/>
              <a:gd name="connsiteX161" fmla="*/ 295261 w 599972"/>
              <a:gd name="connsiteY161" fmla="*/ 160804 h 398667"/>
              <a:gd name="connsiteX162" fmla="*/ 285390 w 599972"/>
              <a:gd name="connsiteY162" fmla="*/ 147907 h 398667"/>
              <a:gd name="connsiteX163" fmla="*/ 286149 w 599972"/>
              <a:gd name="connsiteY163" fmla="*/ 137287 h 398667"/>
              <a:gd name="connsiteX164" fmla="*/ 286149 w 599972"/>
              <a:gd name="connsiteY164" fmla="*/ 142597 h 398667"/>
              <a:gd name="connsiteX165" fmla="*/ 287668 w 599972"/>
              <a:gd name="connsiteY165" fmla="*/ 140321 h 398667"/>
              <a:gd name="connsiteX166" fmla="*/ 287668 w 599972"/>
              <a:gd name="connsiteY166" fmla="*/ 139562 h 398667"/>
              <a:gd name="connsiteX167" fmla="*/ 286149 w 599972"/>
              <a:gd name="connsiteY167" fmla="*/ 137287 h 398667"/>
              <a:gd name="connsiteX168" fmla="*/ 384868 w 599972"/>
              <a:gd name="connsiteY168" fmla="*/ 133493 h 398667"/>
              <a:gd name="connsiteX169" fmla="*/ 384109 w 599972"/>
              <a:gd name="connsiteY169" fmla="*/ 135011 h 398667"/>
              <a:gd name="connsiteX170" fmla="*/ 533706 w 599972"/>
              <a:gd name="connsiteY170" fmla="*/ 233634 h 398667"/>
              <a:gd name="connsiteX171" fmla="*/ 540541 w 599972"/>
              <a:gd name="connsiteY171" fmla="*/ 237427 h 398667"/>
              <a:gd name="connsiteX172" fmla="*/ 544338 w 599972"/>
              <a:gd name="connsiteY172" fmla="*/ 241979 h 398667"/>
              <a:gd name="connsiteX173" fmla="*/ 555728 w 599972"/>
              <a:gd name="connsiteY173" fmla="*/ 233634 h 398667"/>
              <a:gd name="connsiteX174" fmla="*/ 544338 w 599972"/>
              <a:gd name="connsiteY174" fmla="*/ 230599 h 398667"/>
              <a:gd name="connsiteX175" fmla="*/ 407649 w 599972"/>
              <a:gd name="connsiteY175" fmla="*/ 144114 h 398667"/>
              <a:gd name="connsiteX176" fmla="*/ 384868 w 599972"/>
              <a:gd name="connsiteY176" fmla="*/ 133493 h 398667"/>
              <a:gd name="connsiteX177" fmla="*/ 105322 w 599972"/>
              <a:gd name="connsiteY177" fmla="*/ 124405 h 398667"/>
              <a:gd name="connsiteX178" fmla="*/ 105322 w 599972"/>
              <a:gd name="connsiteY178" fmla="*/ 138059 h 398667"/>
              <a:gd name="connsiteX179" fmla="*/ 109883 w 599972"/>
              <a:gd name="connsiteY179" fmla="*/ 140335 h 398667"/>
              <a:gd name="connsiteX180" fmla="*/ 152451 w 599972"/>
              <a:gd name="connsiteY180" fmla="*/ 166127 h 398667"/>
              <a:gd name="connsiteX181" fmla="*/ 156252 w 599972"/>
              <a:gd name="connsiteY181" fmla="*/ 169920 h 398667"/>
              <a:gd name="connsiteX182" fmla="*/ 156252 w 599972"/>
              <a:gd name="connsiteY182" fmla="*/ 151714 h 398667"/>
              <a:gd name="connsiteX183" fmla="*/ 151691 w 599972"/>
              <a:gd name="connsiteY183" fmla="*/ 150955 h 398667"/>
              <a:gd name="connsiteX184" fmla="*/ 110643 w 599972"/>
              <a:gd name="connsiteY184" fmla="*/ 128956 h 398667"/>
              <a:gd name="connsiteX185" fmla="*/ 105322 w 599972"/>
              <a:gd name="connsiteY185" fmla="*/ 124405 h 398667"/>
              <a:gd name="connsiteX186" fmla="*/ 191177 w 599972"/>
              <a:gd name="connsiteY186" fmla="*/ 122153 h 398667"/>
              <a:gd name="connsiteX187" fmla="*/ 191177 w 599972"/>
              <a:gd name="connsiteY187" fmla="*/ 138081 h 398667"/>
              <a:gd name="connsiteX188" fmla="*/ 197254 w 599972"/>
              <a:gd name="connsiteY188" fmla="*/ 139598 h 398667"/>
              <a:gd name="connsiteX189" fmla="*/ 239795 w 599972"/>
              <a:gd name="connsiteY189" fmla="*/ 166145 h 398667"/>
              <a:gd name="connsiteX190" fmla="*/ 245112 w 599972"/>
              <a:gd name="connsiteY190" fmla="*/ 170695 h 398667"/>
              <a:gd name="connsiteX191" fmla="*/ 245112 w 599972"/>
              <a:gd name="connsiteY191" fmla="*/ 151733 h 398667"/>
              <a:gd name="connsiteX192" fmla="*/ 239035 w 599972"/>
              <a:gd name="connsiteY192" fmla="*/ 150216 h 398667"/>
              <a:gd name="connsiteX193" fmla="*/ 198014 w 599972"/>
              <a:gd name="connsiteY193" fmla="*/ 128979 h 398667"/>
              <a:gd name="connsiteX194" fmla="*/ 191177 w 599972"/>
              <a:gd name="connsiteY194" fmla="*/ 122153 h 398667"/>
              <a:gd name="connsiteX195" fmla="*/ 16459 w 599972"/>
              <a:gd name="connsiteY195" fmla="*/ 122148 h 398667"/>
              <a:gd name="connsiteX196" fmla="*/ 16459 w 599972"/>
              <a:gd name="connsiteY196" fmla="*/ 138075 h 398667"/>
              <a:gd name="connsiteX197" fmla="*/ 21777 w 599972"/>
              <a:gd name="connsiteY197" fmla="*/ 140350 h 398667"/>
              <a:gd name="connsiteX198" fmla="*/ 64317 w 599972"/>
              <a:gd name="connsiteY198" fmla="*/ 166135 h 398667"/>
              <a:gd name="connsiteX199" fmla="*/ 70394 w 599972"/>
              <a:gd name="connsiteY199" fmla="*/ 170685 h 398667"/>
              <a:gd name="connsiteX200" fmla="*/ 70394 w 599972"/>
              <a:gd name="connsiteY200" fmla="*/ 152484 h 398667"/>
              <a:gd name="connsiteX201" fmla="*/ 64317 w 599972"/>
              <a:gd name="connsiteY201" fmla="*/ 150967 h 398667"/>
              <a:gd name="connsiteX202" fmla="*/ 23296 w 599972"/>
              <a:gd name="connsiteY202" fmla="*/ 128974 h 398667"/>
              <a:gd name="connsiteX203" fmla="*/ 16459 w 599972"/>
              <a:gd name="connsiteY203" fmla="*/ 122148 h 398667"/>
              <a:gd name="connsiteX204" fmla="*/ 290705 w 599972"/>
              <a:gd name="connsiteY204" fmla="*/ 116045 h 398667"/>
              <a:gd name="connsiteX205" fmla="*/ 287668 w 599972"/>
              <a:gd name="connsiteY205" fmla="*/ 125907 h 398667"/>
              <a:gd name="connsiteX206" fmla="*/ 295261 w 599972"/>
              <a:gd name="connsiteY206" fmla="*/ 127424 h 398667"/>
              <a:gd name="connsiteX207" fmla="*/ 510925 w 599972"/>
              <a:gd name="connsiteY207" fmla="*/ 258669 h 398667"/>
              <a:gd name="connsiteX208" fmla="*/ 514722 w 599972"/>
              <a:gd name="connsiteY208" fmla="*/ 266255 h 398667"/>
              <a:gd name="connsiteX209" fmla="*/ 534466 w 599972"/>
              <a:gd name="connsiteY209" fmla="*/ 249565 h 398667"/>
              <a:gd name="connsiteX210" fmla="*/ 530669 w 599972"/>
              <a:gd name="connsiteY210" fmla="*/ 249565 h 398667"/>
              <a:gd name="connsiteX211" fmla="*/ 525353 w 599972"/>
              <a:gd name="connsiteY211" fmla="*/ 246531 h 398667"/>
              <a:gd name="connsiteX212" fmla="*/ 486625 w 599972"/>
              <a:gd name="connsiteY212" fmla="*/ 223771 h 398667"/>
              <a:gd name="connsiteX213" fmla="*/ 442581 w 599972"/>
              <a:gd name="connsiteY213" fmla="*/ 198736 h 398667"/>
              <a:gd name="connsiteX214" fmla="*/ 296780 w 599972"/>
              <a:gd name="connsiteY214" fmla="*/ 122114 h 398667"/>
              <a:gd name="connsiteX215" fmla="*/ 290705 w 599972"/>
              <a:gd name="connsiteY215" fmla="*/ 116045 h 398667"/>
              <a:gd name="connsiteX216" fmla="*/ 125846 w 599972"/>
              <a:gd name="connsiteY216" fmla="*/ 106104 h 398667"/>
              <a:gd name="connsiteX217" fmla="*/ 105322 w 599972"/>
              <a:gd name="connsiteY217" fmla="*/ 116819 h 398667"/>
              <a:gd name="connsiteX218" fmla="*/ 112924 w 599972"/>
              <a:gd name="connsiteY218" fmla="*/ 114544 h 398667"/>
              <a:gd name="connsiteX219" fmla="*/ 127367 w 599972"/>
              <a:gd name="connsiteY219" fmla="*/ 114544 h 398667"/>
              <a:gd name="connsiteX220" fmla="*/ 150171 w 599972"/>
              <a:gd name="connsiteY220" fmla="*/ 121371 h 398667"/>
              <a:gd name="connsiteX221" fmla="*/ 152451 w 599972"/>
              <a:gd name="connsiteY221" fmla="*/ 122888 h 398667"/>
              <a:gd name="connsiteX222" fmla="*/ 156252 w 599972"/>
              <a:gd name="connsiteY222" fmla="*/ 126681 h 398667"/>
              <a:gd name="connsiteX223" fmla="*/ 156252 w 599972"/>
              <a:gd name="connsiteY223" fmla="*/ 122888 h 398667"/>
              <a:gd name="connsiteX224" fmla="*/ 155492 w 599972"/>
              <a:gd name="connsiteY224" fmla="*/ 118336 h 398667"/>
              <a:gd name="connsiteX225" fmla="*/ 153212 w 599972"/>
              <a:gd name="connsiteY225" fmla="*/ 117578 h 398667"/>
              <a:gd name="connsiteX226" fmla="*/ 150171 w 599972"/>
              <a:gd name="connsiteY226" fmla="*/ 116061 h 398667"/>
              <a:gd name="connsiteX227" fmla="*/ 147891 w 599972"/>
              <a:gd name="connsiteY227" fmla="*/ 114544 h 398667"/>
              <a:gd name="connsiteX228" fmla="*/ 148651 w 599972"/>
              <a:gd name="connsiteY228" fmla="*/ 114544 h 398667"/>
              <a:gd name="connsiteX229" fmla="*/ 153212 w 599972"/>
              <a:gd name="connsiteY229" fmla="*/ 115302 h 398667"/>
              <a:gd name="connsiteX230" fmla="*/ 125846 w 599972"/>
              <a:gd name="connsiteY230" fmla="*/ 106104 h 398667"/>
              <a:gd name="connsiteX231" fmla="*/ 38299 w 599972"/>
              <a:gd name="connsiteY231" fmla="*/ 106032 h 398667"/>
              <a:gd name="connsiteX232" fmla="*/ 16459 w 599972"/>
              <a:gd name="connsiteY232" fmla="*/ 117598 h 398667"/>
              <a:gd name="connsiteX233" fmla="*/ 16459 w 599972"/>
              <a:gd name="connsiteY233" fmla="*/ 118357 h 398667"/>
              <a:gd name="connsiteX234" fmla="*/ 17219 w 599972"/>
              <a:gd name="connsiteY234" fmla="*/ 116840 h 398667"/>
              <a:gd name="connsiteX235" fmla="*/ 25575 w 599972"/>
              <a:gd name="connsiteY235" fmla="*/ 114565 h 398667"/>
              <a:gd name="connsiteX236" fmla="*/ 39249 w 599972"/>
              <a:gd name="connsiteY236" fmla="*/ 114565 h 398667"/>
              <a:gd name="connsiteX237" fmla="*/ 62798 w 599972"/>
              <a:gd name="connsiteY237" fmla="*/ 121390 h 398667"/>
              <a:gd name="connsiteX238" fmla="*/ 65077 w 599972"/>
              <a:gd name="connsiteY238" fmla="*/ 122907 h 398667"/>
              <a:gd name="connsiteX239" fmla="*/ 70394 w 599972"/>
              <a:gd name="connsiteY239" fmla="*/ 128216 h 398667"/>
              <a:gd name="connsiteX240" fmla="*/ 70394 w 599972"/>
              <a:gd name="connsiteY240" fmla="*/ 122907 h 398667"/>
              <a:gd name="connsiteX241" fmla="*/ 69634 w 599972"/>
              <a:gd name="connsiteY241" fmla="*/ 119873 h 398667"/>
              <a:gd name="connsiteX242" fmla="*/ 65836 w 599972"/>
              <a:gd name="connsiteY242" fmla="*/ 117598 h 398667"/>
              <a:gd name="connsiteX243" fmla="*/ 62798 w 599972"/>
              <a:gd name="connsiteY243" fmla="*/ 116081 h 398667"/>
              <a:gd name="connsiteX244" fmla="*/ 60519 w 599972"/>
              <a:gd name="connsiteY244" fmla="*/ 114565 h 398667"/>
              <a:gd name="connsiteX245" fmla="*/ 61278 w 599972"/>
              <a:gd name="connsiteY245" fmla="*/ 114565 h 398667"/>
              <a:gd name="connsiteX246" fmla="*/ 68115 w 599972"/>
              <a:gd name="connsiteY246" fmla="*/ 116081 h 398667"/>
              <a:gd name="connsiteX247" fmla="*/ 38299 w 599972"/>
              <a:gd name="connsiteY247" fmla="*/ 106032 h 398667"/>
              <a:gd name="connsiteX248" fmla="*/ 212637 w 599972"/>
              <a:gd name="connsiteY248" fmla="*/ 105940 h 398667"/>
              <a:gd name="connsiteX249" fmla="*/ 191177 w 599972"/>
              <a:gd name="connsiteY249" fmla="*/ 117602 h 398667"/>
              <a:gd name="connsiteX250" fmla="*/ 192697 w 599972"/>
              <a:gd name="connsiteY250" fmla="*/ 116843 h 398667"/>
              <a:gd name="connsiteX251" fmla="*/ 200293 w 599972"/>
              <a:gd name="connsiteY251" fmla="*/ 113809 h 398667"/>
              <a:gd name="connsiteX252" fmla="*/ 214726 w 599972"/>
              <a:gd name="connsiteY252" fmla="*/ 113809 h 398667"/>
              <a:gd name="connsiteX253" fmla="*/ 237516 w 599972"/>
              <a:gd name="connsiteY253" fmla="*/ 120636 h 398667"/>
              <a:gd name="connsiteX254" fmla="*/ 239795 w 599972"/>
              <a:gd name="connsiteY254" fmla="*/ 122153 h 398667"/>
              <a:gd name="connsiteX255" fmla="*/ 245112 w 599972"/>
              <a:gd name="connsiteY255" fmla="*/ 127462 h 398667"/>
              <a:gd name="connsiteX256" fmla="*/ 245112 w 599972"/>
              <a:gd name="connsiteY256" fmla="*/ 122911 h 398667"/>
              <a:gd name="connsiteX257" fmla="*/ 244352 w 599972"/>
              <a:gd name="connsiteY257" fmla="*/ 119119 h 398667"/>
              <a:gd name="connsiteX258" fmla="*/ 241314 w 599972"/>
              <a:gd name="connsiteY258" fmla="*/ 116843 h 398667"/>
              <a:gd name="connsiteX259" fmla="*/ 237516 w 599972"/>
              <a:gd name="connsiteY259" fmla="*/ 115326 h 398667"/>
              <a:gd name="connsiteX260" fmla="*/ 235237 w 599972"/>
              <a:gd name="connsiteY260" fmla="*/ 113809 h 398667"/>
              <a:gd name="connsiteX261" fmla="*/ 235996 w 599972"/>
              <a:gd name="connsiteY261" fmla="*/ 113809 h 398667"/>
              <a:gd name="connsiteX262" fmla="*/ 242073 w 599972"/>
              <a:gd name="connsiteY262" fmla="*/ 115326 h 398667"/>
              <a:gd name="connsiteX263" fmla="*/ 212637 w 599972"/>
              <a:gd name="connsiteY263" fmla="*/ 105940 h 398667"/>
              <a:gd name="connsiteX264" fmla="*/ 474475 w 599972"/>
              <a:gd name="connsiteY264" fmla="*/ 104665 h 398667"/>
              <a:gd name="connsiteX265" fmla="*/ 473715 w 599972"/>
              <a:gd name="connsiteY265" fmla="*/ 106182 h 398667"/>
              <a:gd name="connsiteX266" fmla="*/ 489662 w 599972"/>
              <a:gd name="connsiteY266" fmla="*/ 115286 h 398667"/>
              <a:gd name="connsiteX267" fmla="*/ 496497 w 599972"/>
              <a:gd name="connsiteY267" fmla="*/ 119079 h 398667"/>
              <a:gd name="connsiteX268" fmla="*/ 482828 w 599972"/>
              <a:gd name="connsiteY268" fmla="*/ 107700 h 398667"/>
              <a:gd name="connsiteX269" fmla="*/ 482069 w 599972"/>
              <a:gd name="connsiteY269" fmla="*/ 106941 h 398667"/>
              <a:gd name="connsiteX270" fmla="*/ 474475 w 599972"/>
              <a:gd name="connsiteY270" fmla="*/ 104665 h 398667"/>
              <a:gd name="connsiteX271" fmla="*/ 133923 w 599972"/>
              <a:gd name="connsiteY271" fmla="*/ 97286 h 398667"/>
              <a:gd name="connsiteX272" fmla="*/ 171455 w 599972"/>
              <a:gd name="connsiteY272" fmla="*/ 123646 h 398667"/>
              <a:gd name="connsiteX273" fmla="*/ 171455 w 599972"/>
              <a:gd name="connsiteY273" fmla="*/ 278396 h 398667"/>
              <a:gd name="connsiteX274" fmla="*/ 170695 w 599972"/>
              <a:gd name="connsiteY274" fmla="*/ 278396 h 398667"/>
              <a:gd name="connsiteX275" fmla="*/ 171455 w 599972"/>
              <a:gd name="connsiteY275" fmla="*/ 279154 h 398667"/>
              <a:gd name="connsiteX276" fmla="*/ 90119 w 599972"/>
              <a:gd name="connsiteY276" fmla="*/ 275362 h 398667"/>
              <a:gd name="connsiteX277" fmla="*/ 90119 w 599972"/>
              <a:gd name="connsiteY277" fmla="*/ 179022 h 398667"/>
              <a:gd name="connsiteX278" fmla="*/ 90119 w 599972"/>
              <a:gd name="connsiteY278" fmla="*/ 119854 h 398667"/>
              <a:gd name="connsiteX279" fmla="*/ 133923 w 599972"/>
              <a:gd name="connsiteY279" fmla="*/ 97286 h 398667"/>
              <a:gd name="connsiteX280" fmla="*/ 221278 w 599972"/>
              <a:gd name="connsiteY280" fmla="*/ 97028 h 398667"/>
              <a:gd name="connsiteX281" fmla="*/ 259545 w 599972"/>
              <a:gd name="connsiteY281" fmla="*/ 123670 h 398667"/>
              <a:gd name="connsiteX282" fmla="*/ 259545 w 599972"/>
              <a:gd name="connsiteY282" fmla="*/ 278400 h 398667"/>
              <a:gd name="connsiteX283" fmla="*/ 259545 w 599972"/>
              <a:gd name="connsiteY283" fmla="*/ 279158 h 398667"/>
              <a:gd name="connsiteX284" fmla="*/ 176744 w 599972"/>
              <a:gd name="connsiteY284" fmla="*/ 275366 h 398667"/>
              <a:gd name="connsiteX285" fmla="*/ 176744 w 599972"/>
              <a:gd name="connsiteY285" fmla="*/ 179039 h 398667"/>
              <a:gd name="connsiteX286" fmla="*/ 176744 w 599972"/>
              <a:gd name="connsiteY286" fmla="*/ 119877 h 398667"/>
              <a:gd name="connsiteX287" fmla="*/ 221278 w 599972"/>
              <a:gd name="connsiteY287" fmla="*/ 97028 h 398667"/>
              <a:gd name="connsiteX288" fmla="*/ 46560 w 599972"/>
              <a:gd name="connsiteY288" fmla="*/ 96742 h 398667"/>
              <a:gd name="connsiteX289" fmla="*/ 84827 w 599972"/>
              <a:gd name="connsiteY289" fmla="*/ 123665 h 398667"/>
              <a:gd name="connsiteX290" fmla="*/ 84827 w 599972"/>
              <a:gd name="connsiteY290" fmla="*/ 278376 h 398667"/>
              <a:gd name="connsiteX291" fmla="*/ 84827 w 599972"/>
              <a:gd name="connsiteY291" fmla="*/ 279135 h 398667"/>
              <a:gd name="connsiteX292" fmla="*/ 2026 w 599972"/>
              <a:gd name="connsiteY292" fmla="*/ 275343 h 398667"/>
              <a:gd name="connsiteX293" fmla="*/ 2026 w 599972"/>
              <a:gd name="connsiteY293" fmla="*/ 179028 h 398667"/>
              <a:gd name="connsiteX294" fmla="*/ 2026 w 599972"/>
              <a:gd name="connsiteY294" fmla="*/ 119873 h 398667"/>
              <a:gd name="connsiteX295" fmla="*/ 46560 w 599972"/>
              <a:gd name="connsiteY295" fmla="*/ 96742 h 398667"/>
              <a:gd name="connsiteX296" fmla="*/ 357531 w 599972"/>
              <a:gd name="connsiteY296" fmla="*/ 56871 h 398667"/>
              <a:gd name="connsiteX297" fmla="*/ 316524 w 599972"/>
              <a:gd name="connsiteY297" fmla="*/ 107700 h 398667"/>
              <a:gd name="connsiteX298" fmla="*/ 327155 w 599972"/>
              <a:gd name="connsiteY298" fmla="*/ 107700 h 398667"/>
              <a:gd name="connsiteX299" fmla="*/ 341584 w 599972"/>
              <a:gd name="connsiteY299" fmla="*/ 101631 h 398667"/>
              <a:gd name="connsiteX300" fmla="*/ 358290 w 599972"/>
              <a:gd name="connsiteY300" fmla="*/ 98596 h 398667"/>
              <a:gd name="connsiteX301" fmla="*/ 403853 w 599972"/>
              <a:gd name="connsiteY301" fmla="*/ 125148 h 398667"/>
              <a:gd name="connsiteX302" fmla="*/ 555728 w 599972"/>
              <a:gd name="connsiteY302" fmla="*/ 221495 h 398667"/>
              <a:gd name="connsiteX303" fmla="*/ 560284 w 599972"/>
              <a:gd name="connsiteY303" fmla="*/ 224530 h 398667"/>
              <a:gd name="connsiteX304" fmla="*/ 561044 w 599972"/>
              <a:gd name="connsiteY304" fmla="*/ 229840 h 398667"/>
              <a:gd name="connsiteX305" fmla="*/ 571675 w 599972"/>
              <a:gd name="connsiteY305" fmla="*/ 182046 h 398667"/>
              <a:gd name="connsiteX306" fmla="*/ 570916 w 599972"/>
              <a:gd name="connsiteY306" fmla="*/ 181288 h 398667"/>
              <a:gd name="connsiteX307" fmla="*/ 384109 w 599972"/>
              <a:gd name="connsiteY307" fmla="*/ 74320 h 398667"/>
              <a:gd name="connsiteX308" fmla="*/ 364365 w 599972"/>
              <a:gd name="connsiteY308" fmla="*/ 63699 h 398667"/>
              <a:gd name="connsiteX309" fmla="*/ 357531 w 599972"/>
              <a:gd name="connsiteY309" fmla="*/ 56871 h 398667"/>
              <a:gd name="connsiteX310" fmla="*/ 358290 w 599972"/>
              <a:gd name="connsiteY310" fmla="*/ 33353 h 398667"/>
              <a:gd name="connsiteX311" fmla="*/ 358290 w 599972"/>
              <a:gd name="connsiteY311" fmla="*/ 41698 h 398667"/>
              <a:gd name="connsiteX312" fmla="*/ 359049 w 599972"/>
              <a:gd name="connsiteY312" fmla="*/ 42457 h 398667"/>
              <a:gd name="connsiteX313" fmla="*/ 374237 w 599972"/>
              <a:gd name="connsiteY313" fmla="*/ 49284 h 398667"/>
              <a:gd name="connsiteX314" fmla="*/ 417521 w 599972"/>
              <a:gd name="connsiteY314" fmla="*/ 66733 h 398667"/>
              <a:gd name="connsiteX315" fmla="*/ 418281 w 599972"/>
              <a:gd name="connsiteY315" fmla="*/ 65216 h 398667"/>
              <a:gd name="connsiteX316" fmla="*/ 365124 w 599972"/>
              <a:gd name="connsiteY316" fmla="*/ 37146 h 398667"/>
              <a:gd name="connsiteX317" fmla="*/ 358290 w 599972"/>
              <a:gd name="connsiteY317" fmla="*/ 33353 h 398667"/>
              <a:gd name="connsiteX318" fmla="*/ 365884 w 599972"/>
              <a:gd name="connsiteY318" fmla="*/ 15904 h 398667"/>
              <a:gd name="connsiteX319" fmla="*/ 358290 w 599972"/>
              <a:gd name="connsiteY319" fmla="*/ 18180 h 398667"/>
              <a:gd name="connsiteX320" fmla="*/ 358290 w 599972"/>
              <a:gd name="connsiteY320" fmla="*/ 18939 h 398667"/>
              <a:gd name="connsiteX321" fmla="*/ 368921 w 599972"/>
              <a:gd name="connsiteY321" fmla="*/ 21215 h 398667"/>
              <a:gd name="connsiteX322" fmla="*/ 402334 w 599972"/>
              <a:gd name="connsiteY322" fmla="*/ 38663 h 398667"/>
              <a:gd name="connsiteX323" fmla="*/ 384868 w 599972"/>
              <a:gd name="connsiteY323" fmla="*/ 25767 h 398667"/>
              <a:gd name="connsiteX324" fmla="*/ 371199 w 599972"/>
              <a:gd name="connsiteY324" fmla="*/ 18939 h 398667"/>
              <a:gd name="connsiteX325" fmla="*/ 365884 w 599972"/>
              <a:gd name="connsiteY325" fmla="*/ 15904 h 398667"/>
              <a:gd name="connsiteX326" fmla="*/ 358053 w 599972"/>
              <a:gd name="connsiteY326" fmla="*/ 862 h 398667"/>
              <a:gd name="connsiteX327" fmla="*/ 411446 w 599972"/>
              <a:gd name="connsiteY327" fmla="*/ 29560 h 398667"/>
              <a:gd name="connsiteX328" fmla="*/ 564081 w 599972"/>
              <a:gd name="connsiteY328" fmla="*/ 158528 h 398667"/>
              <a:gd name="connsiteX329" fmla="*/ 588381 w 599972"/>
              <a:gd name="connsiteY329" fmla="*/ 218461 h 398667"/>
              <a:gd name="connsiteX330" fmla="*/ 449415 w 599972"/>
              <a:gd name="connsiteY330" fmla="*/ 335291 h 398667"/>
              <a:gd name="connsiteX331" fmla="*/ 355252 w 599972"/>
              <a:gd name="connsiteY331" fmla="*/ 397500 h 398667"/>
              <a:gd name="connsiteX332" fmla="*/ 343862 w 599972"/>
              <a:gd name="connsiteY332" fmla="*/ 346671 h 398667"/>
              <a:gd name="connsiteX333" fmla="*/ 292224 w 599972"/>
              <a:gd name="connsiteY333" fmla="*/ 299635 h 398667"/>
              <a:gd name="connsiteX334" fmla="*/ 277036 w 599972"/>
              <a:gd name="connsiteY334" fmla="*/ 292808 h 398667"/>
              <a:gd name="connsiteX335" fmla="*/ 272480 w 599972"/>
              <a:gd name="connsiteY335" fmla="*/ 229840 h 398667"/>
              <a:gd name="connsiteX336" fmla="*/ 272480 w 599972"/>
              <a:gd name="connsiteY336" fmla="*/ 131217 h 398667"/>
              <a:gd name="connsiteX337" fmla="*/ 292983 w 599972"/>
              <a:gd name="connsiteY337" fmla="*/ 99355 h 398667"/>
              <a:gd name="connsiteX338" fmla="*/ 338546 w 599972"/>
              <a:gd name="connsiteY338" fmla="*/ 85699 h 398667"/>
              <a:gd name="connsiteX339" fmla="*/ 343862 w 599972"/>
              <a:gd name="connsiteY339" fmla="*/ 21973 h 398667"/>
              <a:gd name="connsiteX340" fmla="*/ 343862 w 599972"/>
              <a:gd name="connsiteY340" fmla="*/ 19698 h 398667"/>
              <a:gd name="connsiteX341" fmla="*/ 344621 w 599972"/>
              <a:gd name="connsiteY341" fmla="*/ 17422 h 398667"/>
              <a:gd name="connsiteX342" fmla="*/ 358053 w 599972"/>
              <a:gd name="connsiteY342" fmla="*/ 862 h 39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Lst>
            <a:rect l="l" t="t" r="r" b="b"/>
            <a:pathLst>
              <a:path w="599972" h="398667">
                <a:moveTo>
                  <a:pt x="359049" y="349705"/>
                </a:moveTo>
                <a:cubicBezTo>
                  <a:pt x="359049" y="360326"/>
                  <a:pt x="359809" y="373982"/>
                  <a:pt x="362846" y="382327"/>
                </a:cubicBezTo>
                <a:cubicBezTo>
                  <a:pt x="362846" y="382327"/>
                  <a:pt x="363606" y="382327"/>
                  <a:pt x="363606" y="382327"/>
                </a:cubicBezTo>
                <a:lnTo>
                  <a:pt x="366860" y="386879"/>
                </a:lnTo>
                <a:lnTo>
                  <a:pt x="365124" y="386879"/>
                </a:lnTo>
                <a:cubicBezTo>
                  <a:pt x="365884" y="386879"/>
                  <a:pt x="366643" y="387637"/>
                  <a:pt x="367402" y="387637"/>
                </a:cubicBezTo>
                <a:lnTo>
                  <a:pt x="366860" y="386879"/>
                </a:lnTo>
                <a:lnTo>
                  <a:pt x="371959" y="386879"/>
                </a:lnTo>
                <a:cubicBezTo>
                  <a:pt x="378793" y="380810"/>
                  <a:pt x="385627" y="374741"/>
                  <a:pt x="392462" y="369430"/>
                </a:cubicBezTo>
                <a:cubicBezTo>
                  <a:pt x="389424" y="369430"/>
                  <a:pt x="385627" y="368671"/>
                  <a:pt x="382590" y="366396"/>
                </a:cubicBezTo>
                <a:cubicBezTo>
                  <a:pt x="376515" y="362602"/>
                  <a:pt x="370440" y="358809"/>
                  <a:pt x="364365" y="355016"/>
                </a:cubicBezTo>
                <a:cubicBezTo>
                  <a:pt x="362087" y="353499"/>
                  <a:pt x="360568" y="351981"/>
                  <a:pt x="359049" y="349705"/>
                </a:cubicBezTo>
                <a:close/>
                <a:moveTo>
                  <a:pt x="352974" y="311774"/>
                </a:moveTo>
                <a:cubicBezTo>
                  <a:pt x="356012" y="318601"/>
                  <a:pt x="357531" y="326188"/>
                  <a:pt x="358290" y="333774"/>
                </a:cubicBezTo>
                <a:cubicBezTo>
                  <a:pt x="359809" y="335291"/>
                  <a:pt x="362087" y="336050"/>
                  <a:pt x="364365" y="337567"/>
                </a:cubicBezTo>
                <a:cubicBezTo>
                  <a:pt x="374237" y="343636"/>
                  <a:pt x="384109" y="350464"/>
                  <a:pt x="393981" y="356533"/>
                </a:cubicBezTo>
                <a:cubicBezTo>
                  <a:pt x="397018" y="358809"/>
                  <a:pt x="398537" y="361844"/>
                  <a:pt x="399296" y="364120"/>
                </a:cubicBezTo>
                <a:cubicBezTo>
                  <a:pt x="401574" y="361844"/>
                  <a:pt x="404612" y="359568"/>
                  <a:pt x="406890" y="357292"/>
                </a:cubicBezTo>
                <a:cubicBezTo>
                  <a:pt x="411446" y="353499"/>
                  <a:pt x="415243" y="350464"/>
                  <a:pt x="419800" y="346671"/>
                </a:cubicBezTo>
                <a:cubicBezTo>
                  <a:pt x="416003" y="347430"/>
                  <a:pt x="411446" y="347430"/>
                  <a:pt x="407649" y="345154"/>
                </a:cubicBezTo>
                <a:cubicBezTo>
                  <a:pt x="392462" y="336050"/>
                  <a:pt x="376515" y="327705"/>
                  <a:pt x="361327" y="318601"/>
                </a:cubicBezTo>
                <a:cubicBezTo>
                  <a:pt x="358290" y="317084"/>
                  <a:pt x="355252" y="314049"/>
                  <a:pt x="352974" y="311774"/>
                </a:cubicBezTo>
                <a:close/>
                <a:moveTo>
                  <a:pt x="109123" y="286740"/>
                </a:moveTo>
                <a:cubicBezTo>
                  <a:pt x="112164" y="289395"/>
                  <a:pt x="116534" y="291102"/>
                  <a:pt x="121475" y="292050"/>
                </a:cubicBezTo>
                <a:lnTo>
                  <a:pt x="130698" y="292494"/>
                </a:lnTo>
                <a:lnTo>
                  <a:pt x="132688" y="292809"/>
                </a:lnTo>
                <a:lnTo>
                  <a:pt x="137248" y="292809"/>
                </a:lnTo>
                <a:lnTo>
                  <a:pt x="130698" y="292494"/>
                </a:lnTo>
                <a:lnTo>
                  <a:pt x="120715" y="290912"/>
                </a:lnTo>
                <a:cubicBezTo>
                  <a:pt x="116535" y="289774"/>
                  <a:pt x="112544" y="288257"/>
                  <a:pt x="109883" y="286740"/>
                </a:cubicBezTo>
                <a:cubicBezTo>
                  <a:pt x="109123" y="286740"/>
                  <a:pt x="109123" y="286740"/>
                  <a:pt x="109123" y="286740"/>
                </a:cubicBezTo>
                <a:close/>
                <a:moveTo>
                  <a:pt x="20258" y="285960"/>
                </a:moveTo>
                <a:cubicBezTo>
                  <a:pt x="21017" y="285960"/>
                  <a:pt x="21777" y="285960"/>
                  <a:pt x="21777" y="286719"/>
                </a:cubicBezTo>
                <a:cubicBezTo>
                  <a:pt x="27854" y="289752"/>
                  <a:pt x="37729" y="292786"/>
                  <a:pt x="44566" y="292786"/>
                </a:cubicBezTo>
                <a:cubicBezTo>
                  <a:pt x="35450" y="292786"/>
                  <a:pt x="25575" y="290511"/>
                  <a:pt x="20258" y="285960"/>
                </a:cubicBezTo>
                <a:close/>
                <a:moveTo>
                  <a:pt x="194216" y="284468"/>
                </a:moveTo>
                <a:cubicBezTo>
                  <a:pt x="194976" y="285226"/>
                  <a:pt x="195735" y="285985"/>
                  <a:pt x="197254" y="285985"/>
                </a:cubicBezTo>
                <a:lnTo>
                  <a:pt x="197300" y="285997"/>
                </a:lnTo>
                <a:lnTo>
                  <a:pt x="208174" y="291389"/>
                </a:lnTo>
                <a:lnTo>
                  <a:pt x="219064" y="291791"/>
                </a:lnTo>
                <a:lnTo>
                  <a:pt x="220044" y="292052"/>
                </a:lnTo>
                <a:lnTo>
                  <a:pt x="226121" y="292052"/>
                </a:lnTo>
                <a:lnTo>
                  <a:pt x="219064" y="291791"/>
                </a:lnTo>
                <a:lnTo>
                  <a:pt x="197300" y="285997"/>
                </a:lnTo>
                <a:close/>
                <a:moveTo>
                  <a:pt x="289186" y="275359"/>
                </a:moveTo>
                <a:cubicBezTo>
                  <a:pt x="291465" y="278393"/>
                  <a:pt x="292983" y="279911"/>
                  <a:pt x="295261" y="281428"/>
                </a:cubicBezTo>
                <a:cubicBezTo>
                  <a:pt x="298299" y="282945"/>
                  <a:pt x="300577" y="284462"/>
                  <a:pt x="303615" y="285980"/>
                </a:cubicBezTo>
                <a:cubicBezTo>
                  <a:pt x="304374" y="286738"/>
                  <a:pt x="305133" y="286738"/>
                  <a:pt x="306652" y="287497"/>
                </a:cubicBezTo>
                <a:cubicBezTo>
                  <a:pt x="297540" y="285980"/>
                  <a:pt x="292224" y="282945"/>
                  <a:pt x="289186" y="275359"/>
                </a:cubicBezTo>
                <a:close/>
                <a:moveTo>
                  <a:pt x="105322" y="210883"/>
                </a:moveTo>
                <a:lnTo>
                  <a:pt x="105322" y="234398"/>
                </a:lnTo>
                <a:lnTo>
                  <a:pt x="105322" y="255639"/>
                </a:lnTo>
                <a:cubicBezTo>
                  <a:pt x="106842" y="255639"/>
                  <a:pt x="108363" y="255639"/>
                  <a:pt x="109883" y="256397"/>
                </a:cubicBezTo>
                <a:cubicBezTo>
                  <a:pt x="122806" y="263983"/>
                  <a:pt x="136488" y="271569"/>
                  <a:pt x="150171" y="279154"/>
                </a:cubicBezTo>
                <a:cubicBezTo>
                  <a:pt x="152451" y="280672"/>
                  <a:pt x="153972" y="282189"/>
                  <a:pt x="155492" y="283706"/>
                </a:cubicBezTo>
                <a:cubicBezTo>
                  <a:pt x="155492" y="282947"/>
                  <a:pt x="156252" y="282189"/>
                  <a:pt x="156252" y="281430"/>
                </a:cubicBezTo>
                <a:lnTo>
                  <a:pt x="156252" y="240467"/>
                </a:lnTo>
                <a:cubicBezTo>
                  <a:pt x="154732" y="239708"/>
                  <a:pt x="153212" y="239708"/>
                  <a:pt x="151691" y="238191"/>
                </a:cubicBezTo>
                <a:cubicBezTo>
                  <a:pt x="138009" y="230606"/>
                  <a:pt x="123566" y="222261"/>
                  <a:pt x="109883" y="214676"/>
                </a:cubicBezTo>
                <a:cubicBezTo>
                  <a:pt x="108363" y="213917"/>
                  <a:pt x="106842" y="212400"/>
                  <a:pt x="105322" y="210883"/>
                </a:cubicBezTo>
                <a:close/>
                <a:moveTo>
                  <a:pt x="191177" y="209378"/>
                </a:moveTo>
                <a:lnTo>
                  <a:pt x="191177" y="234408"/>
                </a:lnTo>
                <a:cubicBezTo>
                  <a:pt x="191177" y="241234"/>
                  <a:pt x="191177" y="248061"/>
                  <a:pt x="191177" y="254887"/>
                </a:cubicBezTo>
                <a:cubicBezTo>
                  <a:pt x="193456" y="254887"/>
                  <a:pt x="194976" y="255645"/>
                  <a:pt x="197254" y="256404"/>
                </a:cubicBezTo>
                <a:cubicBezTo>
                  <a:pt x="210928" y="263989"/>
                  <a:pt x="223842" y="271573"/>
                  <a:pt x="237516" y="279158"/>
                </a:cubicBezTo>
                <a:cubicBezTo>
                  <a:pt x="239795" y="280675"/>
                  <a:pt x="242073" y="282192"/>
                  <a:pt x="243593" y="284468"/>
                </a:cubicBezTo>
                <a:cubicBezTo>
                  <a:pt x="244352" y="283709"/>
                  <a:pt x="244352" y="282192"/>
                  <a:pt x="245112" y="281434"/>
                </a:cubicBezTo>
                <a:lnTo>
                  <a:pt x="245112" y="239717"/>
                </a:lnTo>
                <a:cubicBezTo>
                  <a:pt x="243593" y="239717"/>
                  <a:pt x="241314" y="239717"/>
                  <a:pt x="239035" y="238200"/>
                </a:cubicBezTo>
                <a:cubicBezTo>
                  <a:pt x="225361" y="230615"/>
                  <a:pt x="211688" y="222272"/>
                  <a:pt x="197254" y="214687"/>
                </a:cubicBezTo>
                <a:cubicBezTo>
                  <a:pt x="194976" y="213170"/>
                  <a:pt x="193456" y="211653"/>
                  <a:pt x="191177" y="209378"/>
                </a:cubicBezTo>
                <a:close/>
                <a:moveTo>
                  <a:pt x="16459" y="209363"/>
                </a:moveTo>
                <a:lnTo>
                  <a:pt x="16459" y="234390"/>
                </a:lnTo>
                <a:cubicBezTo>
                  <a:pt x="16459" y="241215"/>
                  <a:pt x="16459" y="248041"/>
                  <a:pt x="16459" y="255625"/>
                </a:cubicBezTo>
                <a:cubicBezTo>
                  <a:pt x="17979" y="255625"/>
                  <a:pt x="20258" y="255625"/>
                  <a:pt x="22536" y="257141"/>
                </a:cubicBezTo>
                <a:cubicBezTo>
                  <a:pt x="35450" y="264725"/>
                  <a:pt x="49124" y="272309"/>
                  <a:pt x="62798" y="279893"/>
                </a:cubicBezTo>
                <a:cubicBezTo>
                  <a:pt x="65077" y="280651"/>
                  <a:pt x="67355" y="282927"/>
                  <a:pt x="68115" y="284443"/>
                </a:cubicBezTo>
                <a:cubicBezTo>
                  <a:pt x="68875" y="283685"/>
                  <a:pt x="69634" y="282168"/>
                  <a:pt x="70394" y="281410"/>
                </a:cubicBezTo>
                <a:lnTo>
                  <a:pt x="70394" y="240457"/>
                </a:lnTo>
                <a:cubicBezTo>
                  <a:pt x="68115" y="240457"/>
                  <a:pt x="66596" y="239699"/>
                  <a:pt x="64317" y="238940"/>
                </a:cubicBezTo>
                <a:cubicBezTo>
                  <a:pt x="50643" y="230598"/>
                  <a:pt x="36210" y="223014"/>
                  <a:pt x="22536" y="215430"/>
                </a:cubicBezTo>
                <a:cubicBezTo>
                  <a:pt x="20258" y="213913"/>
                  <a:pt x="17979" y="211638"/>
                  <a:pt x="16459" y="209363"/>
                </a:cubicBezTo>
                <a:close/>
                <a:moveTo>
                  <a:pt x="105322" y="170678"/>
                </a:moveTo>
                <a:lnTo>
                  <a:pt x="105322" y="190401"/>
                </a:lnTo>
                <a:cubicBezTo>
                  <a:pt x="106082" y="190401"/>
                  <a:pt x="107603" y="191160"/>
                  <a:pt x="109123" y="191918"/>
                </a:cubicBezTo>
                <a:cubicBezTo>
                  <a:pt x="123566" y="201780"/>
                  <a:pt x="138009" y="210883"/>
                  <a:pt x="152451" y="219986"/>
                </a:cubicBezTo>
                <a:cubicBezTo>
                  <a:pt x="153972" y="221503"/>
                  <a:pt x="155492" y="222261"/>
                  <a:pt x="156252" y="223778"/>
                </a:cubicBezTo>
                <a:lnTo>
                  <a:pt x="156252" y="203297"/>
                </a:lnTo>
                <a:cubicBezTo>
                  <a:pt x="155492" y="202538"/>
                  <a:pt x="153972" y="201780"/>
                  <a:pt x="152451" y="201021"/>
                </a:cubicBezTo>
                <a:cubicBezTo>
                  <a:pt x="138009" y="191918"/>
                  <a:pt x="123566" y="182815"/>
                  <a:pt x="109123" y="173712"/>
                </a:cubicBezTo>
                <a:cubicBezTo>
                  <a:pt x="107603" y="172954"/>
                  <a:pt x="106082" y="172195"/>
                  <a:pt x="105322" y="170678"/>
                </a:cubicBezTo>
                <a:close/>
                <a:moveTo>
                  <a:pt x="191177" y="169178"/>
                </a:moveTo>
                <a:lnTo>
                  <a:pt x="191177" y="190416"/>
                </a:lnTo>
                <a:cubicBezTo>
                  <a:pt x="193456" y="190416"/>
                  <a:pt x="194976" y="190416"/>
                  <a:pt x="196495" y="191933"/>
                </a:cubicBezTo>
                <a:cubicBezTo>
                  <a:pt x="210928" y="201035"/>
                  <a:pt x="225361" y="210895"/>
                  <a:pt x="239795" y="219997"/>
                </a:cubicBezTo>
                <a:cubicBezTo>
                  <a:pt x="241314" y="221514"/>
                  <a:pt x="243593" y="223031"/>
                  <a:pt x="245112" y="225306"/>
                </a:cubicBezTo>
                <a:lnTo>
                  <a:pt x="245112" y="203310"/>
                </a:lnTo>
                <a:cubicBezTo>
                  <a:pt x="243593" y="202552"/>
                  <a:pt x="241314" y="202552"/>
                  <a:pt x="239795" y="201035"/>
                </a:cubicBezTo>
                <a:cubicBezTo>
                  <a:pt x="225361" y="191933"/>
                  <a:pt x="210928" y="182831"/>
                  <a:pt x="196495" y="173729"/>
                </a:cubicBezTo>
                <a:cubicBezTo>
                  <a:pt x="194976" y="172212"/>
                  <a:pt x="193456" y="170695"/>
                  <a:pt x="191177" y="169178"/>
                </a:cubicBezTo>
                <a:close/>
                <a:moveTo>
                  <a:pt x="16459" y="169168"/>
                </a:moveTo>
                <a:lnTo>
                  <a:pt x="16459" y="190403"/>
                </a:lnTo>
                <a:cubicBezTo>
                  <a:pt x="17979" y="190403"/>
                  <a:pt x="19498" y="191162"/>
                  <a:pt x="21777" y="191920"/>
                </a:cubicBezTo>
                <a:cubicBezTo>
                  <a:pt x="36210" y="201779"/>
                  <a:pt x="50643" y="211638"/>
                  <a:pt x="65077" y="220739"/>
                </a:cubicBezTo>
                <a:cubicBezTo>
                  <a:pt x="66596" y="221497"/>
                  <a:pt x="68875" y="223772"/>
                  <a:pt x="70394" y="225289"/>
                </a:cubicBezTo>
                <a:lnTo>
                  <a:pt x="70394" y="203296"/>
                </a:lnTo>
                <a:cubicBezTo>
                  <a:pt x="68115" y="203296"/>
                  <a:pt x="66596" y="202538"/>
                  <a:pt x="64317" y="201021"/>
                </a:cubicBezTo>
                <a:cubicBezTo>
                  <a:pt x="50643" y="192679"/>
                  <a:pt x="36210" y="183578"/>
                  <a:pt x="21777" y="174477"/>
                </a:cubicBezTo>
                <a:cubicBezTo>
                  <a:pt x="20258" y="172960"/>
                  <a:pt x="17979" y="171444"/>
                  <a:pt x="16459" y="169168"/>
                </a:cubicBezTo>
                <a:close/>
                <a:moveTo>
                  <a:pt x="311968" y="154735"/>
                </a:moveTo>
                <a:cubicBezTo>
                  <a:pt x="343862" y="174460"/>
                  <a:pt x="375756" y="195702"/>
                  <a:pt x="407649" y="215426"/>
                </a:cubicBezTo>
                <a:cubicBezTo>
                  <a:pt x="436506" y="232116"/>
                  <a:pt x="464603" y="249565"/>
                  <a:pt x="493459" y="265497"/>
                </a:cubicBezTo>
                <a:cubicBezTo>
                  <a:pt x="499534" y="268531"/>
                  <a:pt x="499534" y="268531"/>
                  <a:pt x="494219" y="265497"/>
                </a:cubicBezTo>
                <a:cubicBezTo>
                  <a:pt x="433468" y="228323"/>
                  <a:pt x="372718" y="191909"/>
                  <a:pt x="311968" y="154735"/>
                </a:cubicBezTo>
                <a:close/>
                <a:moveTo>
                  <a:pt x="105322" y="153231"/>
                </a:moveTo>
                <a:lnTo>
                  <a:pt x="105322" y="156265"/>
                </a:lnTo>
                <a:cubicBezTo>
                  <a:pt x="106082" y="156265"/>
                  <a:pt x="107603" y="157024"/>
                  <a:pt x="109123" y="157782"/>
                </a:cubicBezTo>
                <a:cubicBezTo>
                  <a:pt x="124326" y="167644"/>
                  <a:pt x="138769" y="176747"/>
                  <a:pt x="153972" y="185850"/>
                </a:cubicBezTo>
                <a:cubicBezTo>
                  <a:pt x="154732" y="186608"/>
                  <a:pt x="155492" y="186608"/>
                  <a:pt x="156252" y="187367"/>
                </a:cubicBezTo>
                <a:lnTo>
                  <a:pt x="156252" y="184332"/>
                </a:lnTo>
                <a:cubicBezTo>
                  <a:pt x="155492" y="184332"/>
                  <a:pt x="153972" y="183574"/>
                  <a:pt x="152451" y="182815"/>
                </a:cubicBezTo>
                <a:cubicBezTo>
                  <a:pt x="138009" y="173712"/>
                  <a:pt x="123566" y="165368"/>
                  <a:pt x="109883" y="157024"/>
                </a:cubicBezTo>
                <a:cubicBezTo>
                  <a:pt x="107603" y="155507"/>
                  <a:pt x="106842" y="154748"/>
                  <a:pt x="105322" y="153231"/>
                </a:cubicBezTo>
                <a:close/>
                <a:moveTo>
                  <a:pt x="191177" y="151733"/>
                </a:moveTo>
                <a:cubicBezTo>
                  <a:pt x="191177" y="153250"/>
                  <a:pt x="191177" y="154009"/>
                  <a:pt x="191177" y="155526"/>
                </a:cubicBezTo>
                <a:cubicBezTo>
                  <a:pt x="193456" y="155526"/>
                  <a:pt x="194976" y="156284"/>
                  <a:pt x="197254" y="157801"/>
                </a:cubicBezTo>
                <a:cubicBezTo>
                  <a:pt x="211688" y="166903"/>
                  <a:pt x="226121" y="176763"/>
                  <a:pt x="241314" y="185865"/>
                </a:cubicBezTo>
                <a:cubicBezTo>
                  <a:pt x="242833" y="186624"/>
                  <a:pt x="243593" y="187382"/>
                  <a:pt x="245112" y="188141"/>
                </a:cubicBezTo>
                <a:lnTo>
                  <a:pt x="245112" y="184348"/>
                </a:lnTo>
                <a:cubicBezTo>
                  <a:pt x="243593" y="184348"/>
                  <a:pt x="241314" y="183590"/>
                  <a:pt x="239795" y="182831"/>
                </a:cubicBezTo>
                <a:cubicBezTo>
                  <a:pt x="225361" y="173729"/>
                  <a:pt x="210928" y="165386"/>
                  <a:pt x="197254" y="156284"/>
                </a:cubicBezTo>
                <a:cubicBezTo>
                  <a:pt x="194976" y="155526"/>
                  <a:pt x="193456" y="153250"/>
                  <a:pt x="191177" y="151733"/>
                </a:cubicBezTo>
                <a:close/>
                <a:moveTo>
                  <a:pt x="16459" y="151726"/>
                </a:moveTo>
                <a:lnTo>
                  <a:pt x="16459" y="156276"/>
                </a:lnTo>
                <a:cubicBezTo>
                  <a:pt x="17979" y="156276"/>
                  <a:pt x="20258" y="157034"/>
                  <a:pt x="21777" y="158551"/>
                </a:cubicBezTo>
                <a:cubicBezTo>
                  <a:pt x="36970" y="167652"/>
                  <a:pt x="51403" y="176752"/>
                  <a:pt x="66596" y="185853"/>
                </a:cubicBezTo>
                <a:cubicBezTo>
                  <a:pt x="67355" y="186611"/>
                  <a:pt x="68875" y="187370"/>
                  <a:pt x="70394" y="188128"/>
                </a:cubicBezTo>
                <a:lnTo>
                  <a:pt x="70394" y="185095"/>
                </a:lnTo>
                <a:cubicBezTo>
                  <a:pt x="68115" y="185095"/>
                  <a:pt x="66596" y="184336"/>
                  <a:pt x="64317" y="182819"/>
                </a:cubicBezTo>
                <a:cubicBezTo>
                  <a:pt x="50643" y="174477"/>
                  <a:pt x="36210" y="165377"/>
                  <a:pt x="21777" y="157034"/>
                </a:cubicBezTo>
                <a:cubicBezTo>
                  <a:pt x="20258" y="155518"/>
                  <a:pt x="17979" y="154001"/>
                  <a:pt x="16459" y="151726"/>
                </a:cubicBezTo>
                <a:close/>
                <a:moveTo>
                  <a:pt x="285390" y="147907"/>
                </a:moveTo>
                <a:cubicBezTo>
                  <a:pt x="283871" y="183564"/>
                  <a:pt x="286149" y="234392"/>
                  <a:pt x="286908" y="250324"/>
                </a:cubicBezTo>
                <a:cubicBezTo>
                  <a:pt x="288427" y="248048"/>
                  <a:pt x="291465" y="248048"/>
                  <a:pt x="295261" y="249565"/>
                </a:cubicBezTo>
                <a:cubicBezTo>
                  <a:pt x="339305" y="276117"/>
                  <a:pt x="384868" y="301153"/>
                  <a:pt x="430431" y="326946"/>
                </a:cubicBezTo>
                <a:cubicBezTo>
                  <a:pt x="433468" y="328464"/>
                  <a:pt x="434987" y="331498"/>
                  <a:pt x="434228" y="334533"/>
                </a:cubicBezTo>
                <a:cubicBezTo>
                  <a:pt x="446378" y="323912"/>
                  <a:pt x="458528" y="314049"/>
                  <a:pt x="470678" y="303428"/>
                </a:cubicBezTo>
                <a:cubicBezTo>
                  <a:pt x="466881" y="304187"/>
                  <a:pt x="463084" y="303428"/>
                  <a:pt x="460047" y="301153"/>
                </a:cubicBezTo>
                <a:cubicBezTo>
                  <a:pt x="450175" y="295083"/>
                  <a:pt x="439543" y="289014"/>
                  <a:pt x="429671" y="282945"/>
                </a:cubicBezTo>
                <a:cubicBezTo>
                  <a:pt x="385627" y="257910"/>
                  <a:pt x="340824" y="232875"/>
                  <a:pt x="295261" y="209357"/>
                </a:cubicBezTo>
                <a:cubicBezTo>
                  <a:pt x="289946" y="207081"/>
                  <a:pt x="285390" y="200254"/>
                  <a:pt x="285390" y="195702"/>
                </a:cubicBezTo>
                <a:cubicBezTo>
                  <a:pt x="285390" y="191150"/>
                  <a:pt x="286908" y="188115"/>
                  <a:pt x="289186" y="188874"/>
                </a:cubicBezTo>
                <a:cubicBezTo>
                  <a:pt x="291465" y="190391"/>
                  <a:pt x="291465" y="189633"/>
                  <a:pt x="289186" y="188115"/>
                </a:cubicBezTo>
                <a:cubicBezTo>
                  <a:pt x="286908" y="186598"/>
                  <a:pt x="285390" y="182046"/>
                  <a:pt x="285390" y="176736"/>
                </a:cubicBezTo>
                <a:cubicBezTo>
                  <a:pt x="285390" y="172184"/>
                  <a:pt x="289186" y="171425"/>
                  <a:pt x="294502" y="175218"/>
                </a:cubicBezTo>
                <a:cubicBezTo>
                  <a:pt x="338546" y="207081"/>
                  <a:pt x="383349" y="236668"/>
                  <a:pt x="428912" y="265497"/>
                </a:cubicBezTo>
                <a:cubicBezTo>
                  <a:pt x="444100" y="273842"/>
                  <a:pt x="458528" y="282187"/>
                  <a:pt x="472956" y="290532"/>
                </a:cubicBezTo>
                <a:cubicBezTo>
                  <a:pt x="475994" y="292808"/>
                  <a:pt x="478272" y="295083"/>
                  <a:pt x="478272" y="297359"/>
                </a:cubicBezTo>
                <a:cubicBezTo>
                  <a:pt x="485106" y="292049"/>
                  <a:pt x="491181" y="285980"/>
                  <a:pt x="498015" y="280669"/>
                </a:cubicBezTo>
                <a:cubicBezTo>
                  <a:pt x="494219" y="281428"/>
                  <a:pt x="490422" y="280669"/>
                  <a:pt x="486625" y="279152"/>
                </a:cubicBezTo>
                <a:cubicBezTo>
                  <a:pt x="469918" y="269290"/>
                  <a:pt x="453212" y="259427"/>
                  <a:pt x="436506" y="249565"/>
                </a:cubicBezTo>
                <a:cubicBezTo>
                  <a:pt x="388665" y="221495"/>
                  <a:pt x="343102" y="189633"/>
                  <a:pt x="295261" y="160804"/>
                </a:cubicBezTo>
                <a:cubicBezTo>
                  <a:pt x="289946" y="157770"/>
                  <a:pt x="286149" y="152459"/>
                  <a:pt x="285390" y="147907"/>
                </a:cubicBezTo>
                <a:close/>
                <a:moveTo>
                  <a:pt x="286149" y="137287"/>
                </a:moveTo>
                <a:cubicBezTo>
                  <a:pt x="286149" y="138804"/>
                  <a:pt x="286149" y="140321"/>
                  <a:pt x="286149" y="142597"/>
                </a:cubicBezTo>
                <a:cubicBezTo>
                  <a:pt x="286149" y="140321"/>
                  <a:pt x="286908" y="139562"/>
                  <a:pt x="287668" y="140321"/>
                </a:cubicBezTo>
                <a:cubicBezTo>
                  <a:pt x="289186" y="141080"/>
                  <a:pt x="289186" y="141080"/>
                  <a:pt x="287668" y="139562"/>
                </a:cubicBezTo>
                <a:cubicBezTo>
                  <a:pt x="286908" y="139562"/>
                  <a:pt x="286908" y="138804"/>
                  <a:pt x="286149" y="137287"/>
                </a:cubicBezTo>
                <a:close/>
                <a:moveTo>
                  <a:pt x="384868" y="133493"/>
                </a:moveTo>
                <a:cubicBezTo>
                  <a:pt x="378793" y="131217"/>
                  <a:pt x="378793" y="131976"/>
                  <a:pt x="384109" y="135011"/>
                </a:cubicBezTo>
                <a:cubicBezTo>
                  <a:pt x="433468" y="168391"/>
                  <a:pt x="483587" y="200254"/>
                  <a:pt x="533706" y="233634"/>
                </a:cubicBezTo>
                <a:cubicBezTo>
                  <a:pt x="535984" y="234392"/>
                  <a:pt x="538263" y="235910"/>
                  <a:pt x="540541" y="237427"/>
                </a:cubicBezTo>
                <a:cubicBezTo>
                  <a:pt x="542819" y="238944"/>
                  <a:pt x="544338" y="240461"/>
                  <a:pt x="544338" y="241979"/>
                </a:cubicBezTo>
                <a:cubicBezTo>
                  <a:pt x="548134" y="239703"/>
                  <a:pt x="551931" y="236668"/>
                  <a:pt x="555728" y="233634"/>
                </a:cubicBezTo>
                <a:cubicBezTo>
                  <a:pt x="552691" y="234392"/>
                  <a:pt x="548134" y="232875"/>
                  <a:pt x="544338" y="230599"/>
                </a:cubicBezTo>
                <a:cubicBezTo>
                  <a:pt x="500294" y="199495"/>
                  <a:pt x="453972" y="171425"/>
                  <a:pt x="407649" y="144114"/>
                </a:cubicBezTo>
                <a:cubicBezTo>
                  <a:pt x="400056" y="140321"/>
                  <a:pt x="392462" y="137287"/>
                  <a:pt x="384868" y="133493"/>
                </a:cubicBezTo>
                <a:close/>
                <a:moveTo>
                  <a:pt x="105322" y="124405"/>
                </a:moveTo>
                <a:lnTo>
                  <a:pt x="105322" y="138059"/>
                </a:lnTo>
                <a:cubicBezTo>
                  <a:pt x="106842" y="138818"/>
                  <a:pt x="107603" y="138818"/>
                  <a:pt x="109883" y="140335"/>
                </a:cubicBezTo>
                <a:cubicBezTo>
                  <a:pt x="123566" y="148679"/>
                  <a:pt x="138009" y="157782"/>
                  <a:pt x="152451" y="166127"/>
                </a:cubicBezTo>
                <a:cubicBezTo>
                  <a:pt x="153972" y="166885"/>
                  <a:pt x="155492" y="168402"/>
                  <a:pt x="156252" y="169920"/>
                </a:cubicBezTo>
                <a:lnTo>
                  <a:pt x="156252" y="151714"/>
                </a:lnTo>
                <a:cubicBezTo>
                  <a:pt x="154732" y="151714"/>
                  <a:pt x="153212" y="151714"/>
                  <a:pt x="151691" y="150955"/>
                </a:cubicBezTo>
                <a:cubicBezTo>
                  <a:pt x="138009" y="143369"/>
                  <a:pt x="124326" y="136542"/>
                  <a:pt x="110643" y="128956"/>
                </a:cubicBezTo>
                <a:cubicBezTo>
                  <a:pt x="108363" y="127439"/>
                  <a:pt x="106842" y="125922"/>
                  <a:pt x="105322" y="124405"/>
                </a:cubicBezTo>
                <a:close/>
                <a:moveTo>
                  <a:pt x="191177" y="122153"/>
                </a:moveTo>
                <a:cubicBezTo>
                  <a:pt x="191177" y="127462"/>
                  <a:pt x="191177" y="132771"/>
                  <a:pt x="191177" y="138081"/>
                </a:cubicBezTo>
                <a:cubicBezTo>
                  <a:pt x="193456" y="138081"/>
                  <a:pt x="194976" y="138839"/>
                  <a:pt x="197254" y="139598"/>
                </a:cubicBezTo>
                <a:cubicBezTo>
                  <a:pt x="210928" y="148700"/>
                  <a:pt x="225361" y="157043"/>
                  <a:pt x="239795" y="166145"/>
                </a:cubicBezTo>
                <a:cubicBezTo>
                  <a:pt x="241314" y="166903"/>
                  <a:pt x="243593" y="168420"/>
                  <a:pt x="245112" y="170695"/>
                </a:cubicBezTo>
                <a:lnTo>
                  <a:pt x="245112" y="151733"/>
                </a:lnTo>
                <a:cubicBezTo>
                  <a:pt x="243593" y="151733"/>
                  <a:pt x="241314" y="151733"/>
                  <a:pt x="239035" y="150216"/>
                </a:cubicBezTo>
                <a:cubicBezTo>
                  <a:pt x="225361" y="143390"/>
                  <a:pt x="211688" y="135805"/>
                  <a:pt x="198014" y="128979"/>
                </a:cubicBezTo>
                <a:cubicBezTo>
                  <a:pt x="194976" y="127462"/>
                  <a:pt x="192697" y="124428"/>
                  <a:pt x="191177" y="122153"/>
                </a:cubicBezTo>
                <a:close/>
                <a:moveTo>
                  <a:pt x="16459" y="122148"/>
                </a:moveTo>
                <a:cubicBezTo>
                  <a:pt x="16459" y="127457"/>
                  <a:pt x="16459" y="132766"/>
                  <a:pt x="16459" y="138075"/>
                </a:cubicBezTo>
                <a:cubicBezTo>
                  <a:pt x="17979" y="138833"/>
                  <a:pt x="20258" y="138833"/>
                  <a:pt x="21777" y="140350"/>
                </a:cubicBezTo>
                <a:cubicBezTo>
                  <a:pt x="36210" y="148692"/>
                  <a:pt x="50643" y="157793"/>
                  <a:pt x="64317" y="166135"/>
                </a:cubicBezTo>
                <a:cubicBezTo>
                  <a:pt x="66596" y="167652"/>
                  <a:pt x="68115" y="169168"/>
                  <a:pt x="70394" y="170685"/>
                </a:cubicBezTo>
                <a:lnTo>
                  <a:pt x="70394" y="152484"/>
                </a:lnTo>
                <a:cubicBezTo>
                  <a:pt x="68115" y="152484"/>
                  <a:pt x="66596" y="152484"/>
                  <a:pt x="64317" y="150967"/>
                </a:cubicBezTo>
                <a:cubicBezTo>
                  <a:pt x="50643" y="143383"/>
                  <a:pt x="36970" y="136558"/>
                  <a:pt x="23296" y="128974"/>
                </a:cubicBezTo>
                <a:cubicBezTo>
                  <a:pt x="20258" y="127457"/>
                  <a:pt x="17219" y="124424"/>
                  <a:pt x="16459" y="122148"/>
                </a:cubicBezTo>
                <a:close/>
                <a:moveTo>
                  <a:pt x="290705" y="116045"/>
                </a:moveTo>
                <a:cubicBezTo>
                  <a:pt x="289186" y="119079"/>
                  <a:pt x="288427" y="122114"/>
                  <a:pt x="287668" y="125907"/>
                </a:cubicBezTo>
                <a:cubicBezTo>
                  <a:pt x="289946" y="125148"/>
                  <a:pt x="292224" y="125907"/>
                  <a:pt x="295261" y="127424"/>
                </a:cubicBezTo>
                <a:cubicBezTo>
                  <a:pt x="367402" y="171425"/>
                  <a:pt x="438784" y="214668"/>
                  <a:pt x="510925" y="258669"/>
                </a:cubicBezTo>
                <a:cubicBezTo>
                  <a:pt x="513962" y="260945"/>
                  <a:pt x="515481" y="263221"/>
                  <a:pt x="514722" y="266255"/>
                </a:cubicBezTo>
                <a:cubicBezTo>
                  <a:pt x="521556" y="260945"/>
                  <a:pt x="527631" y="255634"/>
                  <a:pt x="534466" y="249565"/>
                </a:cubicBezTo>
                <a:cubicBezTo>
                  <a:pt x="532947" y="250324"/>
                  <a:pt x="531428" y="249565"/>
                  <a:pt x="530669" y="249565"/>
                </a:cubicBezTo>
                <a:cubicBezTo>
                  <a:pt x="528391" y="248048"/>
                  <a:pt x="526872" y="247289"/>
                  <a:pt x="525353" y="246531"/>
                </a:cubicBezTo>
                <a:cubicBezTo>
                  <a:pt x="512444" y="238944"/>
                  <a:pt x="499534" y="231358"/>
                  <a:pt x="486625" y="223771"/>
                </a:cubicBezTo>
                <a:cubicBezTo>
                  <a:pt x="472197" y="215426"/>
                  <a:pt x="457009" y="207081"/>
                  <a:pt x="442581" y="198736"/>
                </a:cubicBezTo>
                <a:cubicBezTo>
                  <a:pt x="393981" y="172184"/>
                  <a:pt x="345380" y="147149"/>
                  <a:pt x="296780" y="122114"/>
                </a:cubicBezTo>
                <a:cubicBezTo>
                  <a:pt x="293743" y="120596"/>
                  <a:pt x="291465" y="118321"/>
                  <a:pt x="290705" y="116045"/>
                </a:cubicBezTo>
                <a:close/>
                <a:moveTo>
                  <a:pt x="125846" y="106104"/>
                </a:moveTo>
                <a:cubicBezTo>
                  <a:pt x="115394" y="106199"/>
                  <a:pt x="106082" y="109613"/>
                  <a:pt x="105322" y="116819"/>
                </a:cubicBezTo>
                <a:cubicBezTo>
                  <a:pt x="107603" y="115302"/>
                  <a:pt x="109883" y="114544"/>
                  <a:pt x="112924" y="114544"/>
                </a:cubicBezTo>
                <a:lnTo>
                  <a:pt x="127367" y="114544"/>
                </a:lnTo>
                <a:cubicBezTo>
                  <a:pt x="134208" y="114544"/>
                  <a:pt x="144090" y="117578"/>
                  <a:pt x="150171" y="121371"/>
                </a:cubicBezTo>
                <a:cubicBezTo>
                  <a:pt x="150931" y="121371"/>
                  <a:pt x="151691" y="122129"/>
                  <a:pt x="152451" y="122888"/>
                </a:cubicBezTo>
                <a:cubicBezTo>
                  <a:pt x="153972" y="123646"/>
                  <a:pt x="155492" y="125164"/>
                  <a:pt x="156252" y="126681"/>
                </a:cubicBezTo>
                <a:lnTo>
                  <a:pt x="156252" y="122888"/>
                </a:lnTo>
                <a:cubicBezTo>
                  <a:pt x="156252" y="121371"/>
                  <a:pt x="156252" y="119854"/>
                  <a:pt x="155492" y="118336"/>
                </a:cubicBezTo>
                <a:cubicBezTo>
                  <a:pt x="154732" y="118336"/>
                  <a:pt x="153972" y="117578"/>
                  <a:pt x="153212" y="117578"/>
                </a:cubicBezTo>
                <a:cubicBezTo>
                  <a:pt x="152451" y="116819"/>
                  <a:pt x="151691" y="116061"/>
                  <a:pt x="150171" y="116061"/>
                </a:cubicBezTo>
                <a:cubicBezTo>
                  <a:pt x="148651" y="115302"/>
                  <a:pt x="147130" y="114544"/>
                  <a:pt x="147891" y="114544"/>
                </a:cubicBezTo>
                <a:lnTo>
                  <a:pt x="148651" y="114544"/>
                </a:lnTo>
                <a:cubicBezTo>
                  <a:pt x="150171" y="114544"/>
                  <a:pt x="151691" y="114544"/>
                  <a:pt x="153212" y="115302"/>
                </a:cubicBezTo>
                <a:cubicBezTo>
                  <a:pt x="147891" y="109234"/>
                  <a:pt x="136298" y="106010"/>
                  <a:pt x="125846" y="106104"/>
                </a:cubicBezTo>
                <a:close/>
                <a:moveTo>
                  <a:pt x="38299" y="106032"/>
                </a:moveTo>
                <a:cubicBezTo>
                  <a:pt x="26715" y="106222"/>
                  <a:pt x="16459" y="110014"/>
                  <a:pt x="16459" y="117598"/>
                </a:cubicBezTo>
                <a:lnTo>
                  <a:pt x="16459" y="118357"/>
                </a:lnTo>
                <a:cubicBezTo>
                  <a:pt x="16459" y="117598"/>
                  <a:pt x="17219" y="117598"/>
                  <a:pt x="17219" y="116840"/>
                </a:cubicBezTo>
                <a:cubicBezTo>
                  <a:pt x="19498" y="115323"/>
                  <a:pt x="22536" y="114565"/>
                  <a:pt x="25575" y="114565"/>
                </a:cubicBezTo>
                <a:lnTo>
                  <a:pt x="39249" y="114565"/>
                </a:lnTo>
                <a:cubicBezTo>
                  <a:pt x="46845" y="114565"/>
                  <a:pt x="56720" y="117598"/>
                  <a:pt x="62798" y="121390"/>
                </a:cubicBezTo>
                <a:cubicBezTo>
                  <a:pt x="63557" y="122148"/>
                  <a:pt x="64317" y="122148"/>
                  <a:pt x="65077" y="122907"/>
                </a:cubicBezTo>
                <a:cubicBezTo>
                  <a:pt x="66596" y="124424"/>
                  <a:pt x="68875" y="125940"/>
                  <a:pt x="70394" y="128216"/>
                </a:cubicBezTo>
                <a:lnTo>
                  <a:pt x="70394" y="122907"/>
                </a:lnTo>
                <a:cubicBezTo>
                  <a:pt x="70394" y="121390"/>
                  <a:pt x="69634" y="120632"/>
                  <a:pt x="69634" y="119873"/>
                </a:cubicBezTo>
                <a:cubicBezTo>
                  <a:pt x="68115" y="119115"/>
                  <a:pt x="67355" y="118357"/>
                  <a:pt x="65836" y="117598"/>
                </a:cubicBezTo>
                <a:cubicBezTo>
                  <a:pt x="65077" y="116840"/>
                  <a:pt x="63557" y="116840"/>
                  <a:pt x="62798" y="116081"/>
                </a:cubicBezTo>
                <a:cubicBezTo>
                  <a:pt x="61278" y="115323"/>
                  <a:pt x="59759" y="114565"/>
                  <a:pt x="60519" y="114565"/>
                </a:cubicBezTo>
                <a:lnTo>
                  <a:pt x="61278" y="114565"/>
                </a:lnTo>
                <a:cubicBezTo>
                  <a:pt x="63557" y="114565"/>
                  <a:pt x="65836" y="115323"/>
                  <a:pt x="68115" y="116081"/>
                </a:cubicBezTo>
                <a:cubicBezTo>
                  <a:pt x="62798" y="109256"/>
                  <a:pt x="49884" y="105843"/>
                  <a:pt x="38299" y="106032"/>
                </a:cubicBezTo>
                <a:close/>
                <a:moveTo>
                  <a:pt x="212637" y="105940"/>
                </a:moveTo>
                <a:cubicBezTo>
                  <a:pt x="201242" y="106225"/>
                  <a:pt x="191177" y="110017"/>
                  <a:pt x="191177" y="117602"/>
                </a:cubicBezTo>
                <a:cubicBezTo>
                  <a:pt x="191937" y="116843"/>
                  <a:pt x="191937" y="116843"/>
                  <a:pt x="192697" y="116843"/>
                </a:cubicBezTo>
                <a:cubicBezTo>
                  <a:pt x="194216" y="114568"/>
                  <a:pt x="197254" y="113809"/>
                  <a:pt x="200293" y="113809"/>
                </a:cubicBezTo>
                <a:lnTo>
                  <a:pt x="214726" y="113809"/>
                </a:lnTo>
                <a:cubicBezTo>
                  <a:pt x="221563" y="113809"/>
                  <a:pt x="231438" y="116843"/>
                  <a:pt x="237516" y="120636"/>
                </a:cubicBezTo>
                <a:cubicBezTo>
                  <a:pt x="238275" y="121394"/>
                  <a:pt x="239035" y="122153"/>
                  <a:pt x="239795" y="122153"/>
                </a:cubicBezTo>
                <a:cubicBezTo>
                  <a:pt x="242073" y="123670"/>
                  <a:pt x="243593" y="125945"/>
                  <a:pt x="245112" y="127462"/>
                </a:cubicBezTo>
                <a:lnTo>
                  <a:pt x="245112" y="122911"/>
                </a:lnTo>
                <a:cubicBezTo>
                  <a:pt x="245112" y="121394"/>
                  <a:pt x="245112" y="119877"/>
                  <a:pt x="244352" y="119119"/>
                </a:cubicBezTo>
                <a:cubicBezTo>
                  <a:pt x="243593" y="118360"/>
                  <a:pt x="242073" y="117602"/>
                  <a:pt x="241314" y="116843"/>
                </a:cubicBezTo>
                <a:cubicBezTo>
                  <a:pt x="239795" y="116843"/>
                  <a:pt x="239035" y="116085"/>
                  <a:pt x="237516" y="115326"/>
                </a:cubicBezTo>
                <a:cubicBezTo>
                  <a:pt x="235996" y="114568"/>
                  <a:pt x="235237" y="113809"/>
                  <a:pt x="235237" y="113809"/>
                </a:cubicBezTo>
                <a:lnTo>
                  <a:pt x="235996" y="113809"/>
                </a:lnTo>
                <a:cubicBezTo>
                  <a:pt x="238275" y="113809"/>
                  <a:pt x="240554" y="114568"/>
                  <a:pt x="242073" y="115326"/>
                </a:cubicBezTo>
                <a:cubicBezTo>
                  <a:pt x="236756" y="108879"/>
                  <a:pt x="224032" y="105656"/>
                  <a:pt x="212637" y="105940"/>
                </a:cubicBezTo>
                <a:close/>
                <a:moveTo>
                  <a:pt x="474475" y="104665"/>
                </a:moveTo>
                <a:cubicBezTo>
                  <a:pt x="468400" y="102389"/>
                  <a:pt x="468400" y="103148"/>
                  <a:pt x="473715" y="106182"/>
                </a:cubicBezTo>
                <a:cubicBezTo>
                  <a:pt x="479031" y="109217"/>
                  <a:pt x="484347" y="112251"/>
                  <a:pt x="489662" y="115286"/>
                </a:cubicBezTo>
                <a:cubicBezTo>
                  <a:pt x="491940" y="116803"/>
                  <a:pt x="494219" y="117562"/>
                  <a:pt x="496497" y="119079"/>
                </a:cubicBezTo>
                <a:cubicBezTo>
                  <a:pt x="491940" y="115286"/>
                  <a:pt x="487384" y="111493"/>
                  <a:pt x="482828" y="107700"/>
                </a:cubicBezTo>
                <a:cubicBezTo>
                  <a:pt x="482828" y="107700"/>
                  <a:pt x="482828" y="107700"/>
                  <a:pt x="482069" y="106941"/>
                </a:cubicBezTo>
                <a:cubicBezTo>
                  <a:pt x="479790" y="106182"/>
                  <a:pt x="476753" y="105424"/>
                  <a:pt x="474475" y="104665"/>
                </a:cubicBezTo>
                <a:close/>
                <a:moveTo>
                  <a:pt x="133923" y="97286"/>
                </a:moveTo>
                <a:cubicBezTo>
                  <a:pt x="153212" y="97665"/>
                  <a:pt x="171455" y="106199"/>
                  <a:pt x="171455" y="123646"/>
                </a:cubicBezTo>
                <a:lnTo>
                  <a:pt x="171455" y="278396"/>
                </a:lnTo>
                <a:cubicBezTo>
                  <a:pt x="171455" y="278396"/>
                  <a:pt x="170695" y="278396"/>
                  <a:pt x="170695" y="278396"/>
                </a:cubicBezTo>
                <a:cubicBezTo>
                  <a:pt x="170695" y="278396"/>
                  <a:pt x="171455" y="278396"/>
                  <a:pt x="171455" y="279154"/>
                </a:cubicBezTo>
                <a:cubicBezTo>
                  <a:pt x="163094" y="309497"/>
                  <a:pt x="90119" y="310256"/>
                  <a:pt x="90119" y="275362"/>
                </a:cubicBezTo>
                <a:lnTo>
                  <a:pt x="90119" y="179022"/>
                </a:lnTo>
                <a:cubicBezTo>
                  <a:pt x="90119" y="161575"/>
                  <a:pt x="85558" y="137301"/>
                  <a:pt x="90119" y="119854"/>
                </a:cubicBezTo>
                <a:cubicBezTo>
                  <a:pt x="94300" y="104683"/>
                  <a:pt x="114634" y="96907"/>
                  <a:pt x="133923" y="97286"/>
                </a:cubicBezTo>
                <a:close/>
                <a:moveTo>
                  <a:pt x="221278" y="97028"/>
                </a:moveTo>
                <a:cubicBezTo>
                  <a:pt x="240934" y="97313"/>
                  <a:pt x="259545" y="105846"/>
                  <a:pt x="259545" y="123670"/>
                </a:cubicBezTo>
                <a:lnTo>
                  <a:pt x="259545" y="278400"/>
                </a:lnTo>
                <a:cubicBezTo>
                  <a:pt x="259545" y="278400"/>
                  <a:pt x="259545" y="279158"/>
                  <a:pt x="259545" y="279158"/>
                </a:cubicBezTo>
                <a:cubicBezTo>
                  <a:pt x="251189" y="309498"/>
                  <a:pt x="176744" y="310256"/>
                  <a:pt x="176744" y="275366"/>
                </a:cubicBezTo>
                <a:lnTo>
                  <a:pt x="176744" y="179039"/>
                </a:lnTo>
                <a:cubicBezTo>
                  <a:pt x="176744" y="161594"/>
                  <a:pt x="172186" y="137322"/>
                  <a:pt x="176744" y="119877"/>
                </a:cubicBezTo>
                <a:cubicBezTo>
                  <a:pt x="180922" y="104708"/>
                  <a:pt x="201622" y="96744"/>
                  <a:pt x="221278" y="97028"/>
                </a:cubicBezTo>
                <a:close/>
                <a:moveTo>
                  <a:pt x="46560" y="96742"/>
                </a:moveTo>
                <a:cubicBezTo>
                  <a:pt x="66216" y="97122"/>
                  <a:pt x="84827" y="105843"/>
                  <a:pt x="84827" y="123665"/>
                </a:cubicBezTo>
                <a:lnTo>
                  <a:pt x="84827" y="278376"/>
                </a:lnTo>
                <a:cubicBezTo>
                  <a:pt x="84827" y="278376"/>
                  <a:pt x="84827" y="279135"/>
                  <a:pt x="84827" y="279135"/>
                </a:cubicBezTo>
                <a:cubicBezTo>
                  <a:pt x="76471" y="309470"/>
                  <a:pt x="2026" y="310987"/>
                  <a:pt x="2026" y="275343"/>
                </a:cubicBezTo>
                <a:cubicBezTo>
                  <a:pt x="2026" y="242732"/>
                  <a:pt x="2026" y="210880"/>
                  <a:pt x="2026" y="179028"/>
                </a:cubicBezTo>
                <a:cubicBezTo>
                  <a:pt x="2026" y="161585"/>
                  <a:pt x="-2532" y="137316"/>
                  <a:pt x="2026" y="119873"/>
                </a:cubicBezTo>
                <a:cubicBezTo>
                  <a:pt x="6204" y="104326"/>
                  <a:pt x="26905" y="96363"/>
                  <a:pt x="46560" y="96742"/>
                </a:cubicBezTo>
                <a:close/>
                <a:moveTo>
                  <a:pt x="357531" y="56871"/>
                </a:moveTo>
                <a:cubicBezTo>
                  <a:pt x="354493" y="84940"/>
                  <a:pt x="346140" y="102389"/>
                  <a:pt x="316524" y="107700"/>
                </a:cubicBezTo>
                <a:lnTo>
                  <a:pt x="327155" y="107700"/>
                </a:lnTo>
                <a:cubicBezTo>
                  <a:pt x="332471" y="107700"/>
                  <a:pt x="337027" y="105424"/>
                  <a:pt x="341584" y="101631"/>
                </a:cubicBezTo>
                <a:cubicBezTo>
                  <a:pt x="346140" y="97837"/>
                  <a:pt x="352215" y="95561"/>
                  <a:pt x="358290" y="98596"/>
                </a:cubicBezTo>
                <a:cubicBezTo>
                  <a:pt x="373477" y="106941"/>
                  <a:pt x="388665" y="116045"/>
                  <a:pt x="403853" y="125148"/>
                </a:cubicBezTo>
                <a:cubicBezTo>
                  <a:pt x="457009" y="151701"/>
                  <a:pt x="507128" y="185839"/>
                  <a:pt x="555728" y="221495"/>
                </a:cubicBezTo>
                <a:cubicBezTo>
                  <a:pt x="557247" y="222254"/>
                  <a:pt x="558766" y="223771"/>
                  <a:pt x="560284" y="224530"/>
                </a:cubicBezTo>
                <a:cubicBezTo>
                  <a:pt x="561803" y="226047"/>
                  <a:pt x="561803" y="227565"/>
                  <a:pt x="561044" y="229840"/>
                </a:cubicBezTo>
                <a:cubicBezTo>
                  <a:pt x="578510" y="215426"/>
                  <a:pt x="592938" y="199495"/>
                  <a:pt x="571675" y="182046"/>
                </a:cubicBezTo>
                <a:cubicBezTo>
                  <a:pt x="571675" y="182046"/>
                  <a:pt x="570916" y="182046"/>
                  <a:pt x="570916" y="181288"/>
                </a:cubicBezTo>
                <a:cubicBezTo>
                  <a:pt x="507887" y="146390"/>
                  <a:pt x="445618" y="110734"/>
                  <a:pt x="384109" y="74320"/>
                </a:cubicBezTo>
                <a:cubicBezTo>
                  <a:pt x="378034" y="70526"/>
                  <a:pt x="371199" y="67492"/>
                  <a:pt x="364365" y="63699"/>
                </a:cubicBezTo>
                <a:cubicBezTo>
                  <a:pt x="362087" y="62181"/>
                  <a:pt x="359049" y="59905"/>
                  <a:pt x="357531" y="56871"/>
                </a:cubicBezTo>
                <a:close/>
                <a:moveTo>
                  <a:pt x="358290" y="33353"/>
                </a:moveTo>
                <a:cubicBezTo>
                  <a:pt x="358290" y="36388"/>
                  <a:pt x="358290" y="39422"/>
                  <a:pt x="358290" y="41698"/>
                </a:cubicBezTo>
                <a:cubicBezTo>
                  <a:pt x="358290" y="41698"/>
                  <a:pt x="359049" y="41698"/>
                  <a:pt x="359049" y="42457"/>
                </a:cubicBezTo>
                <a:cubicBezTo>
                  <a:pt x="361327" y="43974"/>
                  <a:pt x="368162" y="47009"/>
                  <a:pt x="374237" y="49284"/>
                </a:cubicBezTo>
                <a:cubicBezTo>
                  <a:pt x="388665" y="55354"/>
                  <a:pt x="403093" y="61423"/>
                  <a:pt x="417521" y="66733"/>
                </a:cubicBezTo>
                <a:cubicBezTo>
                  <a:pt x="423596" y="69009"/>
                  <a:pt x="423596" y="68250"/>
                  <a:pt x="418281" y="65216"/>
                </a:cubicBezTo>
                <a:cubicBezTo>
                  <a:pt x="400815" y="55354"/>
                  <a:pt x="382590" y="46250"/>
                  <a:pt x="365124" y="37146"/>
                </a:cubicBezTo>
                <a:cubicBezTo>
                  <a:pt x="362087" y="36388"/>
                  <a:pt x="360568" y="34870"/>
                  <a:pt x="358290" y="33353"/>
                </a:cubicBezTo>
                <a:close/>
                <a:moveTo>
                  <a:pt x="365884" y="15904"/>
                </a:moveTo>
                <a:cubicBezTo>
                  <a:pt x="362087" y="15146"/>
                  <a:pt x="359049" y="15904"/>
                  <a:pt x="358290" y="18180"/>
                </a:cubicBezTo>
                <a:cubicBezTo>
                  <a:pt x="358290" y="18939"/>
                  <a:pt x="358290" y="18939"/>
                  <a:pt x="358290" y="18939"/>
                </a:cubicBezTo>
                <a:cubicBezTo>
                  <a:pt x="361327" y="18939"/>
                  <a:pt x="365124" y="19698"/>
                  <a:pt x="368921" y="21215"/>
                </a:cubicBezTo>
                <a:cubicBezTo>
                  <a:pt x="380312" y="27284"/>
                  <a:pt x="391703" y="32594"/>
                  <a:pt x="402334" y="38663"/>
                </a:cubicBezTo>
                <a:cubicBezTo>
                  <a:pt x="396259" y="34112"/>
                  <a:pt x="390184" y="29560"/>
                  <a:pt x="384868" y="25767"/>
                </a:cubicBezTo>
                <a:cubicBezTo>
                  <a:pt x="380312" y="23491"/>
                  <a:pt x="375756" y="21215"/>
                  <a:pt x="371199" y="18939"/>
                </a:cubicBezTo>
                <a:cubicBezTo>
                  <a:pt x="368921" y="18180"/>
                  <a:pt x="367402" y="16663"/>
                  <a:pt x="365884" y="15904"/>
                </a:cubicBezTo>
                <a:close/>
                <a:moveTo>
                  <a:pt x="358053" y="862"/>
                </a:moveTo>
                <a:cubicBezTo>
                  <a:pt x="374569" y="-4721"/>
                  <a:pt x="398347" y="18180"/>
                  <a:pt x="411446" y="29560"/>
                </a:cubicBezTo>
                <a:cubicBezTo>
                  <a:pt x="462325" y="72802"/>
                  <a:pt x="513203" y="115286"/>
                  <a:pt x="564081" y="158528"/>
                </a:cubicBezTo>
                <a:cubicBezTo>
                  <a:pt x="583825" y="174460"/>
                  <a:pt x="617997" y="193426"/>
                  <a:pt x="588381" y="218461"/>
                </a:cubicBezTo>
                <a:cubicBezTo>
                  <a:pt x="542059" y="257152"/>
                  <a:pt x="495737" y="296601"/>
                  <a:pt x="449415" y="335291"/>
                </a:cubicBezTo>
                <a:cubicBezTo>
                  <a:pt x="430431" y="351981"/>
                  <a:pt x="386387" y="407362"/>
                  <a:pt x="355252" y="397500"/>
                </a:cubicBezTo>
                <a:cubicBezTo>
                  <a:pt x="337027" y="392189"/>
                  <a:pt x="343862" y="358809"/>
                  <a:pt x="343862" y="346671"/>
                </a:cubicBezTo>
                <a:cubicBezTo>
                  <a:pt x="343862" y="314808"/>
                  <a:pt x="321080" y="302670"/>
                  <a:pt x="292224" y="299635"/>
                </a:cubicBezTo>
                <a:cubicBezTo>
                  <a:pt x="287668" y="299635"/>
                  <a:pt x="278555" y="297359"/>
                  <a:pt x="277036" y="292808"/>
                </a:cubicBezTo>
                <a:cubicBezTo>
                  <a:pt x="268683" y="273083"/>
                  <a:pt x="272480" y="250324"/>
                  <a:pt x="272480" y="229840"/>
                </a:cubicBezTo>
                <a:lnTo>
                  <a:pt x="272480" y="131217"/>
                </a:lnTo>
                <a:cubicBezTo>
                  <a:pt x="272480" y="114527"/>
                  <a:pt x="274758" y="103906"/>
                  <a:pt x="292983" y="99355"/>
                </a:cubicBezTo>
                <a:cubicBezTo>
                  <a:pt x="307412" y="95561"/>
                  <a:pt x="330952" y="107700"/>
                  <a:pt x="338546" y="85699"/>
                </a:cubicBezTo>
                <a:cubicBezTo>
                  <a:pt x="346140" y="65216"/>
                  <a:pt x="343862" y="43215"/>
                  <a:pt x="343862" y="21973"/>
                </a:cubicBezTo>
                <a:cubicBezTo>
                  <a:pt x="343862" y="21215"/>
                  <a:pt x="343102" y="20456"/>
                  <a:pt x="343862" y="19698"/>
                </a:cubicBezTo>
                <a:cubicBezTo>
                  <a:pt x="343862" y="18939"/>
                  <a:pt x="343862" y="18180"/>
                  <a:pt x="344621" y="17422"/>
                </a:cubicBezTo>
                <a:cubicBezTo>
                  <a:pt x="347849" y="7749"/>
                  <a:pt x="352547" y="2723"/>
                  <a:pt x="358053" y="862"/>
                </a:cubicBezTo>
                <a:close/>
              </a:path>
            </a:pathLst>
          </a:custGeom>
          <a:solidFill>
            <a:srgbClr val="142AAE"/>
          </a:solidFill>
          <a:ln>
            <a:noFill/>
          </a:ln>
        </p:spPr>
      </p:sp>
      <p:sp>
        <p:nvSpPr>
          <p:cNvPr id="47" name="sketched-right-arrow_37071"/>
          <p:cNvSpPr>
            <a:spLocks noChangeAspect="1"/>
          </p:cNvSpPr>
          <p:nvPr/>
        </p:nvSpPr>
        <p:spPr bwMode="auto">
          <a:xfrm>
            <a:off x="7425392" y="3649967"/>
            <a:ext cx="609600" cy="265430"/>
          </a:xfrm>
          <a:custGeom>
            <a:avLst/>
            <a:gdLst>
              <a:gd name="connsiteX0" fmla="*/ 359049 w 599972"/>
              <a:gd name="connsiteY0" fmla="*/ 349705 h 398667"/>
              <a:gd name="connsiteX1" fmla="*/ 362846 w 599972"/>
              <a:gd name="connsiteY1" fmla="*/ 382327 h 398667"/>
              <a:gd name="connsiteX2" fmla="*/ 363606 w 599972"/>
              <a:gd name="connsiteY2" fmla="*/ 382327 h 398667"/>
              <a:gd name="connsiteX3" fmla="*/ 366860 w 599972"/>
              <a:gd name="connsiteY3" fmla="*/ 386879 h 398667"/>
              <a:gd name="connsiteX4" fmla="*/ 365124 w 599972"/>
              <a:gd name="connsiteY4" fmla="*/ 386879 h 398667"/>
              <a:gd name="connsiteX5" fmla="*/ 367402 w 599972"/>
              <a:gd name="connsiteY5" fmla="*/ 387637 h 398667"/>
              <a:gd name="connsiteX6" fmla="*/ 366860 w 599972"/>
              <a:gd name="connsiteY6" fmla="*/ 386879 h 398667"/>
              <a:gd name="connsiteX7" fmla="*/ 371959 w 599972"/>
              <a:gd name="connsiteY7" fmla="*/ 386879 h 398667"/>
              <a:gd name="connsiteX8" fmla="*/ 392462 w 599972"/>
              <a:gd name="connsiteY8" fmla="*/ 369430 h 398667"/>
              <a:gd name="connsiteX9" fmla="*/ 382590 w 599972"/>
              <a:gd name="connsiteY9" fmla="*/ 366396 h 398667"/>
              <a:gd name="connsiteX10" fmla="*/ 364365 w 599972"/>
              <a:gd name="connsiteY10" fmla="*/ 355016 h 398667"/>
              <a:gd name="connsiteX11" fmla="*/ 359049 w 599972"/>
              <a:gd name="connsiteY11" fmla="*/ 349705 h 398667"/>
              <a:gd name="connsiteX12" fmla="*/ 352974 w 599972"/>
              <a:gd name="connsiteY12" fmla="*/ 311774 h 398667"/>
              <a:gd name="connsiteX13" fmla="*/ 358290 w 599972"/>
              <a:gd name="connsiteY13" fmla="*/ 333774 h 398667"/>
              <a:gd name="connsiteX14" fmla="*/ 364365 w 599972"/>
              <a:gd name="connsiteY14" fmla="*/ 337567 h 398667"/>
              <a:gd name="connsiteX15" fmla="*/ 393981 w 599972"/>
              <a:gd name="connsiteY15" fmla="*/ 356533 h 398667"/>
              <a:gd name="connsiteX16" fmla="*/ 399296 w 599972"/>
              <a:gd name="connsiteY16" fmla="*/ 364120 h 398667"/>
              <a:gd name="connsiteX17" fmla="*/ 406890 w 599972"/>
              <a:gd name="connsiteY17" fmla="*/ 357292 h 398667"/>
              <a:gd name="connsiteX18" fmla="*/ 419800 w 599972"/>
              <a:gd name="connsiteY18" fmla="*/ 346671 h 398667"/>
              <a:gd name="connsiteX19" fmla="*/ 407649 w 599972"/>
              <a:gd name="connsiteY19" fmla="*/ 345154 h 398667"/>
              <a:gd name="connsiteX20" fmla="*/ 361327 w 599972"/>
              <a:gd name="connsiteY20" fmla="*/ 318601 h 398667"/>
              <a:gd name="connsiteX21" fmla="*/ 352974 w 599972"/>
              <a:gd name="connsiteY21" fmla="*/ 311774 h 398667"/>
              <a:gd name="connsiteX22" fmla="*/ 109123 w 599972"/>
              <a:gd name="connsiteY22" fmla="*/ 286740 h 398667"/>
              <a:gd name="connsiteX23" fmla="*/ 121475 w 599972"/>
              <a:gd name="connsiteY23" fmla="*/ 292050 h 398667"/>
              <a:gd name="connsiteX24" fmla="*/ 130698 w 599972"/>
              <a:gd name="connsiteY24" fmla="*/ 292494 h 398667"/>
              <a:gd name="connsiteX25" fmla="*/ 132688 w 599972"/>
              <a:gd name="connsiteY25" fmla="*/ 292809 h 398667"/>
              <a:gd name="connsiteX26" fmla="*/ 137248 w 599972"/>
              <a:gd name="connsiteY26" fmla="*/ 292809 h 398667"/>
              <a:gd name="connsiteX27" fmla="*/ 130698 w 599972"/>
              <a:gd name="connsiteY27" fmla="*/ 292494 h 398667"/>
              <a:gd name="connsiteX28" fmla="*/ 120715 w 599972"/>
              <a:gd name="connsiteY28" fmla="*/ 290912 h 398667"/>
              <a:gd name="connsiteX29" fmla="*/ 109883 w 599972"/>
              <a:gd name="connsiteY29" fmla="*/ 286740 h 398667"/>
              <a:gd name="connsiteX30" fmla="*/ 109123 w 599972"/>
              <a:gd name="connsiteY30" fmla="*/ 286740 h 398667"/>
              <a:gd name="connsiteX31" fmla="*/ 20258 w 599972"/>
              <a:gd name="connsiteY31" fmla="*/ 285960 h 398667"/>
              <a:gd name="connsiteX32" fmla="*/ 21777 w 599972"/>
              <a:gd name="connsiteY32" fmla="*/ 286719 h 398667"/>
              <a:gd name="connsiteX33" fmla="*/ 44566 w 599972"/>
              <a:gd name="connsiteY33" fmla="*/ 292786 h 398667"/>
              <a:gd name="connsiteX34" fmla="*/ 20258 w 599972"/>
              <a:gd name="connsiteY34" fmla="*/ 285960 h 398667"/>
              <a:gd name="connsiteX35" fmla="*/ 194216 w 599972"/>
              <a:gd name="connsiteY35" fmla="*/ 284468 h 398667"/>
              <a:gd name="connsiteX36" fmla="*/ 197254 w 599972"/>
              <a:gd name="connsiteY36" fmla="*/ 285985 h 398667"/>
              <a:gd name="connsiteX37" fmla="*/ 197300 w 599972"/>
              <a:gd name="connsiteY37" fmla="*/ 285997 h 398667"/>
              <a:gd name="connsiteX38" fmla="*/ 208174 w 599972"/>
              <a:gd name="connsiteY38" fmla="*/ 291389 h 398667"/>
              <a:gd name="connsiteX39" fmla="*/ 219064 w 599972"/>
              <a:gd name="connsiteY39" fmla="*/ 291791 h 398667"/>
              <a:gd name="connsiteX40" fmla="*/ 220044 w 599972"/>
              <a:gd name="connsiteY40" fmla="*/ 292052 h 398667"/>
              <a:gd name="connsiteX41" fmla="*/ 226121 w 599972"/>
              <a:gd name="connsiteY41" fmla="*/ 292052 h 398667"/>
              <a:gd name="connsiteX42" fmla="*/ 219064 w 599972"/>
              <a:gd name="connsiteY42" fmla="*/ 291791 h 398667"/>
              <a:gd name="connsiteX43" fmla="*/ 197300 w 599972"/>
              <a:gd name="connsiteY43" fmla="*/ 285997 h 398667"/>
              <a:gd name="connsiteX44" fmla="*/ 289186 w 599972"/>
              <a:gd name="connsiteY44" fmla="*/ 275359 h 398667"/>
              <a:gd name="connsiteX45" fmla="*/ 295261 w 599972"/>
              <a:gd name="connsiteY45" fmla="*/ 281428 h 398667"/>
              <a:gd name="connsiteX46" fmla="*/ 303615 w 599972"/>
              <a:gd name="connsiteY46" fmla="*/ 285980 h 398667"/>
              <a:gd name="connsiteX47" fmla="*/ 306652 w 599972"/>
              <a:gd name="connsiteY47" fmla="*/ 287497 h 398667"/>
              <a:gd name="connsiteX48" fmla="*/ 289186 w 599972"/>
              <a:gd name="connsiteY48" fmla="*/ 275359 h 398667"/>
              <a:gd name="connsiteX49" fmla="*/ 105322 w 599972"/>
              <a:gd name="connsiteY49" fmla="*/ 210883 h 398667"/>
              <a:gd name="connsiteX50" fmla="*/ 105322 w 599972"/>
              <a:gd name="connsiteY50" fmla="*/ 234398 h 398667"/>
              <a:gd name="connsiteX51" fmla="*/ 105322 w 599972"/>
              <a:gd name="connsiteY51" fmla="*/ 255639 h 398667"/>
              <a:gd name="connsiteX52" fmla="*/ 109883 w 599972"/>
              <a:gd name="connsiteY52" fmla="*/ 256397 h 398667"/>
              <a:gd name="connsiteX53" fmla="*/ 150171 w 599972"/>
              <a:gd name="connsiteY53" fmla="*/ 279154 h 398667"/>
              <a:gd name="connsiteX54" fmla="*/ 155492 w 599972"/>
              <a:gd name="connsiteY54" fmla="*/ 283706 h 398667"/>
              <a:gd name="connsiteX55" fmla="*/ 156252 w 599972"/>
              <a:gd name="connsiteY55" fmla="*/ 281430 h 398667"/>
              <a:gd name="connsiteX56" fmla="*/ 156252 w 599972"/>
              <a:gd name="connsiteY56" fmla="*/ 240467 h 398667"/>
              <a:gd name="connsiteX57" fmla="*/ 151691 w 599972"/>
              <a:gd name="connsiteY57" fmla="*/ 238191 h 398667"/>
              <a:gd name="connsiteX58" fmla="*/ 109883 w 599972"/>
              <a:gd name="connsiteY58" fmla="*/ 214676 h 398667"/>
              <a:gd name="connsiteX59" fmla="*/ 105322 w 599972"/>
              <a:gd name="connsiteY59" fmla="*/ 210883 h 398667"/>
              <a:gd name="connsiteX60" fmla="*/ 191177 w 599972"/>
              <a:gd name="connsiteY60" fmla="*/ 209378 h 398667"/>
              <a:gd name="connsiteX61" fmla="*/ 191177 w 599972"/>
              <a:gd name="connsiteY61" fmla="*/ 234408 h 398667"/>
              <a:gd name="connsiteX62" fmla="*/ 191177 w 599972"/>
              <a:gd name="connsiteY62" fmla="*/ 254887 h 398667"/>
              <a:gd name="connsiteX63" fmla="*/ 197254 w 599972"/>
              <a:gd name="connsiteY63" fmla="*/ 256404 h 398667"/>
              <a:gd name="connsiteX64" fmla="*/ 237516 w 599972"/>
              <a:gd name="connsiteY64" fmla="*/ 279158 h 398667"/>
              <a:gd name="connsiteX65" fmla="*/ 243593 w 599972"/>
              <a:gd name="connsiteY65" fmla="*/ 284468 h 398667"/>
              <a:gd name="connsiteX66" fmla="*/ 245112 w 599972"/>
              <a:gd name="connsiteY66" fmla="*/ 281434 h 398667"/>
              <a:gd name="connsiteX67" fmla="*/ 245112 w 599972"/>
              <a:gd name="connsiteY67" fmla="*/ 239717 h 398667"/>
              <a:gd name="connsiteX68" fmla="*/ 239035 w 599972"/>
              <a:gd name="connsiteY68" fmla="*/ 238200 h 398667"/>
              <a:gd name="connsiteX69" fmla="*/ 197254 w 599972"/>
              <a:gd name="connsiteY69" fmla="*/ 214687 h 398667"/>
              <a:gd name="connsiteX70" fmla="*/ 191177 w 599972"/>
              <a:gd name="connsiteY70" fmla="*/ 209378 h 398667"/>
              <a:gd name="connsiteX71" fmla="*/ 16459 w 599972"/>
              <a:gd name="connsiteY71" fmla="*/ 209363 h 398667"/>
              <a:gd name="connsiteX72" fmla="*/ 16459 w 599972"/>
              <a:gd name="connsiteY72" fmla="*/ 234390 h 398667"/>
              <a:gd name="connsiteX73" fmla="*/ 16459 w 599972"/>
              <a:gd name="connsiteY73" fmla="*/ 255625 h 398667"/>
              <a:gd name="connsiteX74" fmla="*/ 22536 w 599972"/>
              <a:gd name="connsiteY74" fmla="*/ 257141 h 398667"/>
              <a:gd name="connsiteX75" fmla="*/ 62798 w 599972"/>
              <a:gd name="connsiteY75" fmla="*/ 279893 h 398667"/>
              <a:gd name="connsiteX76" fmla="*/ 68115 w 599972"/>
              <a:gd name="connsiteY76" fmla="*/ 284443 h 398667"/>
              <a:gd name="connsiteX77" fmla="*/ 70394 w 599972"/>
              <a:gd name="connsiteY77" fmla="*/ 281410 h 398667"/>
              <a:gd name="connsiteX78" fmla="*/ 70394 w 599972"/>
              <a:gd name="connsiteY78" fmla="*/ 240457 h 398667"/>
              <a:gd name="connsiteX79" fmla="*/ 64317 w 599972"/>
              <a:gd name="connsiteY79" fmla="*/ 238940 h 398667"/>
              <a:gd name="connsiteX80" fmla="*/ 22536 w 599972"/>
              <a:gd name="connsiteY80" fmla="*/ 215430 h 398667"/>
              <a:gd name="connsiteX81" fmla="*/ 16459 w 599972"/>
              <a:gd name="connsiteY81" fmla="*/ 209363 h 398667"/>
              <a:gd name="connsiteX82" fmla="*/ 105322 w 599972"/>
              <a:gd name="connsiteY82" fmla="*/ 170678 h 398667"/>
              <a:gd name="connsiteX83" fmla="*/ 105322 w 599972"/>
              <a:gd name="connsiteY83" fmla="*/ 190401 h 398667"/>
              <a:gd name="connsiteX84" fmla="*/ 109123 w 599972"/>
              <a:gd name="connsiteY84" fmla="*/ 191918 h 398667"/>
              <a:gd name="connsiteX85" fmla="*/ 152451 w 599972"/>
              <a:gd name="connsiteY85" fmla="*/ 219986 h 398667"/>
              <a:gd name="connsiteX86" fmla="*/ 156252 w 599972"/>
              <a:gd name="connsiteY86" fmla="*/ 223778 h 398667"/>
              <a:gd name="connsiteX87" fmla="*/ 156252 w 599972"/>
              <a:gd name="connsiteY87" fmla="*/ 203297 h 398667"/>
              <a:gd name="connsiteX88" fmla="*/ 152451 w 599972"/>
              <a:gd name="connsiteY88" fmla="*/ 201021 h 398667"/>
              <a:gd name="connsiteX89" fmla="*/ 109123 w 599972"/>
              <a:gd name="connsiteY89" fmla="*/ 173712 h 398667"/>
              <a:gd name="connsiteX90" fmla="*/ 105322 w 599972"/>
              <a:gd name="connsiteY90" fmla="*/ 170678 h 398667"/>
              <a:gd name="connsiteX91" fmla="*/ 191177 w 599972"/>
              <a:gd name="connsiteY91" fmla="*/ 169178 h 398667"/>
              <a:gd name="connsiteX92" fmla="*/ 191177 w 599972"/>
              <a:gd name="connsiteY92" fmla="*/ 190416 h 398667"/>
              <a:gd name="connsiteX93" fmla="*/ 196495 w 599972"/>
              <a:gd name="connsiteY93" fmla="*/ 191933 h 398667"/>
              <a:gd name="connsiteX94" fmla="*/ 239795 w 599972"/>
              <a:gd name="connsiteY94" fmla="*/ 219997 h 398667"/>
              <a:gd name="connsiteX95" fmla="*/ 245112 w 599972"/>
              <a:gd name="connsiteY95" fmla="*/ 225306 h 398667"/>
              <a:gd name="connsiteX96" fmla="*/ 245112 w 599972"/>
              <a:gd name="connsiteY96" fmla="*/ 203310 h 398667"/>
              <a:gd name="connsiteX97" fmla="*/ 239795 w 599972"/>
              <a:gd name="connsiteY97" fmla="*/ 201035 h 398667"/>
              <a:gd name="connsiteX98" fmla="*/ 196495 w 599972"/>
              <a:gd name="connsiteY98" fmla="*/ 173729 h 398667"/>
              <a:gd name="connsiteX99" fmla="*/ 191177 w 599972"/>
              <a:gd name="connsiteY99" fmla="*/ 169178 h 398667"/>
              <a:gd name="connsiteX100" fmla="*/ 16459 w 599972"/>
              <a:gd name="connsiteY100" fmla="*/ 169168 h 398667"/>
              <a:gd name="connsiteX101" fmla="*/ 16459 w 599972"/>
              <a:gd name="connsiteY101" fmla="*/ 190403 h 398667"/>
              <a:gd name="connsiteX102" fmla="*/ 21777 w 599972"/>
              <a:gd name="connsiteY102" fmla="*/ 191920 h 398667"/>
              <a:gd name="connsiteX103" fmla="*/ 65077 w 599972"/>
              <a:gd name="connsiteY103" fmla="*/ 220739 h 398667"/>
              <a:gd name="connsiteX104" fmla="*/ 70394 w 599972"/>
              <a:gd name="connsiteY104" fmla="*/ 225289 h 398667"/>
              <a:gd name="connsiteX105" fmla="*/ 70394 w 599972"/>
              <a:gd name="connsiteY105" fmla="*/ 203296 h 398667"/>
              <a:gd name="connsiteX106" fmla="*/ 64317 w 599972"/>
              <a:gd name="connsiteY106" fmla="*/ 201021 h 398667"/>
              <a:gd name="connsiteX107" fmla="*/ 21777 w 599972"/>
              <a:gd name="connsiteY107" fmla="*/ 174477 h 398667"/>
              <a:gd name="connsiteX108" fmla="*/ 16459 w 599972"/>
              <a:gd name="connsiteY108" fmla="*/ 169168 h 398667"/>
              <a:gd name="connsiteX109" fmla="*/ 311968 w 599972"/>
              <a:gd name="connsiteY109" fmla="*/ 154735 h 398667"/>
              <a:gd name="connsiteX110" fmla="*/ 407649 w 599972"/>
              <a:gd name="connsiteY110" fmla="*/ 215426 h 398667"/>
              <a:gd name="connsiteX111" fmla="*/ 493459 w 599972"/>
              <a:gd name="connsiteY111" fmla="*/ 265497 h 398667"/>
              <a:gd name="connsiteX112" fmla="*/ 494219 w 599972"/>
              <a:gd name="connsiteY112" fmla="*/ 265497 h 398667"/>
              <a:gd name="connsiteX113" fmla="*/ 311968 w 599972"/>
              <a:gd name="connsiteY113" fmla="*/ 154735 h 398667"/>
              <a:gd name="connsiteX114" fmla="*/ 105322 w 599972"/>
              <a:gd name="connsiteY114" fmla="*/ 153231 h 398667"/>
              <a:gd name="connsiteX115" fmla="*/ 105322 w 599972"/>
              <a:gd name="connsiteY115" fmla="*/ 156265 h 398667"/>
              <a:gd name="connsiteX116" fmla="*/ 109123 w 599972"/>
              <a:gd name="connsiteY116" fmla="*/ 157782 h 398667"/>
              <a:gd name="connsiteX117" fmla="*/ 153972 w 599972"/>
              <a:gd name="connsiteY117" fmla="*/ 185850 h 398667"/>
              <a:gd name="connsiteX118" fmla="*/ 156252 w 599972"/>
              <a:gd name="connsiteY118" fmla="*/ 187367 h 398667"/>
              <a:gd name="connsiteX119" fmla="*/ 156252 w 599972"/>
              <a:gd name="connsiteY119" fmla="*/ 184332 h 398667"/>
              <a:gd name="connsiteX120" fmla="*/ 152451 w 599972"/>
              <a:gd name="connsiteY120" fmla="*/ 182815 h 398667"/>
              <a:gd name="connsiteX121" fmla="*/ 109883 w 599972"/>
              <a:gd name="connsiteY121" fmla="*/ 157024 h 398667"/>
              <a:gd name="connsiteX122" fmla="*/ 105322 w 599972"/>
              <a:gd name="connsiteY122" fmla="*/ 153231 h 398667"/>
              <a:gd name="connsiteX123" fmla="*/ 191177 w 599972"/>
              <a:gd name="connsiteY123" fmla="*/ 151733 h 398667"/>
              <a:gd name="connsiteX124" fmla="*/ 191177 w 599972"/>
              <a:gd name="connsiteY124" fmla="*/ 155526 h 398667"/>
              <a:gd name="connsiteX125" fmla="*/ 197254 w 599972"/>
              <a:gd name="connsiteY125" fmla="*/ 157801 h 398667"/>
              <a:gd name="connsiteX126" fmla="*/ 241314 w 599972"/>
              <a:gd name="connsiteY126" fmla="*/ 185865 h 398667"/>
              <a:gd name="connsiteX127" fmla="*/ 245112 w 599972"/>
              <a:gd name="connsiteY127" fmla="*/ 188141 h 398667"/>
              <a:gd name="connsiteX128" fmla="*/ 245112 w 599972"/>
              <a:gd name="connsiteY128" fmla="*/ 184348 h 398667"/>
              <a:gd name="connsiteX129" fmla="*/ 239795 w 599972"/>
              <a:gd name="connsiteY129" fmla="*/ 182831 h 398667"/>
              <a:gd name="connsiteX130" fmla="*/ 197254 w 599972"/>
              <a:gd name="connsiteY130" fmla="*/ 156284 h 398667"/>
              <a:gd name="connsiteX131" fmla="*/ 191177 w 599972"/>
              <a:gd name="connsiteY131" fmla="*/ 151733 h 398667"/>
              <a:gd name="connsiteX132" fmla="*/ 16459 w 599972"/>
              <a:gd name="connsiteY132" fmla="*/ 151726 h 398667"/>
              <a:gd name="connsiteX133" fmla="*/ 16459 w 599972"/>
              <a:gd name="connsiteY133" fmla="*/ 156276 h 398667"/>
              <a:gd name="connsiteX134" fmla="*/ 21777 w 599972"/>
              <a:gd name="connsiteY134" fmla="*/ 158551 h 398667"/>
              <a:gd name="connsiteX135" fmla="*/ 66596 w 599972"/>
              <a:gd name="connsiteY135" fmla="*/ 185853 h 398667"/>
              <a:gd name="connsiteX136" fmla="*/ 70394 w 599972"/>
              <a:gd name="connsiteY136" fmla="*/ 188128 h 398667"/>
              <a:gd name="connsiteX137" fmla="*/ 70394 w 599972"/>
              <a:gd name="connsiteY137" fmla="*/ 185095 h 398667"/>
              <a:gd name="connsiteX138" fmla="*/ 64317 w 599972"/>
              <a:gd name="connsiteY138" fmla="*/ 182819 h 398667"/>
              <a:gd name="connsiteX139" fmla="*/ 21777 w 599972"/>
              <a:gd name="connsiteY139" fmla="*/ 157034 h 398667"/>
              <a:gd name="connsiteX140" fmla="*/ 16459 w 599972"/>
              <a:gd name="connsiteY140" fmla="*/ 151726 h 398667"/>
              <a:gd name="connsiteX141" fmla="*/ 285390 w 599972"/>
              <a:gd name="connsiteY141" fmla="*/ 147907 h 398667"/>
              <a:gd name="connsiteX142" fmla="*/ 286908 w 599972"/>
              <a:gd name="connsiteY142" fmla="*/ 250324 h 398667"/>
              <a:gd name="connsiteX143" fmla="*/ 295261 w 599972"/>
              <a:gd name="connsiteY143" fmla="*/ 249565 h 398667"/>
              <a:gd name="connsiteX144" fmla="*/ 430431 w 599972"/>
              <a:gd name="connsiteY144" fmla="*/ 326946 h 398667"/>
              <a:gd name="connsiteX145" fmla="*/ 434228 w 599972"/>
              <a:gd name="connsiteY145" fmla="*/ 334533 h 398667"/>
              <a:gd name="connsiteX146" fmla="*/ 470678 w 599972"/>
              <a:gd name="connsiteY146" fmla="*/ 303428 h 398667"/>
              <a:gd name="connsiteX147" fmla="*/ 460047 w 599972"/>
              <a:gd name="connsiteY147" fmla="*/ 301153 h 398667"/>
              <a:gd name="connsiteX148" fmla="*/ 429671 w 599972"/>
              <a:gd name="connsiteY148" fmla="*/ 282945 h 398667"/>
              <a:gd name="connsiteX149" fmla="*/ 295261 w 599972"/>
              <a:gd name="connsiteY149" fmla="*/ 209357 h 398667"/>
              <a:gd name="connsiteX150" fmla="*/ 285390 w 599972"/>
              <a:gd name="connsiteY150" fmla="*/ 195702 h 398667"/>
              <a:gd name="connsiteX151" fmla="*/ 289186 w 599972"/>
              <a:gd name="connsiteY151" fmla="*/ 188874 h 398667"/>
              <a:gd name="connsiteX152" fmla="*/ 289186 w 599972"/>
              <a:gd name="connsiteY152" fmla="*/ 188115 h 398667"/>
              <a:gd name="connsiteX153" fmla="*/ 285390 w 599972"/>
              <a:gd name="connsiteY153" fmla="*/ 176736 h 398667"/>
              <a:gd name="connsiteX154" fmla="*/ 294502 w 599972"/>
              <a:gd name="connsiteY154" fmla="*/ 175218 h 398667"/>
              <a:gd name="connsiteX155" fmla="*/ 428912 w 599972"/>
              <a:gd name="connsiteY155" fmla="*/ 265497 h 398667"/>
              <a:gd name="connsiteX156" fmla="*/ 472956 w 599972"/>
              <a:gd name="connsiteY156" fmla="*/ 290532 h 398667"/>
              <a:gd name="connsiteX157" fmla="*/ 478272 w 599972"/>
              <a:gd name="connsiteY157" fmla="*/ 297359 h 398667"/>
              <a:gd name="connsiteX158" fmla="*/ 498015 w 599972"/>
              <a:gd name="connsiteY158" fmla="*/ 280669 h 398667"/>
              <a:gd name="connsiteX159" fmla="*/ 486625 w 599972"/>
              <a:gd name="connsiteY159" fmla="*/ 279152 h 398667"/>
              <a:gd name="connsiteX160" fmla="*/ 436506 w 599972"/>
              <a:gd name="connsiteY160" fmla="*/ 249565 h 398667"/>
              <a:gd name="connsiteX161" fmla="*/ 295261 w 599972"/>
              <a:gd name="connsiteY161" fmla="*/ 160804 h 398667"/>
              <a:gd name="connsiteX162" fmla="*/ 285390 w 599972"/>
              <a:gd name="connsiteY162" fmla="*/ 147907 h 398667"/>
              <a:gd name="connsiteX163" fmla="*/ 286149 w 599972"/>
              <a:gd name="connsiteY163" fmla="*/ 137287 h 398667"/>
              <a:gd name="connsiteX164" fmla="*/ 286149 w 599972"/>
              <a:gd name="connsiteY164" fmla="*/ 142597 h 398667"/>
              <a:gd name="connsiteX165" fmla="*/ 287668 w 599972"/>
              <a:gd name="connsiteY165" fmla="*/ 140321 h 398667"/>
              <a:gd name="connsiteX166" fmla="*/ 287668 w 599972"/>
              <a:gd name="connsiteY166" fmla="*/ 139562 h 398667"/>
              <a:gd name="connsiteX167" fmla="*/ 286149 w 599972"/>
              <a:gd name="connsiteY167" fmla="*/ 137287 h 398667"/>
              <a:gd name="connsiteX168" fmla="*/ 384868 w 599972"/>
              <a:gd name="connsiteY168" fmla="*/ 133493 h 398667"/>
              <a:gd name="connsiteX169" fmla="*/ 384109 w 599972"/>
              <a:gd name="connsiteY169" fmla="*/ 135011 h 398667"/>
              <a:gd name="connsiteX170" fmla="*/ 533706 w 599972"/>
              <a:gd name="connsiteY170" fmla="*/ 233634 h 398667"/>
              <a:gd name="connsiteX171" fmla="*/ 540541 w 599972"/>
              <a:gd name="connsiteY171" fmla="*/ 237427 h 398667"/>
              <a:gd name="connsiteX172" fmla="*/ 544338 w 599972"/>
              <a:gd name="connsiteY172" fmla="*/ 241979 h 398667"/>
              <a:gd name="connsiteX173" fmla="*/ 555728 w 599972"/>
              <a:gd name="connsiteY173" fmla="*/ 233634 h 398667"/>
              <a:gd name="connsiteX174" fmla="*/ 544338 w 599972"/>
              <a:gd name="connsiteY174" fmla="*/ 230599 h 398667"/>
              <a:gd name="connsiteX175" fmla="*/ 407649 w 599972"/>
              <a:gd name="connsiteY175" fmla="*/ 144114 h 398667"/>
              <a:gd name="connsiteX176" fmla="*/ 384868 w 599972"/>
              <a:gd name="connsiteY176" fmla="*/ 133493 h 398667"/>
              <a:gd name="connsiteX177" fmla="*/ 105322 w 599972"/>
              <a:gd name="connsiteY177" fmla="*/ 124405 h 398667"/>
              <a:gd name="connsiteX178" fmla="*/ 105322 w 599972"/>
              <a:gd name="connsiteY178" fmla="*/ 138059 h 398667"/>
              <a:gd name="connsiteX179" fmla="*/ 109883 w 599972"/>
              <a:gd name="connsiteY179" fmla="*/ 140335 h 398667"/>
              <a:gd name="connsiteX180" fmla="*/ 152451 w 599972"/>
              <a:gd name="connsiteY180" fmla="*/ 166127 h 398667"/>
              <a:gd name="connsiteX181" fmla="*/ 156252 w 599972"/>
              <a:gd name="connsiteY181" fmla="*/ 169920 h 398667"/>
              <a:gd name="connsiteX182" fmla="*/ 156252 w 599972"/>
              <a:gd name="connsiteY182" fmla="*/ 151714 h 398667"/>
              <a:gd name="connsiteX183" fmla="*/ 151691 w 599972"/>
              <a:gd name="connsiteY183" fmla="*/ 150955 h 398667"/>
              <a:gd name="connsiteX184" fmla="*/ 110643 w 599972"/>
              <a:gd name="connsiteY184" fmla="*/ 128956 h 398667"/>
              <a:gd name="connsiteX185" fmla="*/ 105322 w 599972"/>
              <a:gd name="connsiteY185" fmla="*/ 124405 h 398667"/>
              <a:gd name="connsiteX186" fmla="*/ 191177 w 599972"/>
              <a:gd name="connsiteY186" fmla="*/ 122153 h 398667"/>
              <a:gd name="connsiteX187" fmla="*/ 191177 w 599972"/>
              <a:gd name="connsiteY187" fmla="*/ 138081 h 398667"/>
              <a:gd name="connsiteX188" fmla="*/ 197254 w 599972"/>
              <a:gd name="connsiteY188" fmla="*/ 139598 h 398667"/>
              <a:gd name="connsiteX189" fmla="*/ 239795 w 599972"/>
              <a:gd name="connsiteY189" fmla="*/ 166145 h 398667"/>
              <a:gd name="connsiteX190" fmla="*/ 245112 w 599972"/>
              <a:gd name="connsiteY190" fmla="*/ 170695 h 398667"/>
              <a:gd name="connsiteX191" fmla="*/ 245112 w 599972"/>
              <a:gd name="connsiteY191" fmla="*/ 151733 h 398667"/>
              <a:gd name="connsiteX192" fmla="*/ 239035 w 599972"/>
              <a:gd name="connsiteY192" fmla="*/ 150216 h 398667"/>
              <a:gd name="connsiteX193" fmla="*/ 198014 w 599972"/>
              <a:gd name="connsiteY193" fmla="*/ 128979 h 398667"/>
              <a:gd name="connsiteX194" fmla="*/ 191177 w 599972"/>
              <a:gd name="connsiteY194" fmla="*/ 122153 h 398667"/>
              <a:gd name="connsiteX195" fmla="*/ 16459 w 599972"/>
              <a:gd name="connsiteY195" fmla="*/ 122148 h 398667"/>
              <a:gd name="connsiteX196" fmla="*/ 16459 w 599972"/>
              <a:gd name="connsiteY196" fmla="*/ 138075 h 398667"/>
              <a:gd name="connsiteX197" fmla="*/ 21777 w 599972"/>
              <a:gd name="connsiteY197" fmla="*/ 140350 h 398667"/>
              <a:gd name="connsiteX198" fmla="*/ 64317 w 599972"/>
              <a:gd name="connsiteY198" fmla="*/ 166135 h 398667"/>
              <a:gd name="connsiteX199" fmla="*/ 70394 w 599972"/>
              <a:gd name="connsiteY199" fmla="*/ 170685 h 398667"/>
              <a:gd name="connsiteX200" fmla="*/ 70394 w 599972"/>
              <a:gd name="connsiteY200" fmla="*/ 152484 h 398667"/>
              <a:gd name="connsiteX201" fmla="*/ 64317 w 599972"/>
              <a:gd name="connsiteY201" fmla="*/ 150967 h 398667"/>
              <a:gd name="connsiteX202" fmla="*/ 23296 w 599972"/>
              <a:gd name="connsiteY202" fmla="*/ 128974 h 398667"/>
              <a:gd name="connsiteX203" fmla="*/ 16459 w 599972"/>
              <a:gd name="connsiteY203" fmla="*/ 122148 h 398667"/>
              <a:gd name="connsiteX204" fmla="*/ 290705 w 599972"/>
              <a:gd name="connsiteY204" fmla="*/ 116045 h 398667"/>
              <a:gd name="connsiteX205" fmla="*/ 287668 w 599972"/>
              <a:gd name="connsiteY205" fmla="*/ 125907 h 398667"/>
              <a:gd name="connsiteX206" fmla="*/ 295261 w 599972"/>
              <a:gd name="connsiteY206" fmla="*/ 127424 h 398667"/>
              <a:gd name="connsiteX207" fmla="*/ 510925 w 599972"/>
              <a:gd name="connsiteY207" fmla="*/ 258669 h 398667"/>
              <a:gd name="connsiteX208" fmla="*/ 514722 w 599972"/>
              <a:gd name="connsiteY208" fmla="*/ 266255 h 398667"/>
              <a:gd name="connsiteX209" fmla="*/ 534466 w 599972"/>
              <a:gd name="connsiteY209" fmla="*/ 249565 h 398667"/>
              <a:gd name="connsiteX210" fmla="*/ 530669 w 599972"/>
              <a:gd name="connsiteY210" fmla="*/ 249565 h 398667"/>
              <a:gd name="connsiteX211" fmla="*/ 525353 w 599972"/>
              <a:gd name="connsiteY211" fmla="*/ 246531 h 398667"/>
              <a:gd name="connsiteX212" fmla="*/ 486625 w 599972"/>
              <a:gd name="connsiteY212" fmla="*/ 223771 h 398667"/>
              <a:gd name="connsiteX213" fmla="*/ 442581 w 599972"/>
              <a:gd name="connsiteY213" fmla="*/ 198736 h 398667"/>
              <a:gd name="connsiteX214" fmla="*/ 296780 w 599972"/>
              <a:gd name="connsiteY214" fmla="*/ 122114 h 398667"/>
              <a:gd name="connsiteX215" fmla="*/ 290705 w 599972"/>
              <a:gd name="connsiteY215" fmla="*/ 116045 h 398667"/>
              <a:gd name="connsiteX216" fmla="*/ 125846 w 599972"/>
              <a:gd name="connsiteY216" fmla="*/ 106104 h 398667"/>
              <a:gd name="connsiteX217" fmla="*/ 105322 w 599972"/>
              <a:gd name="connsiteY217" fmla="*/ 116819 h 398667"/>
              <a:gd name="connsiteX218" fmla="*/ 112924 w 599972"/>
              <a:gd name="connsiteY218" fmla="*/ 114544 h 398667"/>
              <a:gd name="connsiteX219" fmla="*/ 127367 w 599972"/>
              <a:gd name="connsiteY219" fmla="*/ 114544 h 398667"/>
              <a:gd name="connsiteX220" fmla="*/ 150171 w 599972"/>
              <a:gd name="connsiteY220" fmla="*/ 121371 h 398667"/>
              <a:gd name="connsiteX221" fmla="*/ 152451 w 599972"/>
              <a:gd name="connsiteY221" fmla="*/ 122888 h 398667"/>
              <a:gd name="connsiteX222" fmla="*/ 156252 w 599972"/>
              <a:gd name="connsiteY222" fmla="*/ 126681 h 398667"/>
              <a:gd name="connsiteX223" fmla="*/ 156252 w 599972"/>
              <a:gd name="connsiteY223" fmla="*/ 122888 h 398667"/>
              <a:gd name="connsiteX224" fmla="*/ 155492 w 599972"/>
              <a:gd name="connsiteY224" fmla="*/ 118336 h 398667"/>
              <a:gd name="connsiteX225" fmla="*/ 153212 w 599972"/>
              <a:gd name="connsiteY225" fmla="*/ 117578 h 398667"/>
              <a:gd name="connsiteX226" fmla="*/ 150171 w 599972"/>
              <a:gd name="connsiteY226" fmla="*/ 116061 h 398667"/>
              <a:gd name="connsiteX227" fmla="*/ 147891 w 599972"/>
              <a:gd name="connsiteY227" fmla="*/ 114544 h 398667"/>
              <a:gd name="connsiteX228" fmla="*/ 148651 w 599972"/>
              <a:gd name="connsiteY228" fmla="*/ 114544 h 398667"/>
              <a:gd name="connsiteX229" fmla="*/ 153212 w 599972"/>
              <a:gd name="connsiteY229" fmla="*/ 115302 h 398667"/>
              <a:gd name="connsiteX230" fmla="*/ 125846 w 599972"/>
              <a:gd name="connsiteY230" fmla="*/ 106104 h 398667"/>
              <a:gd name="connsiteX231" fmla="*/ 38299 w 599972"/>
              <a:gd name="connsiteY231" fmla="*/ 106032 h 398667"/>
              <a:gd name="connsiteX232" fmla="*/ 16459 w 599972"/>
              <a:gd name="connsiteY232" fmla="*/ 117598 h 398667"/>
              <a:gd name="connsiteX233" fmla="*/ 16459 w 599972"/>
              <a:gd name="connsiteY233" fmla="*/ 118357 h 398667"/>
              <a:gd name="connsiteX234" fmla="*/ 17219 w 599972"/>
              <a:gd name="connsiteY234" fmla="*/ 116840 h 398667"/>
              <a:gd name="connsiteX235" fmla="*/ 25575 w 599972"/>
              <a:gd name="connsiteY235" fmla="*/ 114565 h 398667"/>
              <a:gd name="connsiteX236" fmla="*/ 39249 w 599972"/>
              <a:gd name="connsiteY236" fmla="*/ 114565 h 398667"/>
              <a:gd name="connsiteX237" fmla="*/ 62798 w 599972"/>
              <a:gd name="connsiteY237" fmla="*/ 121390 h 398667"/>
              <a:gd name="connsiteX238" fmla="*/ 65077 w 599972"/>
              <a:gd name="connsiteY238" fmla="*/ 122907 h 398667"/>
              <a:gd name="connsiteX239" fmla="*/ 70394 w 599972"/>
              <a:gd name="connsiteY239" fmla="*/ 128216 h 398667"/>
              <a:gd name="connsiteX240" fmla="*/ 70394 w 599972"/>
              <a:gd name="connsiteY240" fmla="*/ 122907 h 398667"/>
              <a:gd name="connsiteX241" fmla="*/ 69634 w 599972"/>
              <a:gd name="connsiteY241" fmla="*/ 119873 h 398667"/>
              <a:gd name="connsiteX242" fmla="*/ 65836 w 599972"/>
              <a:gd name="connsiteY242" fmla="*/ 117598 h 398667"/>
              <a:gd name="connsiteX243" fmla="*/ 62798 w 599972"/>
              <a:gd name="connsiteY243" fmla="*/ 116081 h 398667"/>
              <a:gd name="connsiteX244" fmla="*/ 60519 w 599972"/>
              <a:gd name="connsiteY244" fmla="*/ 114565 h 398667"/>
              <a:gd name="connsiteX245" fmla="*/ 61278 w 599972"/>
              <a:gd name="connsiteY245" fmla="*/ 114565 h 398667"/>
              <a:gd name="connsiteX246" fmla="*/ 68115 w 599972"/>
              <a:gd name="connsiteY246" fmla="*/ 116081 h 398667"/>
              <a:gd name="connsiteX247" fmla="*/ 38299 w 599972"/>
              <a:gd name="connsiteY247" fmla="*/ 106032 h 398667"/>
              <a:gd name="connsiteX248" fmla="*/ 212637 w 599972"/>
              <a:gd name="connsiteY248" fmla="*/ 105940 h 398667"/>
              <a:gd name="connsiteX249" fmla="*/ 191177 w 599972"/>
              <a:gd name="connsiteY249" fmla="*/ 117602 h 398667"/>
              <a:gd name="connsiteX250" fmla="*/ 192697 w 599972"/>
              <a:gd name="connsiteY250" fmla="*/ 116843 h 398667"/>
              <a:gd name="connsiteX251" fmla="*/ 200293 w 599972"/>
              <a:gd name="connsiteY251" fmla="*/ 113809 h 398667"/>
              <a:gd name="connsiteX252" fmla="*/ 214726 w 599972"/>
              <a:gd name="connsiteY252" fmla="*/ 113809 h 398667"/>
              <a:gd name="connsiteX253" fmla="*/ 237516 w 599972"/>
              <a:gd name="connsiteY253" fmla="*/ 120636 h 398667"/>
              <a:gd name="connsiteX254" fmla="*/ 239795 w 599972"/>
              <a:gd name="connsiteY254" fmla="*/ 122153 h 398667"/>
              <a:gd name="connsiteX255" fmla="*/ 245112 w 599972"/>
              <a:gd name="connsiteY255" fmla="*/ 127462 h 398667"/>
              <a:gd name="connsiteX256" fmla="*/ 245112 w 599972"/>
              <a:gd name="connsiteY256" fmla="*/ 122911 h 398667"/>
              <a:gd name="connsiteX257" fmla="*/ 244352 w 599972"/>
              <a:gd name="connsiteY257" fmla="*/ 119119 h 398667"/>
              <a:gd name="connsiteX258" fmla="*/ 241314 w 599972"/>
              <a:gd name="connsiteY258" fmla="*/ 116843 h 398667"/>
              <a:gd name="connsiteX259" fmla="*/ 237516 w 599972"/>
              <a:gd name="connsiteY259" fmla="*/ 115326 h 398667"/>
              <a:gd name="connsiteX260" fmla="*/ 235237 w 599972"/>
              <a:gd name="connsiteY260" fmla="*/ 113809 h 398667"/>
              <a:gd name="connsiteX261" fmla="*/ 235996 w 599972"/>
              <a:gd name="connsiteY261" fmla="*/ 113809 h 398667"/>
              <a:gd name="connsiteX262" fmla="*/ 242073 w 599972"/>
              <a:gd name="connsiteY262" fmla="*/ 115326 h 398667"/>
              <a:gd name="connsiteX263" fmla="*/ 212637 w 599972"/>
              <a:gd name="connsiteY263" fmla="*/ 105940 h 398667"/>
              <a:gd name="connsiteX264" fmla="*/ 474475 w 599972"/>
              <a:gd name="connsiteY264" fmla="*/ 104665 h 398667"/>
              <a:gd name="connsiteX265" fmla="*/ 473715 w 599972"/>
              <a:gd name="connsiteY265" fmla="*/ 106182 h 398667"/>
              <a:gd name="connsiteX266" fmla="*/ 489662 w 599972"/>
              <a:gd name="connsiteY266" fmla="*/ 115286 h 398667"/>
              <a:gd name="connsiteX267" fmla="*/ 496497 w 599972"/>
              <a:gd name="connsiteY267" fmla="*/ 119079 h 398667"/>
              <a:gd name="connsiteX268" fmla="*/ 482828 w 599972"/>
              <a:gd name="connsiteY268" fmla="*/ 107700 h 398667"/>
              <a:gd name="connsiteX269" fmla="*/ 482069 w 599972"/>
              <a:gd name="connsiteY269" fmla="*/ 106941 h 398667"/>
              <a:gd name="connsiteX270" fmla="*/ 474475 w 599972"/>
              <a:gd name="connsiteY270" fmla="*/ 104665 h 398667"/>
              <a:gd name="connsiteX271" fmla="*/ 133923 w 599972"/>
              <a:gd name="connsiteY271" fmla="*/ 97286 h 398667"/>
              <a:gd name="connsiteX272" fmla="*/ 171455 w 599972"/>
              <a:gd name="connsiteY272" fmla="*/ 123646 h 398667"/>
              <a:gd name="connsiteX273" fmla="*/ 171455 w 599972"/>
              <a:gd name="connsiteY273" fmla="*/ 278396 h 398667"/>
              <a:gd name="connsiteX274" fmla="*/ 170695 w 599972"/>
              <a:gd name="connsiteY274" fmla="*/ 278396 h 398667"/>
              <a:gd name="connsiteX275" fmla="*/ 171455 w 599972"/>
              <a:gd name="connsiteY275" fmla="*/ 279154 h 398667"/>
              <a:gd name="connsiteX276" fmla="*/ 90119 w 599972"/>
              <a:gd name="connsiteY276" fmla="*/ 275362 h 398667"/>
              <a:gd name="connsiteX277" fmla="*/ 90119 w 599972"/>
              <a:gd name="connsiteY277" fmla="*/ 179022 h 398667"/>
              <a:gd name="connsiteX278" fmla="*/ 90119 w 599972"/>
              <a:gd name="connsiteY278" fmla="*/ 119854 h 398667"/>
              <a:gd name="connsiteX279" fmla="*/ 133923 w 599972"/>
              <a:gd name="connsiteY279" fmla="*/ 97286 h 398667"/>
              <a:gd name="connsiteX280" fmla="*/ 221278 w 599972"/>
              <a:gd name="connsiteY280" fmla="*/ 97028 h 398667"/>
              <a:gd name="connsiteX281" fmla="*/ 259545 w 599972"/>
              <a:gd name="connsiteY281" fmla="*/ 123670 h 398667"/>
              <a:gd name="connsiteX282" fmla="*/ 259545 w 599972"/>
              <a:gd name="connsiteY282" fmla="*/ 278400 h 398667"/>
              <a:gd name="connsiteX283" fmla="*/ 259545 w 599972"/>
              <a:gd name="connsiteY283" fmla="*/ 279158 h 398667"/>
              <a:gd name="connsiteX284" fmla="*/ 176744 w 599972"/>
              <a:gd name="connsiteY284" fmla="*/ 275366 h 398667"/>
              <a:gd name="connsiteX285" fmla="*/ 176744 w 599972"/>
              <a:gd name="connsiteY285" fmla="*/ 179039 h 398667"/>
              <a:gd name="connsiteX286" fmla="*/ 176744 w 599972"/>
              <a:gd name="connsiteY286" fmla="*/ 119877 h 398667"/>
              <a:gd name="connsiteX287" fmla="*/ 221278 w 599972"/>
              <a:gd name="connsiteY287" fmla="*/ 97028 h 398667"/>
              <a:gd name="connsiteX288" fmla="*/ 46560 w 599972"/>
              <a:gd name="connsiteY288" fmla="*/ 96742 h 398667"/>
              <a:gd name="connsiteX289" fmla="*/ 84827 w 599972"/>
              <a:gd name="connsiteY289" fmla="*/ 123665 h 398667"/>
              <a:gd name="connsiteX290" fmla="*/ 84827 w 599972"/>
              <a:gd name="connsiteY290" fmla="*/ 278376 h 398667"/>
              <a:gd name="connsiteX291" fmla="*/ 84827 w 599972"/>
              <a:gd name="connsiteY291" fmla="*/ 279135 h 398667"/>
              <a:gd name="connsiteX292" fmla="*/ 2026 w 599972"/>
              <a:gd name="connsiteY292" fmla="*/ 275343 h 398667"/>
              <a:gd name="connsiteX293" fmla="*/ 2026 w 599972"/>
              <a:gd name="connsiteY293" fmla="*/ 179028 h 398667"/>
              <a:gd name="connsiteX294" fmla="*/ 2026 w 599972"/>
              <a:gd name="connsiteY294" fmla="*/ 119873 h 398667"/>
              <a:gd name="connsiteX295" fmla="*/ 46560 w 599972"/>
              <a:gd name="connsiteY295" fmla="*/ 96742 h 398667"/>
              <a:gd name="connsiteX296" fmla="*/ 357531 w 599972"/>
              <a:gd name="connsiteY296" fmla="*/ 56871 h 398667"/>
              <a:gd name="connsiteX297" fmla="*/ 316524 w 599972"/>
              <a:gd name="connsiteY297" fmla="*/ 107700 h 398667"/>
              <a:gd name="connsiteX298" fmla="*/ 327155 w 599972"/>
              <a:gd name="connsiteY298" fmla="*/ 107700 h 398667"/>
              <a:gd name="connsiteX299" fmla="*/ 341584 w 599972"/>
              <a:gd name="connsiteY299" fmla="*/ 101631 h 398667"/>
              <a:gd name="connsiteX300" fmla="*/ 358290 w 599972"/>
              <a:gd name="connsiteY300" fmla="*/ 98596 h 398667"/>
              <a:gd name="connsiteX301" fmla="*/ 403853 w 599972"/>
              <a:gd name="connsiteY301" fmla="*/ 125148 h 398667"/>
              <a:gd name="connsiteX302" fmla="*/ 555728 w 599972"/>
              <a:gd name="connsiteY302" fmla="*/ 221495 h 398667"/>
              <a:gd name="connsiteX303" fmla="*/ 560284 w 599972"/>
              <a:gd name="connsiteY303" fmla="*/ 224530 h 398667"/>
              <a:gd name="connsiteX304" fmla="*/ 561044 w 599972"/>
              <a:gd name="connsiteY304" fmla="*/ 229840 h 398667"/>
              <a:gd name="connsiteX305" fmla="*/ 571675 w 599972"/>
              <a:gd name="connsiteY305" fmla="*/ 182046 h 398667"/>
              <a:gd name="connsiteX306" fmla="*/ 570916 w 599972"/>
              <a:gd name="connsiteY306" fmla="*/ 181288 h 398667"/>
              <a:gd name="connsiteX307" fmla="*/ 384109 w 599972"/>
              <a:gd name="connsiteY307" fmla="*/ 74320 h 398667"/>
              <a:gd name="connsiteX308" fmla="*/ 364365 w 599972"/>
              <a:gd name="connsiteY308" fmla="*/ 63699 h 398667"/>
              <a:gd name="connsiteX309" fmla="*/ 357531 w 599972"/>
              <a:gd name="connsiteY309" fmla="*/ 56871 h 398667"/>
              <a:gd name="connsiteX310" fmla="*/ 358290 w 599972"/>
              <a:gd name="connsiteY310" fmla="*/ 33353 h 398667"/>
              <a:gd name="connsiteX311" fmla="*/ 358290 w 599972"/>
              <a:gd name="connsiteY311" fmla="*/ 41698 h 398667"/>
              <a:gd name="connsiteX312" fmla="*/ 359049 w 599972"/>
              <a:gd name="connsiteY312" fmla="*/ 42457 h 398667"/>
              <a:gd name="connsiteX313" fmla="*/ 374237 w 599972"/>
              <a:gd name="connsiteY313" fmla="*/ 49284 h 398667"/>
              <a:gd name="connsiteX314" fmla="*/ 417521 w 599972"/>
              <a:gd name="connsiteY314" fmla="*/ 66733 h 398667"/>
              <a:gd name="connsiteX315" fmla="*/ 418281 w 599972"/>
              <a:gd name="connsiteY315" fmla="*/ 65216 h 398667"/>
              <a:gd name="connsiteX316" fmla="*/ 365124 w 599972"/>
              <a:gd name="connsiteY316" fmla="*/ 37146 h 398667"/>
              <a:gd name="connsiteX317" fmla="*/ 358290 w 599972"/>
              <a:gd name="connsiteY317" fmla="*/ 33353 h 398667"/>
              <a:gd name="connsiteX318" fmla="*/ 365884 w 599972"/>
              <a:gd name="connsiteY318" fmla="*/ 15904 h 398667"/>
              <a:gd name="connsiteX319" fmla="*/ 358290 w 599972"/>
              <a:gd name="connsiteY319" fmla="*/ 18180 h 398667"/>
              <a:gd name="connsiteX320" fmla="*/ 358290 w 599972"/>
              <a:gd name="connsiteY320" fmla="*/ 18939 h 398667"/>
              <a:gd name="connsiteX321" fmla="*/ 368921 w 599972"/>
              <a:gd name="connsiteY321" fmla="*/ 21215 h 398667"/>
              <a:gd name="connsiteX322" fmla="*/ 402334 w 599972"/>
              <a:gd name="connsiteY322" fmla="*/ 38663 h 398667"/>
              <a:gd name="connsiteX323" fmla="*/ 384868 w 599972"/>
              <a:gd name="connsiteY323" fmla="*/ 25767 h 398667"/>
              <a:gd name="connsiteX324" fmla="*/ 371199 w 599972"/>
              <a:gd name="connsiteY324" fmla="*/ 18939 h 398667"/>
              <a:gd name="connsiteX325" fmla="*/ 365884 w 599972"/>
              <a:gd name="connsiteY325" fmla="*/ 15904 h 398667"/>
              <a:gd name="connsiteX326" fmla="*/ 358053 w 599972"/>
              <a:gd name="connsiteY326" fmla="*/ 862 h 398667"/>
              <a:gd name="connsiteX327" fmla="*/ 411446 w 599972"/>
              <a:gd name="connsiteY327" fmla="*/ 29560 h 398667"/>
              <a:gd name="connsiteX328" fmla="*/ 564081 w 599972"/>
              <a:gd name="connsiteY328" fmla="*/ 158528 h 398667"/>
              <a:gd name="connsiteX329" fmla="*/ 588381 w 599972"/>
              <a:gd name="connsiteY329" fmla="*/ 218461 h 398667"/>
              <a:gd name="connsiteX330" fmla="*/ 449415 w 599972"/>
              <a:gd name="connsiteY330" fmla="*/ 335291 h 398667"/>
              <a:gd name="connsiteX331" fmla="*/ 355252 w 599972"/>
              <a:gd name="connsiteY331" fmla="*/ 397500 h 398667"/>
              <a:gd name="connsiteX332" fmla="*/ 343862 w 599972"/>
              <a:gd name="connsiteY332" fmla="*/ 346671 h 398667"/>
              <a:gd name="connsiteX333" fmla="*/ 292224 w 599972"/>
              <a:gd name="connsiteY333" fmla="*/ 299635 h 398667"/>
              <a:gd name="connsiteX334" fmla="*/ 277036 w 599972"/>
              <a:gd name="connsiteY334" fmla="*/ 292808 h 398667"/>
              <a:gd name="connsiteX335" fmla="*/ 272480 w 599972"/>
              <a:gd name="connsiteY335" fmla="*/ 229840 h 398667"/>
              <a:gd name="connsiteX336" fmla="*/ 272480 w 599972"/>
              <a:gd name="connsiteY336" fmla="*/ 131217 h 398667"/>
              <a:gd name="connsiteX337" fmla="*/ 292983 w 599972"/>
              <a:gd name="connsiteY337" fmla="*/ 99355 h 398667"/>
              <a:gd name="connsiteX338" fmla="*/ 338546 w 599972"/>
              <a:gd name="connsiteY338" fmla="*/ 85699 h 398667"/>
              <a:gd name="connsiteX339" fmla="*/ 343862 w 599972"/>
              <a:gd name="connsiteY339" fmla="*/ 21973 h 398667"/>
              <a:gd name="connsiteX340" fmla="*/ 343862 w 599972"/>
              <a:gd name="connsiteY340" fmla="*/ 19698 h 398667"/>
              <a:gd name="connsiteX341" fmla="*/ 344621 w 599972"/>
              <a:gd name="connsiteY341" fmla="*/ 17422 h 398667"/>
              <a:gd name="connsiteX342" fmla="*/ 358053 w 599972"/>
              <a:gd name="connsiteY342" fmla="*/ 862 h 39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Lst>
            <a:rect l="l" t="t" r="r" b="b"/>
            <a:pathLst>
              <a:path w="599972" h="398667">
                <a:moveTo>
                  <a:pt x="359049" y="349705"/>
                </a:moveTo>
                <a:cubicBezTo>
                  <a:pt x="359049" y="360326"/>
                  <a:pt x="359809" y="373982"/>
                  <a:pt x="362846" y="382327"/>
                </a:cubicBezTo>
                <a:cubicBezTo>
                  <a:pt x="362846" y="382327"/>
                  <a:pt x="363606" y="382327"/>
                  <a:pt x="363606" y="382327"/>
                </a:cubicBezTo>
                <a:lnTo>
                  <a:pt x="366860" y="386879"/>
                </a:lnTo>
                <a:lnTo>
                  <a:pt x="365124" y="386879"/>
                </a:lnTo>
                <a:cubicBezTo>
                  <a:pt x="365884" y="386879"/>
                  <a:pt x="366643" y="387637"/>
                  <a:pt x="367402" y="387637"/>
                </a:cubicBezTo>
                <a:lnTo>
                  <a:pt x="366860" y="386879"/>
                </a:lnTo>
                <a:lnTo>
                  <a:pt x="371959" y="386879"/>
                </a:lnTo>
                <a:cubicBezTo>
                  <a:pt x="378793" y="380810"/>
                  <a:pt x="385627" y="374741"/>
                  <a:pt x="392462" y="369430"/>
                </a:cubicBezTo>
                <a:cubicBezTo>
                  <a:pt x="389424" y="369430"/>
                  <a:pt x="385627" y="368671"/>
                  <a:pt x="382590" y="366396"/>
                </a:cubicBezTo>
                <a:cubicBezTo>
                  <a:pt x="376515" y="362602"/>
                  <a:pt x="370440" y="358809"/>
                  <a:pt x="364365" y="355016"/>
                </a:cubicBezTo>
                <a:cubicBezTo>
                  <a:pt x="362087" y="353499"/>
                  <a:pt x="360568" y="351981"/>
                  <a:pt x="359049" y="349705"/>
                </a:cubicBezTo>
                <a:close/>
                <a:moveTo>
                  <a:pt x="352974" y="311774"/>
                </a:moveTo>
                <a:cubicBezTo>
                  <a:pt x="356012" y="318601"/>
                  <a:pt x="357531" y="326188"/>
                  <a:pt x="358290" y="333774"/>
                </a:cubicBezTo>
                <a:cubicBezTo>
                  <a:pt x="359809" y="335291"/>
                  <a:pt x="362087" y="336050"/>
                  <a:pt x="364365" y="337567"/>
                </a:cubicBezTo>
                <a:cubicBezTo>
                  <a:pt x="374237" y="343636"/>
                  <a:pt x="384109" y="350464"/>
                  <a:pt x="393981" y="356533"/>
                </a:cubicBezTo>
                <a:cubicBezTo>
                  <a:pt x="397018" y="358809"/>
                  <a:pt x="398537" y="361844"/>
                  <a:pt x="399296" y="364120"/>
                </a:cubicBezTo>
                <a:cubicBezTo>
                  <a:pt x="401574" y="361844"/>
                  <a:pt x="404612" y="359568"/>
                  <a:pt x="406890" y="357292"/>
                </a:cubicBezTo>
                <a:cubicBezTo>
                  <a:pt x="411446" y="353499"/>
                  <a:pt x="415243" y="350464"/>
                  <a:pt x="419800" y="346671"/>
                </a:cubicBezTo>
                <a:cubicBezTo>
                  <a:pt x="416003" y="347430"/>
                  <a:pt x="411446" y="347430"/>
                  <a:pt x="407649" y="345154"/>
                </a:cubicBezTo>
                <a:cubicBezTo>
                  <a:pt x="392462" y="336050"/>
                  <a:pt x="376515" y="327705"/>
                  <a:pt x="361327" y="318601"/>
                </a:cubicBezTo>
                <a:cubicBezTo>
                  <a:pt x="358290" y="317084"/>
                  <a:pt x="355252" y="314049"/>
                  <a:pt x="352974" y="311774"/>
                </a:cubicBezTo>
                <a:close/>
                <a:moveTo>
                  <a:pt x="109123" y="286740"/>
                </a:moveTo>
                <a:cubicBezTo>
                  <a:pt x="112164" y="289395"/>
                  <a:pt x="116534" y="291102"/>
                  <a:pt x="121475" y="292050"/>
                </a:cubicBezTo>
                <a:lnTo>
                  <a:pt x="130698" y="292494"/>
                </a:lnTo>
                <a:lnTo>
                  <a:pt x="132688" y="292809"/>
                </a:lnTo>
                <a:lnTo>
                  <a:pt x="137248" y="292809"/>
                </a:lnTo>
                <a:lnTo>
                  <a:pt x="130698" y="292494"/>
                </a:lnTo>
                <a:lnTo>
                  <a:pt x="120715" y="290912"/>
                </a:lnTo>
                <a:cubicBezTo>
                  <a:pt x="116535" y="289774"/>
                  <a:pt x="112544" y="288257"/>
                  <a:pt x="109883" y="286740"/>
                </a:cubicBezTo>
                <a:cubicBezTo>
                  <a:pt x="109123" y="286740"/>
                  <a:pt x="109123" y="286740"/>
                  <a:pt x="109123" y="286740"/>
                </a:cubicBezTo>
                <a:close/>
                <a:moveTo>
                  <a:pt x="20258" y="285960"/>
                </a:moveTo>
                <a:cubicBezTo>
                  <a:pt x="21017" y="285960"/>
                  <a:pt x="21777" y="285960"/>
                  <a:pt x="21777" y="286719"/>
                </a:cubicBezTo>
                <a:cubicBezTo>
                  <a:pt x="27854" y="289752"/>
                  <a:pt x="37729" y="292786"/>
                  <a:pt x="44566" y="292786"/>
                </a:cubicBezTo>
                <a:cubicBezTo>
                  <a:pt x="35450" y="292786"/>
                  <a:pt x="25575" y="290511"/>
                  <a:pt x="20258" y="285960"/>
                </a:cubicBezTo>
                <a:close/>
                <a:moveTo>
                  <a:pt x="194216" y="284468"/>
                </a:moveTo>
                <a:cubicBezTo>
                  <a:pt x="194976" y="285226"/>
                  <a:pt x="195735" y="285985"/>
                  <a:pt x="197254" y="285985"/>
                </a:cubicBezTo>
                <a:lnTo>
                  <a:pt x="197300" y="285997"/>
                </a:lnTo>
                <a:lnTo>
                  <a:pt x="208174" y="291389"/>
                </a:lnTo>
                <a:lnTo>
                  <a:pt x="219064" y="291791"/>
                </a:lnTo>
                <a:lnTo>
                  <a:pt x="220044" y="292052"/>
                </a:lnTo>
                <a:lnTo>
                  <a:pt x="226121" y="292052"/>
                </a:lnTo>
                <a:lnTo>
                  <a:pt x="219064" y="291791"/>
                </a:lnTo>
                <a:lnTo>
                  <a:pt x="197300" y="285997"/>
                </a:lnTo>
                <a:close/>
                <a:moveTo>
                  <a:pt x="289186" y="275359"/>
                </a:moveTo>
                <a:cubicBezTo>
                  <a:pt x="291465" y="278393"/>
                  <a:pt x="292983" y="279911"/>
                  <a:pt x="295261" y="281428"/>
                </a:cubicBezTo>
                <a:cubicBezTo>
                  <a:pt x="298299" y="282945"/>
                  <a:pt x="300577" y="284462"/>
                  <a:pt x="303615" y="285980"/>
                </a:cubicBezTo>
                <a:cubicBezTo>
                  <a:pt x="304374" y="286738"/>
                  <a:pt x="305133" y="286738"/>
                  <a:pt x="306652" y="287497"/>
                </a:cubicBezTo>
                <a:cubicBezTo>
                  <a:pt x="297540" y="285980"/>
                  <a:pt x="292224" y="282945"/>
                  <a:pt x="289186" y="275359"/>
                </a:cubicBezTo>
                <a:close/>
                <a:moveTo>
                  <a:pt x="105322" y="210883"/>
                </a:moveTo>
                <a:lnTo>
                  <a:pt x="105322" y="234398"/>
                </a:lnTo>
                <a:lnTo>
                  <a:pt x="105322" y="255639"/>
                </a:lnTo>
                <a:cubicBezTo>
                  <a:pt x="106842" y="255639"/>
                  <a:pt x="108363" y="255639"/>
                  <a:pt x="109883" y="256397"/>
                </a:cubicBezTo>
                <a:cubicBezTo>
                  <a:pt x="122806" y="263983"/>
                  <a:pt x="136488" y="271569"/>
                  <a:pt x="150171" y="279154"/>
                </a:cubicBezTo>
                <a:cubicBezTo>
                  <a:pt x="152451" y="280672"/>
                  <a:pt x="153972" y="282189"/>
                  <a:pt x="155492" y="283706"/>
                </a:cubicBezTo>
                <a:cubicBezTo>
                  <a:pt x="155492" y="282947"/>
                  <a:pt x="156252" y="282189"/>
                  <a:pt x="156252" y="281430"/>
                </a:cubicBezTo>
                <a:lnTo>
                  <a:pt x="156252" y="240467"/>
                </a:lnTo>
                <a:cubicBezTo>
                  <a:pt x="154732" y="239708"/>
                  <a:pt x="153212" y="239708"/>
                  <a:pt x="151691" y="238191"/>
                </a:cubicBezTo>
                <a:cubicBezTo>
                  <a:pt x="138009" y="230606"/>
                  <a:pt x="123566" y="222261"/>
                  <a:pt x="109883" y="214676"/>
                </a:cubicBezTo>
                <a:cubicBezTo>
                  <a:pt x="108363" y="213917"/>
                  <a:pt x="106842" y="212400"/>
                  <a:pt x="105322" y="210883"/>
                </a:cubicBezTo>
                <a:close/>
                <a:moveTo>
                  <a:pt x="191177" y="209378"/>
                </a:moveTo>
                <a:lnTo>
                  <a:pt x="191177" y="234408"/>
                </a:lnTo>
                <a:cubicBezTo>
                  <a:pt x="191177" y="241234"/>
                  <a:pt x="191177" y="248061"/>
                  <a:pt x="191177" y="254887"/>
                </a:cubicBezTo>
                <a:cubicBezTo>
                  <a:pt x="193456" y="254887"/>
                  <a:pt x="194976" y="255645"/>
                  <a:pt x="197254" y="256404"/>
                </a:cubicBezTo>
                <a:cubicBezTo>
                  <a:pt x="210928" y="263989"/>
                  <a:pt x="223842" y="271573"/>
                  <a:pt x="237516" y="279158"/>
                </a:cubicBezTo>
                <a:cubicBezTo>
                  <a:pt x="239795" y="280675"/>
                  <a:pt x="242073" y="282192"/>
                  <a:pt x="243593" y="284468"/>
                </a:cubicBezTo>
                <a:cubicBezTo>
                  <a:pt x="244352" y="283709"/>
                  <a:pt x="244352" y="282192"/>
                  <a:pt x="245112" y="281434"/>
                </a:cubicBezTo>
                <a:lnTo>
                  <a:pt x="245112" y="239717"/>
                </a:lnTo>
                <a:cubicBezTo>
                  <a:pt x="243593" y="239717"/>
                  <a:pt x="241314" y="239717"/>
                  <a:pt x="239035" y="238200"/>
                </a:cubicBezTo>
                <a:cubicBezTo>
                  <a:pt x="225361" y="230615"/>
                  <a:pt x="211688" y="222272"/>
                  <a:pt x="197254" y="214687"/>
                </a:cubicBezTo>
                <a:cubicBezTo>
                  <a:pt x="194976" y="213170"/>
                  <a:pt x="193456" y="211653"/>
                  <a:pt x="191177" y="209378"/>
                </a:cubicBezTo>
                <a:close/>
                <a:moveTo>
                  <a:pt x="16459" y="209363"/>
                </a:moveTo>
                <a:lnTo>
                  <a:pt x="16459" y="234390"/>
                </a:lnTo>
                <a:cubicBezTo>
                  <a:pt x="16459" y="241215"/>
                  <a:pt x="16459" y="248041"/>
                  <a:pt x="16459" y="255625"/>
                </a:cubicBezTo>
                <a:cubicBezTo>
                  <a:pt x="17979" y="255625"/>
                  <a:pt x="20258" y="255625"/>
                  <a:pt x="22536" y="257141"/>
                </a:cubicBezTo>
                <a:cubicBezTo>
                  <a:pt x="35450" y="264725"/>
                  <a:pt x="49124" y="272309"/>
                  <a:pt x="62798" y="279893"/>
                </a:cubicBezTo>
                <a:cubicBezTo>
                  <a:pt x="65077" y="280651"/>
                  <a:pt x="67355" y="282927"/>
                  <a:pt x="68115" y="284443"/>
                </a:cubicBezTo>
                <a:cubicBezTo>
                  <a:pt x="68875" y="283685"/>
                  <a:pt x="69634" y="282168"/>
                  <a:pt x="70394" y="281410"/>
                </a:cubicBezTo>
                <a:lnTo>
                  <a:pt x="70394" y="240457"/>
                </a:lnTo>
                <a:cubicBezTo>
                  <a:pt x="68115" y="240457"/>
                  <a:pt x="66596" y="239699"/>
                  <a:pt x="64317" y="238940"/>
                </a:cubicBezTo>
                <a:cubicBezTo>
                  <a:pt x="50643" y="230598"/>
                  <a:pt x="36210" y="223014"/>
                  <a:pt x="22536" y="215430"/>
                </a:cubicBezTo>
                <a:cubicBezTo>
                  <a:pt x="20258" y="213913"/>
                  <a:pt x="17979" y="211638"/>
                  <a:pt x="16459" y="209363"/>
                </a:cubicBezTo>
                <a:close/>
                <a:moveTo>
                  <a:pt x="105322" y="170678"/>
                </a:moveTo>
                <a:lnTo>
                  <a:pt x="105322" y="190401"/>
                </a:lnTo>
                <a:cubicBezTo>
                  <a:pt x="106082" y="190401"/>
                  <a:pt x="107603" y="191160"/>
                  <a:pt x="109123" y="191918"/>
                </a:cubicBezTo>
                <a:cubicBezTo>
                  <a:pt x="123566" y="201780"/>
                  <a:pt x="138009" y="210883"/>
                  <a:pt x="152451" y="219986"/>
                </a:cubicBezTo>
                <a:cubicBezTo>
                  <a:pt x="153972" y="221503"/>
                  <a:pt x="155492" y="222261"/>
                  <a:pt x="156252" y="223778"/>
                </a:cubicBezTo>
                <a:lnTo>
                  <a:pt x="156252" y="203297"/>
                </a:lnTo>
                <a:cubicBezTo>
                  <a:pt x="155492" y="202538"/>
                  <a:pt x="153972" y="201780"/>
                  <a:pt x="152451" y="201021"/>
                </a:cubicBezTo>
                <a:cubicBezTo>
                  <a:pt x="138009" y="191918"/>
                  <a:pt x="123566" y="182815"/>
                  <a:pt x="109123" y="173712"/>
                </a:cubicBezTo>
                <a:cubicBezTo>
                  <a:pt x="107603" y="172954"/>
                  <a:pt x="106082" y="172195"/>
                  <a:pt x="105322" y="170678"/>
                </a:cubicBezTo>
                <a:close/>
                <a:moveTo>
                  <a:pt x="191177" y="169178"/>
                </a:moveTo>
                <a:lnTo>
                  <a:pt x="191177" y="190416"/>
                </a:lnTo>
                <a:cubicBezTo>
                  <a:pt x="193456" y="190416"/>
                  <a:pt x="194976" y="190416"/>
                  <a:pt x="196495" y="191933"/>
                </a:cubicBezTo>
                <a:cubicBezTo>
                  <a:pt x="210928" y="201035"/>
                  <a:pt x="225361" y="210895"/>
                  <a:pt x="239795" y="219997"/>
                </a:cubicBezTo>
                <a:cubicBezTo>
                  <a:pt x="241314" y="221514"/>
                  <a:pt x="243593" y="223031"/>
                  <a:pt x="245112" y="225306"/>
                </a:cubicBezTo>
                <a:lnTo>
                  <a:pt x="245112" y="203310"/>
                </a:lnTo>
                <a:cubicBezTo>
                  <a:pt x="243593" y="202552"/>
                  <a:pt x="241314" y="202552"/>
                  <a:pt x="239795" y="201035"/>
                </a:cubicBezTo>
                <a:cubicBezTo>
                  <a:pt x="225361" y="191933"/>
                  <a:pt x="210928" y="182831"/>
                  <a:pt x="196495" y="173729"/>
                </a:cubicBezTo>
                <a:cubicBezTo>
                  <a:pt x="194976" y="172212"/>
                  <a:pt x="193456" y="170695"/>
                  <a:pt x="191177" y="169178"/>
                </a:cubicBezTo>
                <a:close/>
                <a:moveTo>
                  <a:pt x="16459" y="169168"/>
                </a:moveTo>
                <a:lnTo>
                  <a:pt x="16459" y="190403"/>
                </a:lnTo>
                <a:cubicBezTo>
                  <a:pt x="17979" y="190403"/>
                  <a:pt x="19498" y="191162"/>
                  <a:pt x="21777" y="191920"/>
                </a:cubicBezTo>
                <a:cubicBezTo>
                  <a:pt x="36210" y="201779"/>
                  <a:pt x="50643" y="211638"/>
                  <a:pt x="65077" y="220739"/>
                </a:cubicBezTo>
                <a:cubicBezTo>
                  <a:pt x="66596" y="221497"/>
                  <a:pt x="68875" y="223772"/>
                  <a:pt x="70394" y="225289"/>
                </a:cubicBezTo>
                <a:lnTo>
                  <a:pt x="70394" y="203296"/>
                </a:lnTo>
                <a:cubicBezTo>
                  <a:pt x="68115" y="203296"/>
                  <a:pt x="66596" y="202538"/>
                  <a:pt x="64317" y="201021"/>
                </a:cubicBezTo>
                <a:cubicBezTo>
                  <a:pt x="50643" y="192679"/>
                  <a:pt x="36210" y="183578"/>
                  <a:pt x="21777" y="174477"/>
                </a:cubicBezTo>
                <a:cubicBezTo>
                  <a:pt x="20258" y="172960"/>
                  <a:pt x="17979" y="171444"/>
                  <a:pt x="16459" y="169168"/>
                </a:cubicBezTo>
                <a:close/>
                <a:moveTo>
                  <a:pt x="311968" y="154735"/>
                </a:moveTo>
                <a:cubicBezTo>
                  <a:pt x="343862" y="174460"/>
                  <a:pt x="375756" y="195702"/>
                  <a:pt x="407649" y="215426"/>
                </a:cubicBezTo>
                <a:cubicBezTo>
                  <a:pt x="436506" y="232116"/>
                  <a:pt x="464603" y="249565"/>
                  <a:pt x="493459" y="265497"/>
                </a:cubicBezTo>
                <a:cubicBezTo>
                  <a:pt x="499534" y="268531"/>
                  <a:pt x="499534" y="268531"/>
                  <a:pt x="494219" y="265497"/>
                </a:cubicBezTo>
                <a:cubicBezTo>
                  <a:pt x="433468" y="228323"/>
                  <a:pt x="372718" y="191909"/>
                  <a:pt x="311968" y="154735"/>
                </a:cubicBezTo>
                <a:close/>
                <a:moveTo>
                  <a:pt x="105322" y="153231"/>
                </a:moveTo>
                <a:lnTo>
                  <a:pt x="105322" y="156265"/>
                </a:lnTo>
                <a:cubicBezTo>
                  <a:pt x="106082" y="156265"/>
                  <a:pt x="107603" y="157024"/>
                  <a:pt x="109123" y="157782"/>
                </a:cubicBezTo>
                <a:cubicBezTo>
                  <a:pt x="124326" y="167644"/>
                  <a:pt x="138769" y="176747"/>
                  <a:pt x="153972" y="185850"/>
                </a:cubicBezTo>
                <a:cubicBezTo>
                  <a:pt x="154732" y="186608"/>
                  <a:pt x="155492" y="186608"/>
                  <a:pt x="156252" y="187367"/>
                </a:cubicBezTo>
                <a:lnTo>
                  <a:pt x="156252" y="184332"/>
                </a:lnTo>
                <a:cubicBezTo>
                  <a:pt x="155492" y="184332"/>
                  <a:pt x="153972" y="183574"/>
                  <a:pt x="152451" y="182815"/>
                </a:cubicBezTo>
                <a:cubicBezTo>
                  <a:pt x="138009" y="173712"/>
                  <a:pt x="123566" y="165368"/>
                  <a:pt x="109883" y="157024"/>
                </a:cubicBezTo>
                <a:cubicBezTo>
                  <a:pt x="107603" y="155507"/>
                  <a:pt x="106842" y="154748"/>
                  <a:pt x="105322" y="153231"/>
                </a:cubicBezTo>
                <a:close/>
                <a:moveTo>
                  <a:pt x="191177" y="151733"/>
                </a:moveTo>
                <a:cubicBezTo>
                  <a:pt x="191177" y="153250"/>
                  <a:pt x="191177" y="154009"/>
                  <a:pt x="191177" y="155526"/>
                </a:cubicBezTo>
                <a:cubicBezTo>
                  <a:pt x="193456" y="155526"/>
                  <a:pt x="194976" y="156284"/>
                  <a:pt x="197254" y="157801"/>
                </a:cubicBezTo>
                <a:cubicBezTo>
                  <a:pt x="211688" y="166903"/>
                  <a:pt x="226121" y="176763"/>
                  <a:pt x="241314" y="185865"/>
                </a:cubicBezTo>
                <a:cubicBezTo>
                  <a:pt x="242833" y="186624"/>
                  <a:pt x="243593" y="187382"/>
                  <a:pt x="245112" y="188141"/>
                </a:cubicBezTo>
                <a:lnTo>
                  <a:pt x="245112" y="184348"/>
                </a:lnTo>
                <a:cubicBezTo>
                  <a:pt x="243593" y="184348"/>
                  <a:pt x="241314" y="183590"/>
                  <a:pt x="239795" y="182831"/>
                </a:cubicBezTo>
                <a:cubicBezTo>
                  <a:pt x="225361" y="173729"/>
                  <a:pt x="210928" y="165386"/>
                  <a:pt x="197254" y="156284"/>
                </a:cubicBezTo>
                <a:cubicBezTo>
                  <a:pt x="194976" y="155526"/>
                  <a:pt x="193456" y="153250"/>
                  <a:pt x="191177" y="151733"/>
                </a:cubicBezTo>
                <a:close/>
                <a:moveTo>
                  <a:pt x="16459" y="151726"/>
                </a:moveTo>
                <a:lnTo>
                  <a:pt x="16459" y="156276"/>
                </a:lnTo>
                <a:cubicBezTo>
                  <a:pt x="17979" y="156276"/>
                  <a:pt x="20258" y="157034"/>
                  <a:pt x="21777" y="158551"/>
                </a:cubicBezTo>
                <a:cubicBezTo>
                  <a:pt x="36970" y="167652"/>
                  <a:pt x="51403" y="176752"/>
                  <a:pt x="66596" y="185853"/>
                </a:cubicBezTo>
                <a:cubicBezTo>
                  <a:pt x="67355" y="186611"/>
                  <a:pt x="68875" y="187370"/>
                  <a:pt x="70394" y="188128"/>
                </a:cubicBezTo>
                <a:lnTo>
                  <a:pt x="70394" y="185095"/>
                </a:lnTo>
                <a:cubicBezTo>
                  <a:pt x="68115" y="185095"/>
                  <a:pt x="66596" y="184336"/>
                  <a:pt x="64317" y="182819"/>
                </a:cubicBezTo>
                <a:cubicBezTo>
                  <a:pt x="50643" y="174477"/>
                  <a:pt x="36210" y="165377"/>
                  <a:pt x="21777" y="157034"/>
                </a:cubicBezTo>
                <a:cubicBezTo>
                  <a:pt x="20258" y="155518"/>
                  <a:pt x="17979" y="154001"/>
                  <a:pt x="16459" y="151726"/>
                </a:cubicBezTo>
                <a:close/>
                <a:moveTo>
                  <a:pt x="285390" y="147907"/>
                </a:moveTo>
                <a:cubicBezTo>
                  <a:pt x="283871" y="183564"/>
                  <a:pt x="286149" y="234392"/>
                  <a:pt x="286908" y="250324"/>
                </a:cubicBezTo>
                <a:cubicBezTo>
                  <a:pt x="288427" y="248048"/>
                  <a:pt x="291465" y="248048"/>
                  <a:pt x="295261" y="249565"/>
                </a:cubicBezTo>
                <a:cubicBezTo>
                  <a:pt x="339305" y="276117"/>
                  <a:pt x="384868" y="301153"/>
                  <a:pt x="430431" y="326946"/>
                </a:cubicBezTo>
                <a:cubicBezTo>
                  <a:pt x="433468" y="328464"/>
                  <a:pt x="434987" y="331498"/>
                  <a:pt x="434228" y="334533"/>
                </a:cubicBezTo>
                <a:cubicBezTo>
                  <a:pt x="446378" y="323912"/>
                  <a:pt x="458528" y="314049"/>
                  <a:pt x="470678" y="303428"/>
                </a:cubicBezTo>
                <a:cubicBezTo>
                  <a:pt x="466881" y="304187"/>
                  <a:pt x="463084" y="303428"/>
                  <a:pt x="460047" y="301153"/>
                </a:cubicBezTo>
                <a:cubicBezTo>
                  <a:pt x="450175" y="295083"/>
                  <a:pt x="439543" y="289014"/>
                  <a:pt x="429671" y="282945"/>
                </a:cubicBezTo>
                <a:cubicBezTo>
                  <a:pt x="385627" y="257910"/>
                  <a:pt x="340824" y="232875"/>
                  <a:pt x="295261" y="209357"/>
                </a:cubicBezTo>
                <a:cubicBezTo>
                  <a:pt x="289946" y="207081"/>
                  <a:pt x="285390" y="200254"/>
                  <a:pt x="285390" y="195702"/>
                </a:cubicBezTo>
                <a:cubicBezTo>
                  <a:pt x="285390" y="191150"/>
                  <a:pt x="286908" y="188115"/>
                  <a:pt x="289186" y="188874"/>
                </a:cubicBezTo>
                <a:cubicBezTo>
                  <a:pt x="291465" y="190391"/>
                  <a:pt x="291465" y="189633"/>
                  <a:pt x="289186" y="188115"/>
                </a:cubicBezTo>
                <a:cubicBezTo>
                  <a:pt x="286908" y="186598"/>
                  <a:pt x="285390" y="182046"/>
                  <a:pt x="285390" y="176736"/>
                </a:cubicBezTo>
                <a:cubicBezTo>
                  <a:pt x="285390" y="172184"/>
                  <a:pt x="289186" y="171425"/>
                  <a:pt x="294502" y="175218"/>
                </a:cubicBezTo>
                <a:cubicBezTo>
                  <a:pt x="338546" y="207081"/>
                  <a:pt x="383349" y="236668"/>
                  <a:pt x="428912" y="265497"/>
                </a:cubicBezTo>
                <a:cubicBezTo>
                  <a:pt x="444100" y="273842"/>
                  <a:pt x="458528" y="282187"/>
                  <a:pt x="472956" y="290532"/>
                </a:cubicBezTo>
                <a:cubicBezTo>
                  <a:pt x="475994" y="292808"/>
                  <a:pt x="478272" y="295083"/>
                  <a:pt x="478272" y="297359"/>
                </a:cubicBezTo>
                <a:cubicBezTo>
                  <a:pt x="485106" y="292049"/>
                  <a:pt x="491181" y="285980"/>
                  <a:pt x="498015" y="280669"/>
                </a:cubicBezTo>
                <a:cubicBezTo>
                  <a:pt x="494219" y="281428"/>
                  <a:pt x="490422" y="280669"/>
                  <a:pt x="486625" y="279152"/>
                </a:cubicBezTo>
                <a:cubicBezTo>
                  <a:pt x="469918" y="269290"/>
                  <a:pt x="453212" y="259427"/>
                  <a:pt x="436506" y="249565"/>
                </a:cubicBezTo>
                <a:cubicBezTo>
                  <a:pt x="388665" y="221495"/>
                  <a:pt x="343102" y="189633"/>
                  <a:pt x="295261" y="160804"/>
                </a:cubicBezTo>
                <a:cubicBezTo>
                  <a:pt x="289946" y="157770"/>
                  <a:pt x="286149" y="152459"/>
                  <a:pt x="285390" y="147907"/>
                </a:cubicBezTo>
                <a:close/>
                <a:moveTo>
                  <a:pt x="286149" y="137287"/>
                </a:moveTo>
                <a:cubicBezTo>
                  <a:pt x="286149" y="138804"/>
                  <a:pt x="286149" y="140321"/>
                  <a:pt x="286149" y="142597"/>
                </a:cubicBezTo>
                <a:cubicBezTo>
                  <a:pt x="286149" y="140321"/>
                  <a:pt x="286908" y="139562"/>
                  <a:pt x="287668" y="140321"/>
                </a:cubicBezTo>
                <a:cubicBezTo>
                  <a:pt x="289186" y="141080"/>
                  <a:pt x="289186" y="141080"/>
                  <a:pt x="287668" y="139562"/>
                </a:cubicBezTo>
                <a:cubicBezTo>
                  <a:pt x="286908" y="139562"/>
                  <a:pt x="286908" y="138804"/>
                  <a:pt x="286149" y="137287"/>
                </a:cubicBezTo>
                <a:close/>
                <a:moveTo>
                  <a:pt x="384868" y="133493"/>
                </a:moveTo>
                <a:cubicBezTo>
                  <a:pt x="378793" y="131217"/>
                  <a:pt x="378793" y="131976"/>
                  <a:pt x="384109" y="135011"/>
                </a:cubicBezTo>
                <a:cubicBezTo>
                  <a:pt x="433468" y="168391"/>
                  <a:pt x="483587" y="200254"/>
                  <a:pt x="533706" y="233634"/>
                </a:cubicBezTo>
                <a:cubicBezTo>
                  <a:pt x="535984" y="234392"/>
                  <a:pt x="538263" y="235910"/>
                  <a:pt x="540541" y="237427"/>
                </a:cubicBezTo>
                <a:cubicBezTo>
                  <a:pt x="542819" y="238944"/>
                  <a:pt x="544338" y="240461"/>
                  <a:pt x="544338" y="241979"/>
                </a:cubicBezTo>
                <a:cubicBezTo>
                  <a:pt x="548134" y="239703"/>
                  <a:pt x="551931" y="236668"/>
                  <a:pt x="555728" y="233634"/>
                </a:cubicBezTo>
                <a:cubicBezTo>
                  <a:pt x="552691" y="234392"/>
                  <a:pt x="548134" y="232875"/>
                  <a:pt x="544338" y="230599"/>
                </a:cubicBezTo>
                <a:cubicBezTo>
                  <a:pt x="500294" y="199495"/>
                  <a:pt x="453972" y="171425"/>
                  <a:pt x="407649" y="144114"/>
                </a:cubicBezTo>
                <a:cubicBezTo>
                  <a:pt x="400056" y="140321"/>
                  <a:pt x="392462" y="137287"/>
                  <a:pt x="384868" y="133493"/>
                </a:cubicBezTo>
                <a:close/>
                <a:moveTo>
                  <a:pt x="105322" y="124405"/>
                </a:moveTo>
                <a:lnTo>
                  <a:pt x="105322" y="138059"/>
                </a:lnTo>
                <a:cubicBezTo>
                  <a:pt x="106842" y="138818"/>
                  <a:pt x="107603" y="138818"/>
                  <a:pt x="109883" y="140335"/>
                </a:cubicBezTo>
                <a:cubicBezTo>
                  <a:pt x="123566" y="148679"/>
                  <a:pt x="138009" y="157782"/>
                  <a:pt x="152451" y="166127"/>
                </a:cubicBezTo>
                <a:cubicBezTo>
                  <a:pt x="153972" y="166885"/>
                  <a:pt x="155492" y="168402"/>
                  <a:pt x="156252" y="169920"/>
                </a:cubicBezTo>
                <a:lnTo>
                  <a:pt x="156252" y="151714"/>
                </a:lnTo>
                <a:cubicBezTo>
                  <a:pt x="154732" y="151714"/>
                  <a:pt x="153212" y="151714"/>
                  <a:pt x="151691" y="150955"/>
                </a:cubicBezTo>
                <a:cubicBezTo>
                  <a:pt x="138009" y="143369"/>
                  <a:pt x="124326" y="136542"/>
                  <a:pt x="110643" y="128956"/>
                </a:cubicBezTo>
                <a:cubicBezTo>
                  <a:pt x="108363" y="127439"/>
                  <a:pt x="106842" y="125922"/>
                  <a:pt x="105322" y="124405"/>
                </a:cubicBezTo>
                <a:close/>
                <a:moveTo>
                  <a:pt x="191177" y="122153"/>
                </a:moveTo>
                <a:cubicBezTo>
                  <a:pt x="191177" y="127462"/>
                  <a:pt x="191177" y="132771"/>
                  <a:pt x="191177" y="138081"/>
                </a:cubicBezTo>
                <a:cubicBezTo>
                  <a:pt x="193456" y="138081"/>
                  <a:pt x="194976" y="138839"/>
                  <a:pt x="197254" y="139598"/>
                </a:cubicBezTo>
                <a:cubicBezTo>
                  <a:pt x="210928" y="148700"/>
                  <a:pt x="225361" y="157043"/>
                  <a:pt x="239795" y="166145"/>
                </a:cubicBezTo>
                <a:cubicBezTo>
                  <a:pt x="241314" y="166903"/>
                  <a:pt x="243593" y="168420"/>
                  <a:pt x="245112" y="170695"/>
                </a:cubicBezTo>
                <a:lnTo>
                  <a:pt x="245112" y="151733"/>
                </a:lnTo>
                <a:cubicBezTo>
                  <a:pt x="243593" y="151733"/>
                  <a:pt x="241314" y="151733"/>
                  <a:pt x="239035" y="150216"/>
                </a:cubicBezTo>
                <a:cubicBezTo>
                  <a:pt x="225361" y="143390"/>
                  <a:pt x="211688" y="135805"/>
                  <a:pt x="198014" y="128979"/>
                </a:cubicBezTo>
                <a:cubicBezTo>
                  <a:pt x="194976" y="127462"/>
                  <a:pt x="192697" y="124428"/>
                  <a:pt x="191177" y="122153"/>
                </a:cubicBezTo>
                <a:close/>
                <a:moveTo>
                  <a:pt x="16459" y="122148"/>
                </a:moveTo>
                <a:cubicBezTo>
                  <a:pt x="16459" y="127457"/>
                  <a:pt x="16459" y="132766"/>
                  <a:pt x="16459" y="138075"/>
                </a:cubicBezTo>
                <a:cubicBezTo>
                  <a:pt x="17979" y="138833"/>
                  <a:pt x="20258" y="138833"/>
                  <a:pt x="21777" y="140350"/>
                </a:cubicBezTo>
                <a:cubicBezTo>
                  <a:pt x="36210" y="148692"/>
                  <a:pt x="50643" y="157793"/>
                  <a:pt x="64317" y="166135"/>
                </a:cubicBezTo>
                <a:cubicBezTo>
                  <a:pt x="66596" y="167652"/>
                  <a:pt x="68115" y="169168"/>
                  <a:pt x="70394" y="170685"/>
                </a:cubicBezTo>
                <a:lnTo>
                  <a:pt x="70394" y="152484"/>
                </a:lnTo>
                <a:cubicBezTo>
                  <a:pt x="68115" y="152484"/>
                  <a:pt x="66596" y="152484"/>
                  <a:pt x="64317" y="150967"/>
                </a:cubicBezTo>
                <a:cubicBezTo>
                  <a:pt x="50643" y="143383"/>
                  <a:pt x="36970" y="136558"/>
                  <a:pt x="23296" y="128974"/>
                </a:cubicBezTo>
                <a:cubicBezTo>
                  <a:pt x="20258" y="127457"/>
                  <a:pt x="17219" y="124424"/>
                  <a:pt x="16459" y="122148"/>
                </a:cubicBezTo>
                <a:close/>
                <a:moveTo>
                  <a:pt x="290705" y="116045"/>
                </a:moveTo>
                <a:cubicBezTo>
                  <a:pt x="289186" y="119079"/>
                  <a:pt x="288427" y="122114"/>
                  <a:pt x="287668" y="125907"/>
                </a:cubicBezTo>
                <a:cubicBezTo>
                  <a:pt x="289946" y="125148"/>
                  <a:pt x="292224" y="125907"/>
                  <a:pt x="295261" y="127424"/>
                </a:cubicBezTo>
                <a:cubicBezTo>
                  <a:pt x="367402" y="171425"/>
                  <a:pt x="438784" y="214668"/>
                  <a:pt x="510925" y="258669"/>
                </a:cubicBezTo>
                <a:cubicBezTo>
                  <a:pt x="513962" y="260945"/>
                  <a:pt x="515481" y="263221"/>
                  <a:pt x="514722" y="266255"/>
                </a:cubicBezTo>
                <a:cubicBezTo>
                  <a:pt x="521556" y="260945"/>
                  <a:pt x="527631" y="255634"/>
                  <a:pt x="534466" y="249565"/>
                </a:cubicBezTo>
                <a:cubicBezTo>
                  <a:pt x="532947" y="250324"/>
                  <a:pt x="531428" y="249565"/>
                  <a:pt x="530669" y="249565"/>
                </a:cubicBezTo>
                <a:cubicBezTo>
                  <a:pt x="528391" y="248048"/>
                  <a:pt x="526872" y="247289"/>
                  <a:pt x="525353" y="246531"/>
                </a:cubicBezTo>
                <a:cubicBezTo>
                  <a:pt x="512444" y="238944"/>
                  <a:pt x="499534" y="231358"/>
                  <a:pt x="486625" y="223771"/>
                </a:cubicBezTo>
                <a:cubicBezTo>
                  <a:pt x="472197" y="215426"/>
                  <a:pt x="457009" y="207081"/>
                  <a:pt x="442581" y="198736"/>
                </a:cubicBezTo>
                <a:cubicBezTo>
                  <a:pt x="393981" y="172184"/>
                  <a:pt x="345380" y="147149"/>
                  <a:pt x="296780" y="122114"/>
                </a:cubicBezTo>
                <a:cubicBezTo>
                  <a:pt x="293743" y="120596"/>
                  <a:pt x="291465" y="118321"/>
                  <a:pt x="290705" y="116045"/>
                </a:cubicBezTo>
                <a:close/>
                <a:moveTo>
                  <a:pt x="125846" y="106104"/>
                </a:moveTo>
                <a:cubicBezTo>
                  <a:pt x="115394" y="106199"/>
                  <a:pt x="106082" y="109613"/>
                  <a:pt x="105322" y="116819"/>
                </a:cubicBezTo>
                <a:cubicBezTo>
                  <a:pt x="107603" y="115302"/>
                  <a:pt x="109883" y="114544"/>
                  <a:pt x="112924" y="114544"/>
                </a:cubicBezTo>
                <a:lnTo>
                  <a:pt x="127367" y="114544"/>
                </a:lnTo>
                <a:cubicBezTo>
                  <a:pt x="134208" y="114544"/>
                  <a:pt x="144090" y="117578"/>
                  <a:pt x="150171" y="121371"/>
                </a:cubicBezTo>
                <a:cubicBezTo>
                  <a:pt x="150931" y="121371"/>
                  <a:pt x="151691" y="122129"/>
                  <a:pt x="152451" y="122888"/>
                </a:cubicBezTo>
                <a:cubicBezTo>
                  <a:pt x="153972" y="123646"/>
                  <a:pt x="155492" y="125164"/>
                  <a:pt x="156252" y="126681"/>
                </a:cubicBezTo>
                <a:lnTo>
                  <a:pt x="156252" y="122888"/>
                </a:lnTo>
                <a:cubicBezTo>
                  <a:pt x="156252" y="121371"/>
                  <a:pt x="156252" y="119854"/>
                  <a:pt x="155492" y="118336"/>
                </a:cubicBezTo>
                <a:cubicBezTo>
                  <a:pt x="154732" y="118336"/>
                  <a:pt x="153972" y="117578"/>
                  <a:pt x="153212" y="117578"/>
                </a:cubicBezTo>
                <a:cubicBezTo>
                  <a:pt x="152451" y="116819"/>
                  <a:pt x="151691" y="116061"/>
                  <a:pt x="150171" y="116061"/>
                </a:cubicBezTo>
                <a:cubicBezTo>
                  <a:pt x="148651" y="115302"/>
                  <a:pt x="147130" y="114544"/>
                  <a:pt x="147891" y="114544"/>
                </a:cubicBezTo>
                <a:lnTo>
                  <a:pt x="148651" y="114544"/>
                </a:lnTo>
                <a:cubicBezTo>
                  <a:pt x="150171" y="114544"/>
                  <a:pt x="151691" y="114544"/>
                  <a:pt x="153212" y="115302"/>
                </a:cubicBezTo>
                <a:cubicBezTo>
                  <a:pt x="147891" y="109234"/>
                  <a:pt x="136298" y="106010"/>
                  <a:pt x="125846" y="106104"/>
                </a:cubicBezTo>
                <a:close/>
                <a:moveTo>
                  <a:pt x="38299" y="106032"/>
                </a:moveTo>
                <a:cubicBezTo>
                  <a:pt x="26715" y="106222"/>
                  <a:pt x="16459" y="110014"/>
                  <a:pt x="16459" y="117598"/>
                </a:cubicBezTo>
                <a:lnTo>
                  <a:pt x="16459" y="118357"/>
                </a:lnTo>
                <a:cubicBezTo>
                  <a:pt x="16459" y="117598"/>
                  <a:pt x="17219" y="117598"/>
                  <a:pt x="17219" y="116840"/>
                </a:cubicBezTo>
                <a:cubicBezTo>
                  <a:pt x="19498" y="115323"/>
                  <a:pt x="22536" y="114565"/>
                  <a:pt x="25575" y="114565"/>
                </a:cubicBezTo>
                <a:lnTo>
                  <a:pt x="39249" y="114565"/>
                </a:lnTo>
                <a:cubicBezTo>
                  <a:pt x="46845" y="114565"/>
                  <a:pt x="56720" y="117598"/>
                  <a:pt x="62798" y="121390"/>
                </a:cubicBezTo>
                <a:cubicBezTo>
                  <a:pt x="63557" y="122148"/>
                  <a:pt x="64317" y="122148"/>
                  <a:pt x="65077" y="122907"/>
                </a:cubicBezTo>
                <a:cubicBezTo>
                  <a:pt x="66596" y="124424"/>
                  <a:pt x="68875" y="125940"/>
                  <a:pt x="70394" y="128216"/>
                </a:cubicBezTo>
                <a:lnTo>
                  <a:pt x="70394" y="122907"/>
                </a:lnTo>
                <a:cubicBezTo>
                  <a:pt x="70394" y="121390"/>
                  <a:pt x="69634" y="120632"/>
                  <a:pt x="69634" y="119873"/>
                </a:cubicBezTo>
                <a:cubicBezTo>
                  <a:pt x="68115" y="119115"/>
                  <a:pt x="67355" y="118357"/>
                  <a:pt x="65836" y="117598"/>
                </a:cubicBezTo>
                <a:cubicBezTo>
                  <a:pt x="65077" y="116840"/>
                  <a:pt x="63557" y="116840"/>
                  <a:pt x="62798" y="116081"/>
                </a:cubicBezTo>
                <a:cubicBezTo>
                  <a:pt x="61278" y="115323"/>
                  <a:pt x="59759" y="114565"/>
                  <a:pt x="60519" y="114565"/>
                </a:cubicBezTo>
                <a:lnTo>
                  <a:pt x="61278" y="114565"/>
                </a:lnTo>
                <a:cubicBezTo>
                  <a:pt x="63557" y="114565"/>
                  <a:pt x="65836" y="115323"/>
                  <a:pt x="68115" y="116081"/>
                </a:cubicBezTo>
                <a:cubicBezTo>
                  <a:pt x="62798" y="109256"/>
                  <a:pt x="49884" y="105843"/>
                  <a:pt x="38299" y="106032"/>
                </a:cubicBezTo>
                <a:close/>
                <a:moveTo>
                  <a:pt x="212637" y="105940"/>
                </a:moveTo>
                <a:cubicBezTo>
                  <a:pt x="201242" y="106225"/>
                  <a:pt x="191177" y="110017"/>
                  <a:pt x="191177" y="117602"/>
                </a:cubicBezTo>
                <a:cubicBezTo>
                  <a:pt x="191937" y="116843"/>
                  <a:pt x="191937" y="116843"/>
                  <a:pt x="192697" y="116843"/>
                </a:cubicBezTo>
                <a:cubicBezTo>
                  <a:pt x="194216" y="114568"/>
                  <a:pt x="197254" y="113809"/>
                  <a:pt x="200293" y="113809"/>
                </a:cubicBezTo>
                <a:lnTo>
                  <a:pt x="214726" y="113809"/>
                </a:lnTo>
                <a:cubicBezTo>
                  <a:pt x="221563" y="113809"/>
                  <a:pt x="231438" y="116843"/>
                  <a:pt x="237516" y="120636"/>
                </a:cubicBezTo>
                <a:cubicBezTo>
                  <a:pt x="238275" y="121394"/>
                  <a:pt x="239035" y="122153"/>
                  <a:pt x="239795" y="122153"/>
                </a:cubicBezTo>
                <a:cubicBezTo>
                  <a:pt x="242073" y="123670"/>
                  <a:pt x="243593" y="125945"/>
                  <a:pt x="245112" y="127462"/>
                </a:cubicBezTo>
                <a:lnTo>
                  <a:pt x="245112" y="122911"/>
                </a:lnTo>
                <a:cubicBezTo>
                  <a:pt x="245112" y="121394"/>
                  <a:pt x="245112" y="119877"/>
                  <a:pt x="244352" y="119119"/>
                </a:cubicBezTo>
                <a:cubicBezTo>
                  <a:pt x="243593" y="118360"/>
                  <a:pt x="242073" y="117602"/>
                  <a:pt x="241314" y="116843"/>
                </a:cubicBezTo>
                <a:cubicBezTo>
                  <a:pt x="239795" y="116843"/>
                  <a:pt x="239035" y="116085"/>
                  <a:pt x="237516" y="115326"/>
                </a:cubicBezTo>
                <a:cubicBezTo>
                  <a:pt x="235996" y="114568"/>
                  <a:pt x="235237" y="113809"/>
                  <a:pt x="235237" y="113809"/>
                </a:cubicBezTo>
                <a:lnTo>
                  <a:pt x="235996" y="113809"/>
                </a:lnTo>
                <a:cubicBezTo>
                  <a:pt x="238275" y="113809"/>
                  <a:pt x="240554" y="114568"/>
                  <a:pt x="242073" y="115326"/>
                </a:cubicBezTo>
                <a:cubicBezTo>
                  <a:pt x="236756" y="108879"/>
                  <a:pt x="224032" y="105656"/>
                  <a:pt x="212637" y="105940"/>
                </a:cubicBezTo>
                <a:close/>
                <a:moveTo>
                  <a:pt x="474475" y="104665"/>
                </a:moveTo>
                <a:cubicBezTo>
                  <a:pt x="468400" y="102389"/>
                  <a:pt x="468400" y="103148"/>
                  <a:pt x="473715" y="106182"/>
                </a:cubicBezTo>
                <a:cubicBezTo>
                  <a:pt x="479031" y="109217"/>
                  <a:pt x="484347" y="112251"/>
                  <a:pt x="489662" y="115286"/>
                </a:cubicBezTo>
                <a:cubicBezTo>
                  <a:pt x="491940" y="116803"/>
                  <a:pt x="494219" y="117562"/>
                  <a:pt x="496497" y="119079"/>
                </a:cubicBezTo>
                <a:cubicBezTo>
                  <a:pt x="491940" y="115286"/>
                  <a:pt x="487384" y="111493"/>
                  <a:pt x="482828" y="107700"/>
                </a:cubicBezTo>
                <a:cubicBezTo>
                  <a:pt x="482828" y="107700"/>
                  <a:pt x="482828" y="107700"/>
                  <a:pt x="482069" y="106941"/>
                </a:cubicBezTo>
                <a:cubicBezTo>
                  <a:pt x="479790" y="106182"/>
                  <a:pt x="476753" y="105424"/>
                  <a:pt x="474475" y="104665"/>
                </a:cubicBezTo>
                <a:close/>
                <a:moveTo>
                  <a:pt x="133923" y="97286"/>
                </a:moveTo>
                <a:cubicBezTo>
                  <a:pt x="153212" y="97665"/>
                  <a:pt x="171455" y="106199"/>
                  <a:pt x="171455" y="123646"/>
                </a:cubicBezTo>
                <a:lnTo>
                  <a:pt x="171455" y="278396"/>
                </a:lnTo>
                <a:cubicBezTo>
                  <a:pt x="171455" y="278396"/>
                  <a:pt x="170695" y="278396"/>
                  <a:pt x="170695" y="278396"/>
                </a:cubicBezTo>
                <a:cubicBezTo>
                  <a:pt x="170695" y="278396"/>
                  <a:pt x="171455" y="278396"/>
                  <a:pt x="171455" y="279154"/>
                </a:cubicBezTo>
                <a:cubicBezTo>
                  <a:pt x="163094" y="309497"/>
                  <a:pt x="90119" y="310256"/>
                  <a:pt x="90119" y="275362"/>
                </a:cubicBezTo>
                <a:lnTo>
                  <a:pt x="90119" y="179022"/>
                </a:lnTo>
                <a:cubicBezTo>
                  <a:pt x="90119" y="161575"/>
                  <a:pt x="85558" y="137301"/>
                  <a:pt x="90119" y="119854"/>
                </a:cubicBezTo>
                <a:cubicBezTo>
                  <a:pt x="94300" y="104683"/>
                  <a:pt x="114634" y="96907"/>
                  <a:pt x="133923" y="97286"/>
                </a:cubicBezTo>
                <a:close/>
                <a:moveTo>
                  <a:pt x="221278" y="97028"/>
                </a:moveTo>
                <a:cubicBezTo>
                  <a:pt x="240934" y="97313"/>
                  <a:pt x="259545" y="105846"/>
                  <a:pt x="259545" y="123670"/>
                </a:cubicBezTo>
                <a:lnTo>
                  <a:pt x="259545" y="278400"/>
                </a:lnTo>
                <a:cubicBezTo>
                  <a:pt x="259545" y="278400"/>
                  <a:pt x="259545" y="279158"/>
                  <a:pt x="259545" y="279158"/>
                </a:cubicBezTo>
                <a:cubicBezTo>
                  <a:pt x="251189" y="309498"/>
                  <a:pt x="176744" y="310256"/>
                  <a:pt x="176744" y="275366"/>
                </a:cubicBezTo>
                <a:lnTo>
                  <a:pt x="176744" y="179039"/>
                </a:lnTo>
                <a:cubicBezTo>
                  <a:pt x="176744" y="161594"/>
                  <a:pt x="172186" y="137322"/>
                  <a:pt x="176744" y="119877"/>
                </a:cubicBezTo>
                <a:cubicBezTo>
                  <a:pt x="180922" y="104708"/>
                  <a:pt x="201622" y="96744"/>
                  <a:pt x="221278" y="97028"/>
                </a:cubicBezTo>
                <a:close/>
                <a:moveTo>
                  <a:pt x="46560" y="96742"/>
                </a:moveTo>
                <a:cubicBezTo>
                  <a:pt x="66216" y="97122"/>
                  <a:pt x="84827" y="105843"/>
                  <a:pt x="84827" y="123665"/>
                </a:cubicBezTo>
                <a:lnTo>
                  <a:pt x="84827" y="278376"/>
                </a:lnTo>
                <a:cubicBezTo>
                  <a:pt x="84827" y="278376"/>
                  <a:pt x="84827" y="279135"/>
                  <a:pt x="84827" y="279135"/>
                </a:cubicBezTo>
                <a:cubicBezTo>
                  <a:pt x="76471" y="309470"/>
                  <a:pt x="2026" y="310987"/>
                  <a:pt x="2026" y="275343"/>
                </a:cubicBezTo>
                <a:cubicBezTo>
                  <a:pt x="2026" y="242732"/>
                  <a:pt x="2026" y="210880"/>
                  <a:pt x="2026" y="179028"/>
                </a:cubicBezTo>
                <a:cubicBezTo>
                  <a:pt x="2026" y="161585"/>
                  <a:pt x="-2532" y="137316"/>
                  <a:pt x="2026" y="119873"/>
                </a:cubicBezTo>
                <a:cubicBezTo>
                  <a:pt x="6204" y="104326"/>
                  <a:pt x="26905" y="96363"/>
                  <a:pt x="46560" y="96742"/>
                </a:cubicBezTo>
                <a:close/>
                <a:moveTo>
                  <a:pt x="357531" y="56871"/>
                </a:moveTo>
                <a:cubicBezTo>
                  <a:pt x="354493" y="84940"/>
                  <a:pt x="346140" y="102389"/>
                  <a:pt x="316524" y="107700"/>
                </a:cubicBezTo>
                <a:lnTo>
                  <a:pt x="327155" y="107700"/>
                </a:lnTo>
                <a:cubicBezTo>
                  <a:pt x="332471" y="107700"/>
                  <a:pt x="337027" y="105424"/>
                  <a:pt x="341584" y="101631"/>
                </a:cubicBezTo>
                <a:cubicBezTo>
                  <a:pt x="346140" y="97837"/>
                  <a:pt x="352215" y="95561"/>
                  <a:pt x="358290" y="98596"/>
                </a:cubicBezTo>
                <a:cubicBezTo>
                  <a:pt x="373477" y="106941"/>
                  <a:pt x="388665" y="116045"/>
                  <a:pt x="403853" y="125148"/>
                </a:cubicBezTo>
                <a:cubicBezTo>
                  <a:pt x="457009" y="151701"/>
                  <a:pt x="507128" y="185839"/>
                  <a:pt x="555728" y="221495"/>
                </a:cubicBezTo>
                <a:cubicBezTo>
                  <a:pt x="557247" y="222254"/>
                  <a:pt x="558766" y="223771"/>
                  <a:pt x="560284" y="224530"/>
                </a:cubicBezTo>
                <a:cubicBezTo>
                  <a:pt x="561803" y="226047"/>
                  <a:pt x="561803" y="227565"/>
                  <a:pt x="561044" y="229840"/>
                </a:cubicBezTo>
                <a:cubicBezTo>
                  <a:pt x="578510" y="215426"/>
                  <a:pt x="592938" y="199495"/>
                  <a:pt x="571675" y="182046"/>
                </a:cubicBezTo>
                <a:cubicBezTo>
                  <a:pt x="571675" y="182046"/>
                  <a:pt x="570916" y="182046"/>
                  <a:pt x="570916" y="181288"/>
                </a:cubicBezTo>
                <a:cubicBezTo>
                  <a:pt x="507887" y="146390"/>
                  <a:pt x="445618" y="110734"/>
                  <a:pt x="384109" y="74320"/>
                </a:cubicBezTo>
                <a:cubicBezTo>
                  <a:pt x="378034" y="70526"/>
                  <a:pt x="371199" y="67492"/>
                  <a:pt x="364365" y="63699"/>
                </a:cubicBezTo>
                <a:cubicBezTo>
                  <a:pt x="362087" y="62181"/>
                  <a:pt x="359049" y="59905"/>
                  <a:pt x="357531" y="56871"/>
                </a:cubicBezTo>
                <a:close/>
                <a:moveTo>
                  <a:pt x="358290" y="33353"/>
                </a:moveTo>
                <a:cubicBezTo>
                  <a:pt x="358290" y="36388"/>
                  <a:pt x="358290" y="39422"/>
                  <a:pt x="358290" y="41698"/>
                </a:cubicBezTo>
                <a:cubicBezTo>
                  <a:pt x="358290" y="41698"/>
                  <a:pt x="359049" y="41698"/>
                  <a:pt x="359049" y="42457"/>
                </a:cubicBezTo>
                <a:cubicBezTo>
                  <a:pt x="361327" y="43974"/>
                  <a:pt x="368162" y="47009"/>
                  <a:pt x="374237" y="49284"/>
                </a:cubicBezTo>
                <a:cubicBezTo>
                  <a:pt x="388665" y="55354"/>
                  <a:pt x="403093" y="61423"/>
                  <a:pt x="417521" y="66733"/>
                </a:cubicBezTo>
                <a:cubicBezTo>
                  <a:pt x="423596" y="69009"/>
                  <a:pt x="423596" y="68250"/>
                  <a:pt x="418281" y="65216"/>
                </a:cubicBezTo>
                <a:cubicBezTo>
                  <a:pt x="400815" y="55354"/>
                  <a:pt x="382590" y="46250"/>
                  <a:pt x="365124" y="37146"/>
                </a:cubicBezTo>
                <a:cubicBezTo>
                  <a:pt x="362087" y="36388"/>
                  <a:pt x="360568" y="34870"/>
                  <a:pt x="358290" y="33353"/>
                </a:cubicBezTo>
                <a:close/>
                <a:moveTo>
                  <a:pt x="365884" y="15904"/>
                </a:moveTo>
                <a:cubicBezTo>
                  <a:pt x="362087" y="15146"/>
                  <a:pt x="359049" y="15904"/>
                  <a:pt x="358290" y="18180"/>
                </a:cubicBezTo>
                <a:cubicBezTo>
                  <a:pt x="358290" y="18939"/>
                  <a:pt x="358290" y="18939"/>
                  <a:pt x="358290" y="18939"/>
                </a:cubicBezTo>
                <a:cubicBezTo>
                  <a:pt x="361327" y="18939"/>
                  <a:pt x="365124" y="19698"/>
                  <a:pt x="368921" y="21215"/>
                </a:cubicBezTo>
                <a:cubicBezTo>
                  <a:pt x="380312" y="27284"/>
                  <a:pt x="391703" y="32594"/>
                  <a:pt x="402334" y="38663"/>
                </a:cubicBezTo>
                <a:cubicBezTo>
                  <a:pt x="396259" y="34112"/>
                  <a:pt x="390184" y="29560"/>
                  <a:pt x="384868" y="25767"/>
                </a:cubicBezTo>
                <a:cubicBezTo>
                  <a:pt x="380312" y="23491"/>
                  <a:pt x="375756" y="21215"/>
                  <a:pt x="371199" y="18939"/>
                </a:cubicBezTo>
                <a:cubicBezTo>
                  <a:pt x="368921" y="18180"/>
                  <a:pt x="367402" y="16663"/>
                  <a:pt x="365884" y="15904"/>
                </a:cubicBezTo>
                <a:close/>
                <a:moveTo>
                  <a:pt x="358053" y="862"/>
                </a:moveTo>
                <a:cubicBezTo>
                  <a:pt x="374569" y="-4721"/>
                  <a:pt x="398347" y="18180"/>
                  <a:pt x="411446" y="29560"/>
                </a:cubicBezTo>
                <a:cubicBezTo>
                  <a:pt x="462325" y="72802"/>
                  <a:pt x="513203" y="115286"/>
                  <a:pt x="564081" y="158528"/>
                </a:cubicBezTo>
                <a:cubicBezTo>
                  <a:pt x="583825" y="174460"/>
                  <a:pt x="617997" y="193426"/>
                  <a:pt x="588381" y="218461"/>
                </a:cubicBezTo>
                <a:cubicBezTo>
                  <a:pt x="542059" y="257152"/>
                  <a:pt x="495737" y="296601"/>
                  <a:pt x="449415" y="335291"/>
                </a:cubicBezTo>
                <a:cubicBezTo>
                  <a:pt x="430431" y="351981"/>
                  <a:pt x="386387" y="407362"/>
                  <a:pt x="355252" y="397500"/>
                </a:cubicBezTo>
                <a:cubicBezTo>
                  <a:pt x="337027" y="392189"/>
                  <a:pt x="343862" y="358809"/>
                  <a:pt x="343862" y="346671"/>
                </a:cubicBezTo>
                <a:cubicBezTo>
                  <a:pt x="343862" y="314808"/>
                  <a:pt x="321080" y="302670"/>
                  <a:pt x="292224" y="299635"/>
                </a:cubicBezTo>
                <a:cubicBezTo>
                  <a:pt x="287668" y="299635"/>
                  <a:pt x="278555" y="297359"/>
                  <a:pt x="277036" y="292808"/>
                </a:cubicBezTo>
                <a:cubicBezTo>
                  <a:pt x="268683" y="273083"/>
                  <a:pt x="272480" y="250324"/>
                  <a:pt x="272480" y="229840"/>
                </a:cubicBezTo>
                <a:lnTo>
                  <a:pt x="272480" y="131217"/>
                </a:lnTo>
                <a:cubicBezTo>
                  <a:pt x="272480" y="114527"/>
                  <a:pt x="274758" y="103906"/>
                  <a:pt x="292983" y="99355"/>
                </a:cubicBezTo>
                <a:cubicBezTo>
                  <a:pt x="307412" y="95561"/>
                  <a:pt x="330952" y="107700"/>
                  <a:pt x="338546" y="85699"/>
                </a:cubicBezTo>
                <a:cubicBezTo>
                  <a:pt x="346140" y="65216"/>
                  <a:pt x="343862" y="43215"/>
                  <a:pt x="343862" y="21973"/>
                </a:cubicBezTo>
                <a:cubicBezTo>
                  <a:pt x="343862" y="21215"/>
                  <a:pt x="343102" y="20456"/>
                  <a:pt x="343862" y="19698"/>
                </a:cubicBezTo>
                <a:cubicBezTo>
                  <a:pt x="343862" y="18939"/>
                  <a:pt x="343862" y="18180"/>
                  <a:pt x="344621" y="17422"/>
                </a:cubicBezTo>
                <a:cubicBezTo>
                  <a:pt x="347849" y="7749"/>
                  <a:pt x="352547" y="2723"/>
                  <a:pt x="358053" y="862"/>
                </a:cubicBezTo>
                <a:close/>
              </a:path>
            </a:pathLst>
          </a:custGeom>
          <a:solidFill>
            <a:srgbClr val="142AAE"/>
          </a:solidFill>
          <a:ln>
            <a:noFill/>
          </a:ln>
        </p:spPr>
      </p:sp>
      <p:sp>
        <p:nvSpPr>
          <p:cNvPr id="49" name="sketched-right-arrow_37071"/>
          <p:cNvSpPr>
            <a:spLocks noChangeAspect="1"/>
          </p:cNvSpPr>
          <p:nvPr/>
        </p:nvSpPr>
        <p:spPr bwMode="auto">
          <a:xfrm>
            <a:off x="8712821" y="4814237"/>
            <a:ext cx="609600" cy="265430"/>
          </a:xfrm>
          <a:custGeom>
            <a:avLst/>
            <a:gdLst>
              <a:gd name="connsiteX0" fmla="*/ 359049 w 599972"/>
              <a:gd name="connsiteY0" fmla="*/ 349705 h 398667"/>
              <a:gd name="connsiteX1" fmla="*/ 362846 w 599972"/>
              <a:gd name="connsiteY1" fmla="*/ 382327 h 398667"/>
              <a:gd name="connsiteX2" fmla="*/ 363606 w 599972"/>
              <a:gd name="connsiteY2" fmla="*/ 382327 h 398667"/>
              <a:gd name="connsiteX3" fmla="*/ 366860 w 599972"/>
              <a:gd name="connsiteY3" fmla="*/ 386879 h 398667"/>
              <a:gd name="connsiteX4" fmla="*/ 365124 w 599972"/>
              <a:gd name="connsiteY4" fmla="*/ 386879 h 398667"/>
              <a:gd name="connsiteX5" fmla="*/ 367402 w 599972"/>
              <a:gd name="connsiteY5" fmla="*/ 387637 h 398667"/>
              <a:gd name="connsiteX6" fmla="*/ 366860 w 599972"/>
              <a:gd name="connsiteY6" fmla="*/ 386879 h 398667"/>
              <a:gd name="connsiteX7" fmla="*/ 371959 w 599972"/>
              <a:gd name="connsiteY7" fmla="*/ 386879 h 398667"/>
              <a:gd name="connsiteX8" fmla="*/ 392462 w 599972"/>
              <a:gd name="connsiteY8" fmla="*/ 369430 h 398667"/>
              <a:gd name="connsiteX9" fmla="*/ 382590 w 599972"/>
              <a:gd name="connsiteY9" fmla="*/ 366396 h 398667"/>
              <a:gd name="connsiteX10" fmla="*/ 364365 w 599972"/>
              <a:gd name="connsiteY10" fmla="*/ 355016 h 398667"/>
              <a:gd name="connsiteX11" fmla="*/ 359049 w 599972"/>
              <a:gd name="connsiteY11" fmla="*/ 349705 h 398667"/>
              <a:gd name="connsiteX12" fmla="*/ 352974 w 599972"/>
              <a:gd name="connsiteY12" fmla="*/ 311774 h 398667"/>
              <a:gd name="connsiteX13" fmla="*/ 358290 w 599972"/>
              <a:gd name="connsiteY13" fmla="*/ 333774 h 398667"/>
              <a:gd name="connsiteX14" fmla="*/ 364365 w 599972"/>
              <a:gd name="connsiteY14" fmla="*/ 337567 h 398667"/>
              <a:gd name="connsiteX15" fmla="*/ 393981 w 599972"/>
              <a:gd name="connsiteY15" fmla="*/ 356533 h 398667"/>
              <a:gd name="connsiteX16" fmla="*/ 399296 w 599972"/>
              <a:gd name="connsiteY16" fmla="*/ 364120 h 398667"/>
              <a:gd name="connsiteX17" fmla="*/ 406890 w 599972"/>
              <a:gd name="connsiteY17" fmla="*/ 357292 h 398667"/>
              <a:gd name="connsiteX18" fmla="*/ 419800 w 599972"/>
              <a:gd name="connsiteY18" fmla="*/ 346671 h 398667"/>
              <a:gd name="connsiteX19" fmla="*/ 407649 w 599972"/>
              <a:gd name="connsiteY19" fmla="*/ 345154 h 398667"/>
              <a:gd name="connsiteX20" fmla="*/ 361327 w 599972"/>
              <a:gd name="connsiteY20" fmla="*/ 318601 h 398667"/>
              <a:gd name="connsiteX21" fmla="*/ 352974 w 599972"/>
              <a:gd name="connsiteY21" fmla="*/ 311774 h 398667"/>
              <a:gd name="connsiteX22" fmla="*/ 109123 w 599972"/>
              <a:gd name="connsiteY22" fmla="*/ 286740 h 398667"/>
              <a:gd name="connsiteX23" fmla="*/ 121475 w 599972"/>
              <a:gd name="connsiteY23" fmla="*/ 292050 h 398667"/>
              <a:gd name="connsiteX24" fmla="*/ 130698 w 599972"/>
              <a:gd name="connsiteY24" fmla="*/ 292494 h 398667"/>
              <a:gd name="connsiteX25" fmla="*/ 132688 w 599972"/>
              <a:gd name="connsiteY25" fmla="*/ 292809 h 398667"/>
              <a:gd name="connsiteX26" fmla="*/ 137248 w 599972"/>
              <a:gd name="connsiteY26" fmla="*/ 292809 h 398667"/>
              <a:gd name="connsiteX27" fmla="*/ 130698 w 599972"/>
              <a:gd name="connsiteY27" fmla="*/ 292494 h 398667"/>
              <a:gd name="connsiteX28" fmla="*/ 120715 w 599972"/>
              <a:gd name="connsiteY28" fmla="*/ 290912 h 398667"/>
              <a:gd name="connsiteX29" fmla="*/ 109883 w 599972"/>
              <a:gd name="connsiteY29" fmla="*/ 286740 h 398667"/>
              <a:gd name="connsiteX30" fmla="*/ 109123 w 599972"/>
              <a:gd name="connsiteY30" fmla="*/ 286740 h 398667"/>
              <a:gd name="connsiteX31" fmla="*/ 20258 w 599972"/>
              <a:gd name="connsiteY31" fmla="*/ 285960 h 398667"/>
              <a:gd name="connsiteX32" fmla="*/ 21777 w 599972"/>
              <a:gd name="connsiteY32" fmla="*/ 286719 h 398667"/>
              <a:gd name="connsiteX33" fmla="*/ 44566 w 599972"/>
              <a:gd name="connsiteY33" fmla="*/ 292786 h 398667"/>
              <a:gd name="connsiteX34" fmla="*/ 20258 w 599972"/>
              <a:gd name="connsiteY34" fmla="*/ 285960 h 398667"/>
              <a:gd name="connsiteX35" fmla="*/ 194216 w 599972"/>
              <a:gd name="connsiteY35" fmla="*/ 284468 h 398667"/>
              <a:gd name="connsiteX36" fmla="*/ 197254 w 599972"/>
              <a:gd name="connsiteY36" fmla="*/ 285985 h 398667"/>
              <a:gd name="connsiteX37" fmla="*/ 197300 w 599972"/>
              <a:gd name="connsiteY37" fmla="*/ 285997 h 398667"/>
              <a:gd name="connsiteX38" fmla="*/ 208174 w 599972"/>
              <a:gd name="connsiteY38" fmla="*/ 291389 h 398667"/>
              <a:gd name="connsiteX39" fmla="*/ 219064 w 599972"/>
              <a:gd name="connsiteY39" fmla="*/ 291791 h 398667"/>
              <a:gd name="connsiteX40" fmla="*/ 220044 w 599972"/>
              <a:gd name="connsiteY40" fmla="*/ 292052 h 398667"/>
              <a:gd name="connsiteX41" fmla="*/ 226121 w 599972"/>
              <a:gd name="connsiteY41" fmla="*/ 292052 h 398667"/>
              <a:gd name="connsiteX42" fmla="*/ 219064 w 599972"/>
              <a:gd name="connsiteY42" fmla="*/ 291791 h 398667"/>
              <a:gd name="connsiteX43" fmla="*/ 197300 w 599972"/>
              <a:gd name="connsiteY43" fmla="*/ 285997 h 398667"/>
              <a:gd name="connsiteX44" fmla="*/ 289186 w 599972"/>
              <a:gd name="connsiteY44" fmla="*/ 275359 h 398667"/>
              <a:gd name="connsiteX45" fmla="*/ 295261 w 599972"/>
              <a:gd name="connsiteY45" fmla="*/ 281428 h 398667"/>
              <a:gd name="connsiteX46" fmla="*/ 303615 w 599972"/>
              <a:gd name="connsiteY46" fmla="*/ 285980 h 398667"/>
              <a:gd name="connsiteX47" fmla="*/ 306652 w 599972"/>
              <a:gd name="connsiteY47" fmla="*/ 287497 h 398667"/>
              <a:gd name="connsiteX48" fmla="*/ 289186 w 599972"/>
              <a:gd name="connsiteY48" fmla="*/ 275359 h 398667"/>
              <a:gd name="connsiteX49" fmla="*/ 105322 w 599972"/>
              <a:gd name="connsiteY49" fmla="*/ 210883 h 398667"/>
              <a:gd name="connsiteX50" fmla="*/ 105322 w 599972"/>
              <a:gd name="connsiteY50" fmla="*/ 234398 h 398667"/>
              <a:gd name="connsiteX51" fmla="*/ 105322 w 599972"/>
              <a:gd name="connsiteY51" fmla="*/ 255639 h 398667"/>
              <a:gd name="connsiteX52" fmla="*/ 109883 w 599972"/>
              <a:gd name="connsiteY52" fmla="*/ 256397 h 398667"/>
              <a:gd name="connsiteX53" fmla="*/ 150171 w 599972"/>
              <a:gd name="connsiteY53" fmla="*/ 279154 h 398667"/>
              <a:gd name="connsiteX54" fmla="*/ 155492 w 599972"/>
              <a:gd name="connsiteY54" fmla="*/ 283706 h 398667"/>
              <a:gd name="connsiteX55" fmla="*/ 156252 w 599972"/>
              <a:gd name="connsiteY55" fmla="*/ 281430 h 398667"/>
              <a:gd name="connsiteX56" fmla="*/ 156252 w 599972"/>
              <a:gd name="connsiteY56" fmla="*/ 240467 h 398667"/>
              <a:gd name="connsiteX57" fmla="*/ 151691 w 599972"/>
              <a:gd name="connsiteY57" fmla="*/ 238191 h 398667"/>
              <a:gd name="connsiteX58" fmla="*/ 109883 w 599972"/>
              <a:gd name="connsiteY58" fmla="*/ 214676 h 398667"/>
              <a:gd name="connsiteX59" fmla="*/ 105322 w 599972"/>
              <a:gd name="connsiteY59" fmla="*/ 210883 h 398667"/>
              <a:gd name="connsiteX60" fmla="*/ 191177 w 599972"/>
              <a:gd name="connsiteY60" fmla="*/ 209378 h 398667"/>
              <a:gd name="connsiteX61" fmla="*/ 191177 w 599972"/>
              <a:gd name="connsiteY61" fmla="*/ 234408 h 398667"/>
              <a:gd name="connsiteX62" fmla="*/ 191177 w 599972"/>
              <a:gd name="connsiteY62" fmla="*/ 254887 h 398667"/>
              <a:gd name="connsiteX63" fmla="*/ 197254 w 599972"/>
              <a:gd name="connsiteY63" fmla="*/ 256404 h 398667"/>
              <a:gd name="connsiteX64" fmla="*/ 237516 w 599972"/>
              <a:gd name="connsiteY64" fmla="*/ 279158 h 398667"/>
              <a:gd name="connsiteX65" fmla="*/ 243593 w 599972"/>
              <a:gd name="connsiteY65" fmla="*/ 284468 h 398667"/>
              <a:gd name="connsiteX66" fmla="*/ 245112 w 599972"/>
              <a:gd name="connsiteY66" fmla="*/ 281434 h 398667"/>
              <a:gd name="connsiteX67" fmla="*/ 245112 w 599972"/>
              <a:gd name="connsiteY67" fmla="*/ 239717 h 398667"/>
              <a:gd name="connsiteX68" fmla="*/ 239035 w 599972"/>
              <a:gd name="connsiteY68" fmla="*/ 238200 h 398667"/>
              <a:gd name="connsiteX69" fmla="*/ 197254 w 599972"/>
              <a:gd name="connsiteY69" fmla="*/ 214687 h 398667"/>
              <a:gd name="connsiteX70" fmla="*/ 191177 w 599972"/>
              <a:gd name="connsiteY70" fmla="*/ 209378 h 398667"/>
              <a:gd name="connsiteX71" fmla="*/ 16459 w 599972"/>
              <a:gd name="connsiteY71" fmla="*/ 209363 h 398667"/>
              <a:gd name="connsiteX72" fmla="*/ 16459 w 599972"/>
              <a:gd name="connsiteY72" fmla="*/ 234390 h 398667"/>
              <a:gd name="connsiteX73" fmla="*/ 16459 w 599972"/>
              <a:gd name="connsiteY73" fmla="*/ 255625 h 398667"/>
              <a:gd name="connsiteX74" fmla="*/ 22536 w 599972"/>
              <a:gd name="connsiteY74" fmla="*/ 257141 h 398667"/>
              <a:gd name="connsiteX75" fmla="*/ 62798 w 599972"/>
              <a:gd name="connsiteY75" fmla="*/ 279893 h 398667"/>
              <a:gd name="connsiteX76" fmla="*/ 68115 w 599972"/>
              <a:gd name="connsiteY76" fmla="*/ 284443 h 398667"/>
              <a:gd name="connsiteX77" fmla="*/ 70394 w 599972"/>
              <a:gd name="connsiteY77" fmla="*/ 281410 h 398667"/>
              <a:gd name="connsiteX78" fmla="*/ 70394 w 599972"/>
              <a:gd name="connsiteY78" fmla="*/ 240457 h 398667"/>
              <a:gd name="connsiteX79" fmla="*/ 64317 w 599972"/>
              <a:gd name="connsiteY79" fmla="*/ 238940 h 398667"/>
              <a:gd name="connsiteX80" fmla="*/ 22536 w 599972"/>
              <a:gd name="connsiteY80" fmla="*/ 215430 h 398667"/>
              <a:gd name="connsiteX81" fmla="*/ 16459 w 599972"/>
              <a:gd name="connsiteY81" fmla="*/ 209363 h 398667"/>
              <a:gd name="connsiteX82" fmla="*/ 105322 w 599972"/>
              <a:gd name="connsiteY82" fmla="*/ 170678 h 398667"/>
              <a:gd name="connsiteX83" fmla="*/ 105322 w 599972"/>
              <a:gd name="connsiteY83" fmla="*/ 190401 h 398667"/>
              <a:gd name="connsiteX84" fmla="*/ 109123 w 599972"/>
              <a:gd name="connsiteY84" fmla="*/ 191918 h 398667"/>
              <a:gd name="connsiteX85" fmla="*/ 152451 w 599972"/>
              <a:gd name="connsiteY85" fmla="*/ 219986 h 398667"/>
              <a:gd name="connsiteX86" fmla="*/ 156252 w 599972"/>
              <a:gd name="connsiteY86" fmla="*/ 223778 h 398667"/>
              <a:gd name="connsiteX87" fmla="*/ 156252 w 599972"/>
              <a:gd name="connsiteY87" fmla="*/ 203297 h 398667"/>
              <a:gd name="connsiteX88" fmla="*/ 152451 w 599972"/>
              <a:gd name="connsiteY88" fmla="*/ 201021 h 398667"/>
              <a:gd name="connsiteX89" fmla="*/ 109123 w 599972"/>
              <a:gd name="connsiteY89" fmla="*/ 173712 h 398667"/>
              <a:gd name="connsiteX90" fmla="*/ 105322 w 599972"/>
              <a:gd name="connsiteY90" fmla="*/ 170678 h 398667"/>
              <a:gd name="connsiteX91" fmla="*/ 191177 w 599972"/>
              <a:gd name="connsiteY91" fmla="*/ 169178 h 398667"/>
              <a:gd name="connsiteX92" fmla="*/ 191177 w 599972"/>
              <a:gd name="connsiteY92" fmla="*/ 190416 h 398667"/>
              <a:gd name="connsiteX93" fmla="*/ 196495 w 599972"/>
              <a:gd name="connsiteY93" fmla="*/ 191933 h 398667"/>
              <a:gd name="connsiteX94" fmla="*/ 239795 w 599972"/>
              <a:gd name="connsiteY94" fmla="*/ 219997 h 398667"/>
              <a:gd name="connsiteX95" fmla="*/ 245112 w 599972"/>
              <a:gd name="connsiteY95" fmla="*/ 225306 h 398667"/>
              <a:gd name="connsiteX96" fmla="*/ 245112 w 599972"/>
              <a:gd name="connsiteY96" fmla="*/ 203310 h 398667"/>
              <a:gd name="connsiteX97" fmla="*/ 239795 w 599972"/>
              <a:gd name="connsiteY97" fmla="*/ 201035 h 398667"/>
              <a:gd name="connsiteX98" fmla="*/ 196495 w 599972"/>
              <a:gd name="connsiteY98" fmla="*/ 173729 h 398667"/>
              <a:gd name="connsiteX99" fmla="*/ 191177 w 599972"/>
              <a:gd name="connsiteY99" fmla="*/ 169178 h 398667"/>
              <a:gd name="connsiteX100" fmla="*/ 16459 w 599972"/>
              <a:gd name="connsiteY100" fmla="*/ 169168 h 398667"/>
              <a:gd name="connsiteX101" fmla="*/ 16459 w 599972"/>
              <a:gd name="connsiteY101" fmla="*/ 190403 h 398667"/>
              <a:gd name="connsiteX102" fmla="*/ 21777 w 599972"/>
              <a:gd name="connsiteY102" fmla="*/ 191920 h 398667"/>
              <a:gd name="connsiteX103" fmla="*/ 65077 w 599972"/>
              <a:gd name="connsiteY103" fmla="*/ 220739 h 398667"/>
              <a:gd name="connsiteX104" fmla="*/ 70394 w 599972"/>
              <a:gd name="connsiteY104" fmla="*/ 225289 h 398667"/>
              <a:gd name="connsiteX105" fmla="*/ 70394 w 599972"/>
              <a:gd name="connsiteY105" fmla="*/ 203296 h 398667"/>
              <a:gd name="connsiteX106" fmla="*/ 64317 w 599972"/>
              <a:gd name="connsiteY106" fmla="*/ 201021 h 398667"/>
              <a:gd name="connsiteX107" fmla="*/ 21777 w 599972"/>
              <a:gd name="connsiteY107" fmla="*/ 174477 h 398667"/>
              <a:gd name="connsiteX108" fmla="*/ 16459 w 599972"/>
              <a:gd name="connsiteY108" fmla="*/ 169168 h 398667"/>
              <a:gd name="connsiteX109" fmla="*/ 311968 w 599972"/>
              <a:gd name="connsiteY109" fmla="*/ 154735 h 398667"/>
              <a:gd name="connsiteX110" fmla="*/ 407649 w 599972"/>
              <a:gd name="connsiteY110" fmla="*/ 215426 h 398667"/>
              <a:gd name="connsiteX111" fmla="*/ 493459 w 599972"/>
              <a:gd name="connsiteY111" fmla="*/ 265497 h 398667"/>
              <a:gd name="connsiteX112" fmla="*/ 494219 w 599972"/>
              <a:gd name="connsiteY112" fmla="*/ 265497 h 398667"/>
              <a:gd name="connsiteX113" fmla="*/ 311968 w 599972"/>
              <a:gd name="connsiteY113" fmla="*/ 154735 h 398667"/>
              <a:gd name="connsiteX114" fmla="*/ 105322 w 599972"/>
              <a:gd name="connsiteY114" fmla="*/ 153231 h 398667"/>
              <a:gd name="connsiteX115" fmla="*/ 105322 w 599972"/>
              <a:gd name="connsiteY115" fmla="*/ 156265 h 398667"/>
              <a:gd name="connsiteX116" fmla="*/ 109123 w 599972"/>
              <a:gd name="connsiteY116" fmla="*/ 157782 h 398667"/>
              <a:gd name="connsiteX117" fmla="*/ 153972 w 599972"/>
              <a:gd name="connsiteY117" fmla="*/ 185850 h 398667"/>
              <a:gd name="connsiteX118" fmla="*/ 156252 w 599972"/>
              <a:gd name="connsiteY118" fmla="*/ 187367 h 398667"/>
              <a:gd name="connsiteX119" fmla="*/ 156252 w 599972"/>
              <a:gd name="connsiteY119" fmla="*/ 184332 h 398667"/>
              <a:gd name="connsiteX120" fmla="*/ 152451 w 599972"/>
              <a:gd name="connsiteY120" fmla="*/ 182815 h 398667"/>
              <a:gd name="connsiteX121" fmla="*/ 109883 w 599972"/>
              <a:gd name="connsiteY121" fmla="*/ 157024 h 398667"/>
              <a:gd name="connsiteX122" fmla="*/ 105322 w 599972"/>
              <a:gd name="connsiteY122" fmla="*/ 153231 h 398667"/>
              <a:gd name="connsiteX123" fmla="*/ 191177 w 599972"/>
              <a:gd name="connsiteY123" fmla="*/ 151733 h 398667"/>
              <a:gd name="connsiteX124" fmla="*/ 191177 w 599972"/>
              <a:gd name="connsiteY124" fmla="*/ 155526 h 398667"/>
              <a:gd name="connsiteX125" fmla="*/ 197254 w 599972"/>
              <a:gd name="connsiteY125" fmla="*/ 157801 h 398667"/>
              <a:gd name="connsiteX126" fmla="*/ 241314 w 599972"/>
              <a:gd name="connsiteY126" fmla="*/ 185865 h 398667"/>
              <a:gd name="connsiteX127" fmla="*/ 245112 w 599972"/>
              <a:gd name="connsiteY127" fmla="*/ 188141 h 398667"/>
              <a:gd name="connsiteX128" fmla="*/ 245112 w 599972"/>
              <a:gd name="connsiteY128" fmla="*/ 184348 h 398667"/>
              <a:gd name="connsiteX129" fmla="*/ 239795 w 599972"/>
              <a:gd name="connsiteY129" fmla="*/ 182831 h 398667"/>
              <a:gd name="connsiteX130" fmla="*/ 197254 w 599972"/>
              <a:gd name="connsiteY130" fmla="*/ 156284 h 398667"/>
              <a:gd name="connsiteX131" fmla="*/ 191177 w 599972"/>
              <a:gd name="connsiteY131" fmla="*/ 151733 h 398667"/>
              <a:gd name="connsiteX132" fmla="*/ 16459 w 599972"/>
              <a:gd name="connsiteY132" fmla="*/ 151726 h 398667"/>
              <a:gd name="connsiteX133" fmla="*/ 16459 w 599972"/>
              <a:gd name="connsiteY133" fmla="*/ 156276 h 398667"/>
              <a:gd name="connsiteX134" fmla="*/ 21777 w 599972"/>
              <a:gd name="connsiteY134" fmla="*/ 158551 h 398667"/>
              <a:gd name="connsiteX135" fmla="*/ 66596 w 599972"/>
              <a:gd name="connsiteY135" fmla="*/ 185853 h 398667"/>
              <a:gd name="connsiteX136" fmla="*/ 70394 w 599972"/>
              <a:gd name="connsiteY136" fmla="*/ 188128 h 398667"/>
              <a:gd name="connsiteX137" fmla="*/ 70394 w 599972"/>
              <a:gd name="connsiteY137" fmla="*/ 185095 h 398667"/>
              <a:gd name="connsiteX138" fmla="*/ 64317 w 599972"/>
              <a:gd name="connsiteY138" fmla="*/ 182819 h 398667"/>
              <a:gd name="connsiteX139" fmla="*/ 21777 w 599972"/>
              <a:gd name="connsiteY139" fmla="*/ 157034 h 398667"/>
              <a:gd name="connsiteX140" fmla="*/ 16459 w 599972"/>
              <a:gd name="connsiteY140" fmla="*/ 151726 h 398667"/>
              <a:gd name="connsiteX141" fmla="*/ 285390 w 599972"/>
              <a:gd name="connsiteY141" fmla="*/ 147907 h 398667"/>
              <a:gd name="connsiteX142" fmla="*/ 286908 w 599972"/>
              <a:gd name="connsiteY142" fmla="*/ 250324 h 398667"/>
              <a:gd name="connsiteX143" fmla="*/ 295261 w 599972"/>
              <a:gd name="connsiteY143" fmla="*/ 249565 h 398667"/>
              <a:gd name="connsiteX144" fmla="*/ 430431 w 599972"/>
              <a:gd name="connsiteY144" fmla="*/ 326946 h 398667"/>
              <a:gd name="connsiteX145" fmla="*/ 434228 w 599972"/>
              <a:gd name="connsiteY145" fmla="*/ 334533 h 398667"/>
              <a:gd name="connsiteX146" fmla="*/ 470678 w 599972"/>
              <a:gd name="connsiteY146" fmla="*/ 303428 h 398667"/>
              <a:gd name="connsiteX147" fmla="*/ 460047 w 599972"/>
              <a:gd name="connsiteY147" fmla="*/ 301153 h 398667"/>
              <a:gd name="connsiteX148" fmla="*/ 429671 w 599972"/>
              <a:gd name="connsiteY148" fmla="*/ 282945 h 398667"/>
              <a:gd name="connsiteX149" fmla="*/ 295261 w 599972"/>
              <a:gd name="connsiteY149" fmla="*/ 209357 h 398667"/>
              <a:gd name="connsiteX150" fmla="*/ 285390 w 599972"/>
              <a:gd name="connsiteY150" fmla="*/ 195702 h 398667"/>
              <a:gd name="connsiteX151" fmla="*/ 289186 w 599972"/>
              <a:gd name="connsiteY151" fmla="*/ 188874 h 398667"/>
              <a:gd name="connsiteX152" fmla="*/ 289186 w 599972"/>
              <a:gd name="connsiteY152" fmla="*/ 188115 h 398667"/>
              <a:gd name="connsiteX153" fmla="*/ 285390 w 599972"/>
              <a:gd name="connsiteY153" fmla="*/ 176736 h 398667"/>
              <a:gd name="connsiteX154" fmla="*/ 294502 w 599972"/>
              <a:gd name="connsiteY154" fmla="*/ 175218 h 398667"/>
              <a:gd name="connsiteX155" fmla="*/ 428912 w 599972"/>
              <a:gd name="connsiteY155" fmla="*/ 265497 h 398667"/>
              <a:gd name="connsiteX156" fmla="*/ 472956 w 599972"/>
              <a:gd name="connsiteY156" fmla="*/ 290532 h 398667"/>
              <a:gd name="connsiteX157" fmla="*/ 478272 w 599972"/>
              <a:gd name="connsiteY157" fmla="*/ 297359 h 398667"/>
              <a:gd name="connsiteX158" fmla="*/ 498015 w 599972"/>
              <a:gd name="connsiteY158" fmla="*/ 280669 h 398667"/>
              <a:gd name="connsiteX159" fmla="*/ 486625 w 599972"/>
              <a:gd name="connsiteY159" fmla="*/ 279152 h 398667"/>
              <a:gd name="connsiteX160" fmla="*/ 436506 w 599972"/>
              <a:gd name="connsiteY160" fmla="*/ 249565 h 398667"/>
              <a:gd name="connsiteX161" fmla="*/ 295261 w 599972"/>
              <a:gd name="connsiteY161" fmla="*/ 160804 h 398667"/>
              <a:gd name="connsiteX162" fmla="*/ 285390 w 599972"/>
              <a:gd name="connsiteY162" fmla="*/ 147907 h 398667"/>
              <a:gd name="connsiteX163" fmla="*/ 286149 w 599972"/>
              <a:gd name="connsiteY163" fmla="*/ 137287 h 398667"/>
              <a:gd name="connsiteX164" fmla="*/ 286149 w 599972"/>
              <a:gd name="connsiteY164" fmla="*/ 142597 h 398667"/>
              <a:gd name="connsiteX165" fmla="*/ 287668 w 599972"/>
              <a:gd name="connsiteY165" fmla="*/ 140321 h 398667"/>
              <a:gd name="connsiteX166" fmla="*/ 287668 w 599972"/>
              <a:gd name="connsiteY166" fmla="*/ 139562 h 398667"/>
              <a:gd name="connsiteX167" fmla="*/ 286149 w 599972"/>
              <a:gd name="connsiteY167" fmla="*/ 137287 h 398667"/>
              <a:gd name="connsiteX168" fmla="*/ 384868 w 599972"/>
              <a:gd name="connsiteY168" fmla="*/ 133493 h 398667"/>
              <a:gd name="connsiteX169" fmla="*/ 384109 w 599972"/>
              <a:gd name="connsiteY169" fmla="*/ 135011 h 398667"/>
              <a:gd name="connsiteX170" fmla="*/ 533706 w 599972"/>
              <a:gd name="connsiteY170" fmla="*/ 233634 h 398667"/>
              <a:gd name="connsiteX171" fmla="*/ 540541 w 599972"/>
              <a:gd name="connsiteY171" fmla="*/ 237427 h 398667"/>
              <a:gd name="connsiteX172" fmla="*/ 544338 w 599972"/>
              <a:gd name="connsiteY172" fmla="*/ 241979 h 398667"/>
              <a:gd name="connsiteX173" fmla="*/ 555728 w 599972"/>
              <a:gd name="connsiteY173" fmla="*/ 233634 h 398667"/>
              <a:gd name="connsiteX174" fmla="*/ 544338 w 599972"/>
              <a:gd name="connsiteY174" fmla="*/ 230599 h 398667"/>
              <a:gd name="connsiteX175" fmla="*/ 407649 w 599972"/>
              <a:gd name="connsiteY175" fmla="*/ 144114 h 398667"/>
              <a:gd name="connsiteX176" fmla="*/ 384868 w 599972"/>
              <a:gd name="connsiteY176" fmla="*/ 133493 h 398667"/>
              <a:gd name="connsiteX177" fmla="*/ 105322 w 599972"/>
              <a:gd name="connsiteY177" fmla="*/ 124405 h 398667"/>
              <a:gd name="connsiteX178" fmla="*/ 105322 w 599972"/>
              <a:gd name="connsiteY178" fmla="*/ 138059 h 398667"/>
              <a:gd name="connsiteX179" fmla="*/ 109883 w 599972"/>
              <a:gd name="connsiteY179" fmla="*/ 140335 h 398667"/>
              <a:gd name="connsiteX180" fmla="*/ 152451 w 599972"/>
              <a:gd name="connsiteY180" fmla="*/ 166127 h 398667"/>
              <a:gd name="connsiteX181" fmla="*/ 156252 w 599972"/>
              <a:gd name="connsiteY181" fmla="*/ 169920 h 398667"/>
              <a:gd name="connsiteX182" fmla="*/ 156252 w 599972"/>
              <a:gd name="connsiteY182" fmla="*/ 151714 h 398667"/>
              <a:gd name="connsiteX183" fmla="*/ 151691 w 599972"/>
              <a:gd name="connsiteY183" fmla="*/ 150955 h 398667"/>
              <a:gd name="connsiteX184" fmla="*/ 110643 w 599972"/>
              <a:gd name="connsiteY184" fmla="*/ 128956 h 398667"/>
              <a:gd name="connsiteX185" fmla="*/ 105322 w 599972"/>
              <a:gd name="connsiteY185" fmla="*/ 124405 h 398667"/>
              <a:gd name="connsiteX186" fmla="*/ 191177 w 599972"/>
              <a:gd name="connsiteY186" fmla="*/ 122153 h 398667"/>
              <a:gd name="connsiteX187" fmla="*/ 191177 w 599972"/>
              <a:gd name="connsiteY187" fmla="*/ 138081 h 398667"/>
              <a:gd name="connsiteX188" fmla="*/ 197254 w 599972"/>
              <a:gd name="connsiteY188" fmla="*/ 139598 h 398667"/>
              <a:gd name="connsiteX189" fmla="*/ 239795 w 599972"/>
              <a:gd name="connsiteY189" fmla="*/ 166145 h 398667"/>
              <a:gd name="connsiteX190" fmla="*/ 245112 w 599972"/>
              <a:gd name="connsiteY190" fmla="*/ 170695 h 398667"/>
              <a:gd name="connsiteX191" fmla="*/ 245112 w 599972"/>
              <a:gd name="connsiteY191" fmla="*/ 151733 h 398667"/>
              <a:gd name="connsiteX192" fmla="*/ 239035 w 599972"/>
              <a:gd name="connsiteY192" fmla="*/ 150216 h 398667"/>
              <a:gd name="connsiteX193" fmla="*/ 198014 w 599972"/>
              <a:gd name="connsiteY193" fmla="*/ 128979 h 398667"/>
              <a:gd name="connsiteX194" fmla="*/ 191177 w 599972"/>
              <a:gd name="connsiteY194" fmla="*/ 122153 h 398667"/>
              <a:gd name="connsiteX195" fmla="*/ 16459 w 599972"/>
              <a:gd name="connsiteY195" fmla="*/ 122148 h 398667"/>
              <a:gd name="connsiteX196" fmla="*/ 16459 w 599972"/>
              <a:gd name="connsiteY196" fmla="*/ 138075 h 398667"/>
              <a:gd name="connsiteX197" fmla="*/ 21777 w 599972"/>
              <a:gd name="connsiteY197" fmla="*/ 140350 h 398667"/>
              <a:gd name="connsiteX198" fmla="*/ 64317 w 599972"/>
              <a:gd name="connsiteY198" fmla="*/ 166135 h 398667"/>
              <a:gd name="connsiteX199" fmla="*/ 70394 w 599972"/>
              <a:gd name="connsiteY199" fmla="*/ 170685 h 398667"/>
              <a:gd name="connsiteX200" fmla="*/ 70394 w 599972"/>
              <a:gd name="connsiteY200" fmla="*/ 152484 h 398667"/>
              <a:gd name="connsiteX201" fmla="*/ 64317 w 599972"/>
              <a:gd name="connsiteY201" fmla="*/ 150967 h 398667"/>
              <a:gd name="connsiteX202" fmla="*/ 23296 w 599972"/>
              <a:gd name="connsiteY202" fmla="*/ 128974 h 398667"/>
              <a:gd name="connsiteX203" fmla="*/ 16459 w 599972"/>
              <a:gd name="connsiteY203" fmla="*/ 122148 h 398667"/>
              <a:gd name="connsiteX204" fmla="*/ 290705 w 599972"/>
              <a:gd name="connsiteY204" fmla="*/ 116045 h 398667"/>
              <a:gd name="connsiteX205" fmla="*/ 287668 w 599972"/>
              <a:gd name="connsiteY205" fmla="*/ 125907 h 398667"/>
              <a:gd name="connsiteX206" fmla="*/ 295261 w 599972"/>
              <a:gd name="connsiteY206" fmla="*/ 127424 h 398667"/>
              <a:gd name="connsiteX207" fmla="*/ 510925 w 599972"/>
              <a:gd name="connsiteY207" fmla="*/ 258669 h 398667"/>
              <a:gd name="connsiteX208" fmla="*/ 514722 w 599972"/>
              <a:gd name="connsiteY208" fmla="*/ 266255 h 398667"/>
              <a:gd name="connsiteX209" fmla="*/ 534466 w 599972"/>
              <a:gd name="connsiteY209" fmla="*/ 249565 h 398667"/>
              <a:gd name="connsiteX210" fmla="*/ 530669 w 599972"/>
              <a:gd name="connsiteY210" fmla="*/ 249565 h 398667"/>
              <a:gd name="connsiteX211" fmla="*/ 525353 w 599972"/>
              <a:gd name="connsiteY211" fmla="*/ 246531 h 398667"/>
              <a:gd name="connsiteX212" fmla="*/ 486625 w 599972"/>
              <a:gd name="connsiteY212" fmla="*/ 223771 h 398667"/>
              <a:gd name="connsiteX213" fmla="*/ 442581 w 599972"/>
              <a:gd name="connsiteY213" fmla="*/ 198736 h 398667"/>
              <a:gd name="connsiteX214" fmla="*/ 296780 w 599972"/>
              <a:gd name="connsiteY214" fmla="*/ 122114 h 398667"/>
              <a:gd name="connsiteX215" fmla="*/ 290705 w 599972"/>
              <a:gd name="connsiteY215" fmla="*/ 116045 h 398667"/>
              <a:gd name="connsiteX216" fmla="*/ 125846 w 599972"/>
              <a:gd name="connsiteY216" fmla="*/ 106104 h 398667"/>
              <a:gd name="connsiteX217" fmla="*/ 105322 w 599972"/>
              <a:gd name="connsiteY217" fmla="*/ 116819 h 398667"/>
              <a:gd name="connsiteX218" fmla="*/ 112924 w 599972"/>
              <a:gd name="connsiteY218" fmla="*/ 114544 h 398667"/>
              <a:gd name="connsiteX219" fmla="*/ 127367 w 599972"/>
              <a:gd name="connsiteY219" fmla="*/ 114544 h 398667"/>
              <a:gd name="connsiteX220" fmla="*/ 150171 w 599972"/>
              <a:gd name="connsiteY220" fmla="*/ 121371 h 398667"/>
              <a:gd name="connsiteX221" fmla="*/ 152451 w 599972"/>
              <a:gd name="connsiteY221" fmla="*/ 122888 h 398667"/>
              <a:gd name="connsiteX222" fmla="*/ 156252 w 599972"/>
              <a:gd name="connsiteY222" fmla="*/ 126681 h 398667"/>
              <a:gd name="connsiteX223" fmla="*/ 156252 w 599972"/>
              <a:gd name="connsiteY223" fmla="*/ 122888 h 398667"/>
              <a:gd name="connsiteX224" fmla="*/ 155492 w 599972"/>
              <a:gd name="connsiteY224" fmla="*/ 118336 h 398667"/>
              <a:gd name="connsiteX225" fmla="*/ 153212 w 599972"/>
              <a:gd name="connsiteY225" fmla="*/ 117578 h 398667"/>
              <a:gd name="connsiteX226" fmla="*/ 150171 w 599972"/>
              <a:gd name="connsiteY226" fmla="*/ 116061 h 398667"/>
              <a:gd name="connsiteX227" fmla="*/ 147891 w 599972"/>
              <a:gd name="connsiteY227" fmla="*/ 114544 h 398667"/>
              <a:gd name="connsiteX228" fmla="*/ 148651 w 599972"/>
              <a:gd name="connsiteY228" fmla="*/ 114544 h 398667"/>
              <a:gd name="connsiteX229" fmla="*/ 153212 w 599972"/>
              <a:gd name="connsiteY229" fmla="*/ 115302 h 398667"/>
              <a:gd name="connsiteX230" fmla="*/ 125846 w 599972"/>
              <a:gd name="connsiteY230" fmla="*/ 106104 h 398667"/>
              <a:gd name="connsiteX231" fmla="*/ 38299 w 599972"/>
              <a:gd name="connsiteY231" fmla="*/ 106032 h 398667"/>
              <a:gd name="connsiteX232" fmla="*/ 16459 w 599972"/>
              <a:gd name="connsiteY232" fmla="*/ 117598 h 398667"/>
              <a:gd name="connsiteX233" fmla="*/ 16459 w 599972"/>
              <a:gd name="connsiteY233" fmla="*/ 118357 h 398667"/>
              <a:gd name="connsiteX234" fmla="*/ 17219 w 599972"/>
              <a:gd name="connsiteY234" fmla="*/ 116840 h 398667"/>
              <a:gd name="connsiteX235" fmla="*/ 25575 w 599972"/>
              <a:gd name="connsiteY235" fmla="*/ 114565 h 398667"/>
              <a:gd name="connsiteX236" fmla="*/ 39249 w 599972"/>
              <a:gd name="connsiteY236" fmla="*/ 114565 h 398667"/>
              <a:gd name="connsiteX237" fmla="*/ 62798 w 599972"/>
              <a:gd name="connsiteY237" fmla="*/ 121390 h 398667"/>
              <a:gd name="connsiteX238" fmla="*/ 65077 w 599972"/>
              <a:gd name="connsiteY238" fmla="*/ 122907 h 398667"/>
              <a:gd name="connsiteX239" fmla="*/ 70394 w 599972"/>
              <a:gd name="connsiteY239" fmla="*/ 128216 h 398667"/>
              <a:gd name="connsiteX240" fmla="*/ 70394 w 599972"/>
              <a:gd name="connsiteY240" fmla="*/ 122907 h 398667"/>
              <a:gd name="connsiteX241" fmla="*/ 69634 w 599972"/>
              <a:gd name="connsiteY241" fmla="*/ 119873 h 398667"/>
              <a:gd name="connsiteX242" fmla="*/ 65836 w 599972"/>
              <a:gd name="connsiteY242" fmla="*/ 117598 h 398667"/>
              <a:gd name="connsiteX243" fmla="*/ 62798 w 599972"/>
              <a:gd name="connsiteY243" fmla="*/ 116081 h 398667"/>
              <a:gd name="connsiteX244" fmla="*/ 60519 w 599972"/>
              <a:gd name="connsiteY244" fmla="*/ 114565 h 398667"/>
              <a:gd name="connsiteX245" fmla="*/ 61278 w 599972"/>
              <a:gd name="connsiteY245" fmla="*/ 114565 h 398667"/>
              <a:gd name="connsiteX246" fmla="*/ 68115 w 599972"/>
              <a:gd name="connsiteY246" fmla="*/ 116081 h 398667"/>
              <a:gd name="connsiteX247" fmla="*/ 38299 w 599972"/>
              <a:gd name="connsiteY247" fmla="*/ 106032 h 398667"/>
              <a:gd name="connsiteX248" fmla="*/ 212637 w 599972"/>
              <a:gd name="connsiteY248" fmla="*/ 105940 h 398667"/>
              <a:gd name="connsiteX249" fmla="*/ 191177 w 599972"/>
              <a:gd name="connsiteY249" fmla="*/ 117602 h 398667"/>
              <a:gd name="connsiteX250" fmla="*/ 192697 w 599972"/>
              <a:gd name="connsiteY250" fmla="*/ 116843 h 398667"/>
              <a:gd name="connsiteX251" fmla="*/ 200293 w 599972"/>
              <a:gd name="connsiteY251" fmla="*/ 113809 h 398667"/>
              <a:gd name="connsiteX252" fmla="*/ 214726 w 599972"/>
              <a:gd name="connsiteY252" fmla="*/ 113809 h 398667"/>
              <a:gd name="connsiteX253" fmla="*/ 237516 w 599972"/>
              <a:gd name="connsiteY253" fmla="*/ 120636 h 398667"/>
              <a:gd name="connsiteX254" fmla="*/ 239795 w 599972"/>
              <a:gd name="connsiteY254" fmla="*/ 122153 h 398667"/>
              <a:gd name="connsiteX255" fmla="*/ 245112 w 599972"/>
              <a:gd name="connsiteY255" fmla="*/ 127462 h 398667"/>
              <a:gd name="connsiteX256" fmla="*/ 245112 w 599972"/>
              <a:gd name="connsiteY256" fmla="*/ 122911 h 398667"/>
              <a:gd name="connsiteX257" fmla="*/ 244352 w 599972"/>
              <a:gd name="connsiteY257" fmla="*/ 119119 h 398667"/>
              <a:gd name="connsiteX258" fmla="*/ 241314 w 599972"/>
              <a:gd name="connsiteY258" fmla="*/ 116843 h 398667"/>
              <a:gd name="connsiteX259" fmla="*/ 237516 w 599972"/>
              <a:gd name="connsiteY259" fmla="*/ 115326 h 398667"/>
              <a:gd name="connsiteX260" fmla="*/ 235237 w 599972"/>
              <a:gd name="connsiteY260" fmla="*/ 113809 h 398667"/>
              <a:gd name="connsiteX261" fmla="*/ 235996 w 599972"/>
              <a:gd name="connsiteY261" fmla="*/ 113809 h 398667"/>
              <a:gd name="connsiteX262" fmla="*/ 242073 w 599972"/>
              <a:gd name="connsiteY262" fmla="*/ 115326 h 398667"/>
              <a:gd name="connsiteX263" fmla="*/ 212637 w 599972"/>
              <a:gd name="connsiteY263" fmla="*/ 105940 h 398667"/>
              <a:gd name="connsiteX264" fmla="*/ 474475 w 599972"/>
              <a:gd name="connsiteY264" fmla="*/ 104665 h 398667"/>
              <a:gd name="connsiteX265" fmla="*/ 473715 w 599972"/>
              <a:gd name="connsiteY265" fmla="*/ 106182 h 398667"/>
              <a:gd name="connsiteX266" fmla="*/ 489662 w 599972"/>
              <a:gd name="connsiteY266" fmla="*/ 115286 h 398667"/>
              <a:gd name="connsiteX267" fmla="*/ 496497 w 599972"/>
              <a:gd name="connsiteY267" fmla="*/ 119079 h 398667"/>
              <a:gd name="connsiteX268" fmla="*/ 482828 w 599972"/>
              <a:gd name="connsiteY268" fmla="*/ 107700 h 398667"/>
              <a:gd name="connsiteX269" fmla="*/ 482069 w 599972"/>
              <a:gd name="connsiteY269" fmla="*/ 106941 h 398667"/>
              <a:gd name="connsiteX270" fmla="*/ 474475 w 599972"/>
              <a:gd name="connsiteY270" fmla="*/ 104665 h 398667"/>
              <a:gd name="connsiteX271" fmla="*/ 133923 w 599972"/>
              <a:gd name="connsiteY271" fmla="*/ 97286 h 398667"/>
              <a:gd name="connsiteX272" fmla="*/ 171455 w 599972"/>
              <a:gd name="connsiteY272" fmla="*/ 123646 h 398667"/>
              <a:gd name="connsiteX273" fmla="*/ 171455 w 599972"/>
              <a:gd name="connsiteY273" fmla="*/ 278396 h 398667"/>
              <a:gd name="connsiteX274" fmla="*/ 170695 w 599972"/>
              <a:gd name="connsiteY274" fmla="*/ 278396 h 398667"/>
              <a:gd name="connsiteX275" fmla="*/ 171455 w 599972"/>
              <a:gd name="connsiteY275" fmla="*/ 279154 h 398667"/>
              <a:gd name="connsiteX276" fmla="*/ 90119 w 599972"/>
              <a:gd name="connsiteY276" fmla="*/ 275362 h 398667"/>
              <a:gd name="connsiteX277" fmla="*/ 90119 w 599972"/>
              <a:gd name="connsiteY277" fmla="*/ 179022 h 398667"/>
              <a:gd name="connsiteX278" fmla="*/ 90119 w 599972"/>
              <a:gd name="connsiteY278" fmla="*/ 119854 h 398667"/>
              <a:gd name="connsiteX279" fmla="*/ 133923 w 599972"/>
              <a:gd name="connsiteY279" fmla="*/ 97286 h 398667"/>
              <a:gd name="connsiteX280" fmla="*/ 221278 w 599972"/>
              <a:gd name="connsiteY280" fmla="*/ 97028 h 398667"/>
              <a:gd name="connsiteX281" fmla="*/ 259545 w 599972"/>
              <a:gd name="connsiteY281" fmla="*/ 123670 h 398667"/>
              <a:gd name="connsiteX282" fmla="*/ 259545 w 599972"/>
              <a:gd name="connsiteY282" fmla="*/ 278400 h 398667"/>
              <a:gd name="connsiteX283" fmla="*/ 259545 w 599972"/>
              <a:gd name="connsiteY283" fmla="*/ 279158 h 398667"/>
              <a:gd name="connsiteX284" fmla="*/ 176744 w 599972"/>
              <a:gd name="connsiteY284" fmla="*/ 275366 h 398667"/>
              <a:gd name="connsiteX285" fmla="*/ 176744 w 599972"/>
              <a:gd name="connsiteY285" fmla="*/ 179039 h 398667"/>
              <a:gd name="connsiteX286" fmla="*/ 176744 w 599972"/>
              <a:gd name="connsiteY286" fmla="*/ 119877 h 398667"/>
              <a:gd name="connsiteX287" fmla="*/ 221278 w 599972"/>
              <a:gd name="connsiteY287" fmla="*/ 97028 h 398667"/>
              <a:gd name="connsiteX288" fmla="*/ 46560 w 599972"/>
              <a:gd name="connsiteY288" fmla="*/ 96742 h 398667"/>
              <a:gd name="connsiteX289" fmla="*/ 84827 w 599972"/>
              <a:gd name="connsiteY289" fmla="*/ 123665 h 398667"/>
              <a:gd name="connsiteX290" fmla="*/ 84827 w 599972"/>
              <a:gd name="connsiteY290" fmla="*/ 278376 h 398667"/>
              <a:gd name="connsiteX291" fmla="*/ 84827 w 599972"/>
              <a:gd name="connsiteY291" fmla="*/ 279135 h 398667"/>
              <a:gd name="connsiteX292" fmla="*/ 2026 w 599972"/>
              <a:gd name="connsiteY292" fmla="*/ 275343 h 398667"/>
              <a:gd name="connsiteX293" fmla="*/ 2026 w 599972"/>
              <a:gd name="connsiteY293" fmla="*/ 179028 h 398667"/>
              <a:gd name="connsiteX294" fmla="*/ 2026 w 599972"/>
              <a:gd name="connsiteY294" fmla="*/ 119873 h 398667"/>
              <a:gd name="connsiteX295" fmla="*/ 46560 w 599972"/>
              <a:gd name="connsiteY295" fmla="*/ 96742 h 398667"/>
              <a:gd name="connsiteX296" fmla="*/ 357531 w 599972"/>
              <a:gd name="connsiteY296" fmla="*/ 56871 h 398667"/>
              <a:gd name="connsiteX297" fmla="*/ 316524 w 599972"/>
              <a:gd name="connsiteY297" fmla="*/ 107700 h 398667"/>
              <a:gd name="connsiteX298" fmla="*/ 327155 w 599972"/>
              <a:gd name="connsiteY298" fmla="*/ 107700 h 398667"/>
              <a:gd name="connsiteX299" fmla="*/ 341584 w 599972"/>
              <a:gd name="connsiteY299" fmla="*/ 101631 h 398667"/>
              <a:gd name="connsiteX300" fmla="*/ 358290 w 599972"/>
              <a:gd name="connsiteY300" fmla="*/ 98596 h 398667"/>
              <a:gd name="connsiteX301" fmla="*/ 403853 w 599972"/>
              <a:gd name="connsiteY301" fmla="*/ 125148 h 398667"/>
              <a:gd name="connsiteX302" fmla="*/ 555728 w 599972"/>
              <a:gd name="connsiteY302" fmla="*/ 221495 h 398667"/>
              <a:gd name="connsiteX303" fmla="*/ 560284 w 599972"/>
              <a:gd name="connsiteY303" fmla="*/ 224530 h 398667"/>
              <a:gd name="connsiteX304" fmla="*/ 561044 w 599972"/>
              <a:gd name="connsiteY304" fmla="*/ 229840 h 398667"/>
              <a:gd name="connsiteX305" fmla="*/ 571675 w 599972"/>
              <a:gd name="connsiteY305" fmla="*/ 182046 h 398667"/>
              <a:gd name="connsiteX306" fmla="*/ 570916 w 599972"/>
              <a:gd name="connsiteY306" fmla="*/ 181288 h 398667"/>
              <a:gd name="connsiteX307" fmla="*/ 384109 w 599972"/>
              <a:gd name="connsiteY307" fmla="*/ 74320 h 398667"/>
              <a:gd name="connsiteX308" fmla="*/ 364365 w 599972"/>
              <a:gd name="connsiteY308" fmla="*/ 63699 h 398667"/>
              <a:gd name="connsiteX309" fmla="*/ 357531 w 599972"/>
              <a:gd name="connsiteY309" fmla="*/ 56871 h 398667"/>
              <a:gd name="connsiteX310" fmla="*/ 358290 w 599972"/>
              <a:gd name="connsiteY310" fmla="*/ 33353 h 398667"/>
              <a:gd name="connsiteX311" fmla="*/ 358290 w 599972"/>
              <a:gd name="connsiteY311" fmla="*/ 41698 h 398667"/>
              <a:gd name="connsiteX312" fmla="*/ 359049 w 599972"/>
              <a:gd name="connsiteY312" fmla="*/ 42457 h 398667"/>
              <a:gd name="connsiteX313" fmla="*/ 374237 w 599972"/>
              <a:gd name="connsiteY313" fmla="*/ 49284 h 398667"/>
              <a:gd name="connsiteX314" fmla="*/ 417521 w 599972"/>
              <a:gd name="connsiteY314" fmla="*/ 66733 h 398667"/>
              <a:gd name="connsiteX315" fmla="*/ 418281 w 599972"/>
              <a:gd name="connsiteY315" fmla="*/ 65216 h 398667"/>
              <a:gd name="connsiteX316" fmla="*/ 365124 w 599972"/>
              <a:gd name="connsiteY316" fmla="*/ 37146 h 398667"/>
              <a:gd name="connsiteX317" fmla="*/ 358290 w 599972"/>
              <a:gd name="connsiteY317" fmla="*/ 33353 h 398667"/>
              <a:gd name="connsiteX318" fmla="*/ 365884 w 599972"/>
              <a:gd name="connsiteY318" fmla="*/ 15904 h 398667"/>
              <a:gd name="connsiteX319" fmla="*/ 358290 w 599972"/>
              <a:gd name="connsiteY319" fmla="*/ 18180 h 398667"/>
              <a:gd name="connsiteX320" fmla="*/ 358290 w 599972"/>
              <a:gd name="connsiteY320" fmla="*/ 18939 h 398667"/>
              <a:gd name="connsiteX321" fmla="*/ 368921 w 599972"/>
              <a:gd name="connsiteY321" fmla="*/ 21215 h 398667"/>
              <a:gd name="connsiteX322" fmla="*/ 402334 w 599972"/>
              <a:gd name="connsiteY322" fmla="*/ 38663 h 398667"/>
              <a:gd name="connsiteX323" fmla="*/ 384868 w 599972"/>
              <a:gd name="connsiteY323" fmla="*/ 25767 h 398667"/>
              <a:gd name="connsiteX324" fmla="*/ 371199 w 599972"/>
              <a:gd name="connsiteY324" fmla="*/ 18939 h 398667"/>
              <a:gd name="connsiteX325" fmla="*/ 365884 w 599972"/>
              <a:gd name="connsiteY325" fmla="*/ 15904 h 398667"/>
              <a:gd name="connsiteX326" fmla="*/ 358053 w 599972"/>
              <a:gd name="connsiteY326" fmla="*/ 862 h 398667"/>
              <a:gd name="connsiteX327" fmla="*/ 411446 w 599972"/>
              <a:gd name="connsiteY327" fmla="*/ 29560 h 398667"/>
              <a:gd name="connsiteX328" fmla="*/ 564081 w 599972"/>
              <a:gd name="connsiteY328" fmla="*/ 158528 h 398667"/>
              <a:gd name="connsiteX329" fmla="*/ 588381 w 599972"/>
              <a:gd name="connsiteY329" fmla="*/ 218461 h 398667"/>
              <a:gd name="connsiteX330" fmla="*/ 449415 w 599972"/>
              <a:gd name="connsiteY330" fmla="*/ 335291 h 398667"/>
              <a:gd name="connsiteX331" fmla="*/ 355252 w 599972"/>
              <a:gd name="connsiteY331" fmla="*/ 397500 h 398667"/>
              <a:gd name="connsiteX332" fmla="*/ 343862 w 599972"/>
              <a:gd name="connsiteY332" fmla="*/ 346671 h 398667"/>
              <a:gd name="connsiteX333" fmla="*/ 292224 w 599972"/>
              <a:gd name="connsiteY333" fmla="*/ 299635 h 398667"/>
              <a:gd name="connsiteX334" fmla="*/ 277036 w 599972"/>
              <a:gd name="connsiteY334" fmla="*/ 292808 h 398667"/>
              <a:gd name="connsiteX335" fmla="*/ 272480 w 599972"/>
              <a:gd name="connsiteY335" fmla="*/ 229840 h 398667"/>
              <a:gd name="connsiteX336" fmla="*/ 272480 w 599972"/>
              <a:gd name="connsiteY336" fmla="*/ 131217 h 398667"/>
              <a:gd name="connsiteX337" fmla="*/ 292983 w 599972"/>
              <a:gd name="connsiteY337" fmla="*/ 99355 h 398667"/>
              <a:gd name="connsiteX338" fmla="*/ 338546 w 599972"/>
              <a:gd name="connsiteY338" fmla="*/ 85699 h 398667"/>
              <a:gd name="connsiteX339" fmla="*/ 343862 w 599972"/>
              <a:gd name="connsiteY339" fmla="*/ 21973 h 398667"/>
              <a:gd name="connsiteX340" fmla="*/ 343862 w 599972"/>
              <a:gd name="connsiteY340" fmla="*/ 19698 h 398667"/>
              <a:gd name="connsiteX341" fmla="*/ 344621 w 599972"/>
              <a:gd name="connsiteY341" fmla="*/ 17422 h 398667"/>
              <a:gd name="connsiteX342" fmla="*/ 358053 w 599972"/>
              <a:gd name="connsiteY342" fmla="*/ 862 h 39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Lst>
            <a:rect l="l" t="t" r="r" b="b"/>
            <a:pathLst>
              <a:path w="599972" h="398667">
                <a:moveTo>
                  <a:pt x="359049" y="349705"/>
                </a:moveTo>
                <a:cubicBezTo>
                  <a:pt x="359049" y="360326"/>
                  <a:pt x="359809" y="373982"/>
                  <a:pt x="362846" y="382327"/>
                </a:cubicBezTo>
                <a:cubicBezTo>
                  <a:pt x="362846" y="382327"/>
                  <a:pt x="363606" y="382327"/>
                  <a:pt x="363606" y="382327"/>
                </a:cubicBezTo>
                <a:lnTo>
                  <a:pt x="366860" y="386879"/>
                </a:lnTo>
                <a:lnTo>
                  <a:pt x="365124" y="386879"/>
                </a:lnTo>
                <a:cubicBezTo>
                  <a:pt x="365884" y="386879"/>
                  <a:pt x="366643" y="387637"/>
                  <a:pt x="367402" y="387637"/>
                </a:cubicBezTo>
                <a:lnTo>
                  <a:pt x="366860" y="386879"/>
                </a:lnTo>
                <a:lnTo>
                  <a:pt x="371959" y="386879"/>
                </a:lnTo>
                <a:cubicBezTo>
                  <a:pt x="378793" y="380810"/>
                  <a:pt x="385627" y="374741"/>
                  <a:pt x="392462" y="369430"/>
                </a:cubicBezTo>
                <a:cubicBezTo>
                  <a:pt x="389424" y="369430"/>
                  <a:pt x="385627" y="368671"/>
                  <a:pt x="382590" y="366396"/>
                </a:cubicBezTo>
                <a:cubicBezTo>
                  <a:pt x="376515" y="362602"/>
                  <a:pt x="370440" y="358809"/>
                  <a:pt x="364365" y="355016"/>
                </a:cubicBezTo>
                <a:cubicBezTo>
                  <a:pt x="362087" y="353499"/>
                  <a:pt x="360568" y="351981"/>
                  <a:pt x="359049" y="349705"/>
                </a:cubicBezTo>
                <a:close/>
                <a:moveTo>
                  <a:pt x="352974" y="311774"/>
                </a:moveTo>
                <a:cubicBezTo>
                  <a:pt x="356012" y="318601"/>
                  <a:pt x="357531" y="326188"/>
                  <a:pt x="358290" y="333774"/>
                </a:cubicBezTo>
                <a:cubicBezTo>
                  <a:pt x="359809" y="335291"/>
                  <a:pt x="362087" y="336050"/>
                  <a:pt x="364365" y="337567"/>
                </a:cubicBezTo>
                <a:cubicBezTo>
                  <a:pt x="374237" y="343636"/>
                  <a:pt x="384109" y="350464"/>
                  <a:pt x="393981" y="356533"/>
                </a:cubicBezTo>
                <a:cubicBezTo>
                  <a:pt x="397018" y="358809"/>
                  <a:pt x="398537" y="361844"/>
                  <a:pt x="399296" y="364120"/>
                </a:cubicBezTo>
                <a:cubicBezTo>
                  <a:pt x="401574" y="361844"/>
                  <a:pt x="404612" y="359568"/>
                  <a:pt x="406890" y="357292"/>
                </a:cubicBezTo>
                <a:cubicBezTo>
                  <a:pt x="411446" y="353499"/>
                  <a:pt x="415243" y="350464"/>
                  <a:pt x="419800" y="346671"/>
                </a:cubicBezTo>
                <a:cubicBezTo>
                  <a:pt x="416003" y="347430"/>
                  <a:pt x="411446" y="347430"/>
                  <a:pt x="407649" y="345154"/>
                </a:cubicBezTo>
                <a:cubicBezTo>
                  <a:pt x="392462" y="336050"/>
                  <a:pt x="376515" y="327705"/>
                  <a:pt x="361327" y="318601"/>
                </a:cubicBezTo>
                <a:cubicBezTo>
                  <a:pt x="358290" y="317084"/>
                  <a:pt x="355252" y="314049"/>
                  <a:pt x="352974" y="311774"/>
                </a:cubicBezTo>
                <a:close/>
                <a:moveTo>
                  <a:pt x="109123" y="286740"/>
                </a:moveTo>
                <a:cubicBezTo>
                  <a:pt x="112164" y="289395"/>
                  <a:pt x="116534" y="291102"/>
                  <a:pt x="121475" y="292050"/>
                </a:cubicBezTo>
                <a:lnTo>
                  <a:pt x="130698" y="292494"/>
                </a:lnTo>
                <a:lnTo>
                  <a:pt x="132688" y="292809"/>
                </a:lnTo>
                <a:lnTo>
                  <a:pt x="137248" y="292809"/>
                </a:lnTo>
                <a:lnTo>
                  <a:pt x="130698" y="292494"/>
                </a:lnTo>
                <a:lnTo>
                  <a:pt x="120715" y="290912"/>
                </a:lnTo>
                <a:cubicBezTo>
                  <a:pt x="116535" y="289774"/>
                  <a:pt x="112544" y="288257"/>
                  <a:pt x="109883" y="286740"/>
                </a:cubicBezTo>
                <a:cubicBezTo>
                  <a:pt x="109123" y="286740"/>
                  <a:pt x="109123" y="286740"/>
                  <a:pt x="109123" y="286740"/>
                </a:cubicBezTo>
                <a:close/>
                <a:moveTo>
                  <a:pt x="20258" y="285960"/>
                </a:moveTo>
                <a:cubicBezTo>
                  <a:pt x="21017" y="285960"/>
                  <a:pt x="21777" y="285960"/>
                  <a:pt x="21777" y="286719"/>
                </a:cubicBezTo>
                <a:cubicBezTo>
                  <a:pt x="27854" y="289752"/>
                  <a:pt x="37729" y="292786"/>
                  <a:pt x="44566" y="292786"/>
                </a:cubicBezTo>
                <a:cubicBezTo>
                  <a:pt x="35450" y="292786"/>
                  <a:pt x="25575" y="290511"/>
                  <a:pt x="20258" y="285960"/>
                </a:cubicBezTo>
                <a:close/>
                <a:moveTo>
                  <a:pt x="194216" y="284468"/>
                </a:moveTo>
                <a:cubicBezTo>
                  <a:pt x="194976" y="285226"/>
                  <a:pt x="195735" y="285985"/>
                  <a:pt x="197254" y="285985"/>
                </a:cubicBezTo>
                <a:lnTo>
                  <a:pt x="197300" y="285997"/>
                </a:lnTo>
                <a:lnTo>
                  <a:pt x="208174" y="291389"/>
                </a:lnTo>
                <a:lnTo>
                  <a:pt x="219064" y="291791"/>
                </a:lnTo>
                <a:lnTo>
                  <a:pt x="220044" y="292052"/>
                </a:lnTo>
                <a:lnTo>
                  <a:pt x="226121" y="292052"/>
                </a:lnTo>
                <a:lnTo>
                  <a:pt x="219064" y="291791"/>
                </a:lnTo>
                <a:lnTo>
                  <a:pt x="197300" y="285997"/>
                </a:lnTo>
                <a:close/>
                <a:moveTo>
                  <a:pt x="289186" y="275359"/>
                </a:moveTo>
                <a:cubicBezTo>
                  <a:pt x="291465" y="278393"/>
                  <a:pt x="292983" y="279911"/>
                  <a:pt x="295261" y="281428"/>
                </a:cubicBezTo>
                <a:cubicBezTo>
                  <a:pt x="298299" y="282945"/>
                  <a:pt x="300577" y="284462"/>
                  <a:pt x="303615" y="285980"/>
                </a:cubicBezTo>
                <a:cubicBezTo>
                  <a:pt x="304374" y="286738"/>
                  <a:pt x="305133" y="286738"/>
                  <a:pt x="306652" y="287497"/>
                </a:cubicBezTo>
                <a:cubicBezTo>
                  <a:pt x="297540" y="285980"/>
                  <a:pt x="292224" y="282945"/>
                  <a:pt x="289186" y="275359"/>
                </a:cubicBezTo>
                <a:close/>
                <a:moveTo>
                  <a:pt x="105322" y="210883"/>
                </a:moveTo>
                <a:lnTo>
                  <a:pt x="105322" y="234398"/>
                </a:lnTo>
                <a:lnTo>
                  <a:pt x="105322" y="255639"/>
                </a:lnTo>
                <a:cubicBezTo>
                  <a:pt x="106842" y="255639"/>
                  <a:pt x="108363" y="255639"/>
                  <a:pt x="109883" y="256397"/>
                </a:cubicBezTo>
                <a:cubicBezTo>
                  <a:pt x="122806" y="263983"/>
                  <a:pt x="136488" y="271569"/>
                  <a:pt x="150171" y="279154"/>
                </a:cubicBezTo>
                <a:cubicBezTo>
                  <a:pt x="152451" y="280672"/>
                  <a:pt x="153972" y="282189"/>
                  <a:pt x="155492" y="283706"/>
                </a:cubicBezTo>
                <a:cubicBezTo>
                  <a:pt x="155492" y="282947"/>
                  <a:pt x="156252" y="282189"/>
                  <a:pt x="156252" y="281430"/>
                </a:cubicBezTo>
                <a:lnTo>
                  <a:pt x="156252" y="240467"/>
                </a:lnTo>
                <a:cubicBezTo>
                  <a:pt x="154732" y="239708"/>
                  <a:pt x="153212" y="239708"/>
                  <a:pt x="151691" y="238191"/>
                </a:cubicBezTo>
                <a:cubicBezTo>
                  <a:pt x="138009" y="230606"/>
                  <a:pt x="123566" y="222261"/>
                  <a:pt x="109883" y="214676"/>
                </a:cubicBezTo>
                <a:cubicBezTo>
                  <a:pt x="108363" y="213917"/>
                  <a:pt x="106842" y="212400"/>
                  <a:pt x="105322" y="210883"/>
                </a:cubicBezTo>
                <a:close/>
                <a:moveTo>
                  <a:pt x="191177" y="209378"/>
                </a:moveTo>
                <a:lnTo>
                  <a:pt x="191177" y="234408"/>
                </a:lnTo>
                <a:cubicBezTo>
                  <a:pt x="191177" y="241234"/>
                  <a:pt x="191177" y="248061"/>
                  <a:pt x="191177" y="254887"/>
                </a:cubicBezTo>
                <a:cubicBezTo>
                  <a:pt x="193456" y="254887"/>
                  <a:pt x="194976" y="255645"/>
                  <a:pt x="197254" y="256404"/>
                </a:cubicBezTo>
                <a:cubicBezTo>
                  <a:pt x="210928" y="263989"/>
                  <a:pt x="223842" y="271573"/>
                  <a:pt x="237516" y="279158"/>
                </a:cubicBezTo>
                <a:cubicBezTo>
                  <a:pt x="239795" y="280675"/>
                  <a:pt x="242073" y="282192"/>
                  <a:pt x="243593" y="284468"/>
                </a:cubicBezTo>
                <a:cubicBezTo>
                  <a:pt x="244352" y="283709"/>
                  <a:pt x="244352" y="282192"/>
                  <a:pt x="245112" y="281434"/>
                </a:cubicBezTo>
                <a:lnTo>
                  <a:pt x="245112" y="239717"/>
                </a:lnTo>
                <a:cubicBezTo>
                  <a:pt x="243593" y="239717"/>
                  <a:pt x="241314" y="239717"/>
                  <a:pt x="239035" y="238200"/>
                </a:cubicBezTo>
                <a:cubicBezTo>
                  <a:pt x="225361" y="230615"/>
                  <a:pt x="211688" y="222272"/>
                  <a:pt x="197254" y="214687"/>
                </a:cubicBezTo>
                <a:cubicBezTo>
                  <a:pt x="194976" y="213170"/>
                  <a:pt x="193456" y="211653"/>
                  <a:pt x="191177" y="209378"/>
                </a:cubicBezTo>
                <a:close/>
                <a:moveTo>
                  <a:pt x="16459" y="209363"/>
                </a:moveTo>
                <a:lnTo>
                  <a:pt x="16459" y="234390"/>
                </a:lnTo>
                <a:cubicBezTo>
                  <a:pt x="16459" y="241215"/>
                  <a:pt x="16459" y="248041"/>
                  <a:pt x="16459" y="255625"/>
                </a:cubicBezTo>
                <a:cubicBezTo>
                  <a:pt x="17979" y="255625"/>
                  <a:pt x="20258" y="255625"/>
                  <a:pt x="22536" y="257141"/>
                </a:cubicBezTo>
                <a:cubicBezTo>
                  <a:pt x="35450" y="264725"/>
                  <a:pt x="49124" y="272309"/>
                  <a:pt x="62798" y="279893"/>
                </a:cubicBezTo>
                <a:cubicBezTo>
                  <a:pt x="65077" y="280651"/>
                  <a:pt x="67355" y="282927"/>
                  <a:pt x="68115" y="284443"/>
                </a:cubicBezTo>
                <a:cubicBezTo>
                  <a:pt x="68875" y="283685"/>
                  <a:pt x="69634" y="282168"/>
                  <a:pt x="70394" y="281410"/>
                </a:cubicBezTo>
                <a:lnTo>
                  <a:pt x="70394" y="240457"/>
                </a:lnTo>
                <a:cubicBezTo>
                  <a:pt x="68115" y="240457"/>
                  <a:pt x="66596" y="239699"/>
                  <a:pt x="64317" y="238940"/>
                </a:cubicBezTo>
                <a:cubicBezTo>
                  <a:pt x="50643" y="230598"/>
                  <a:pt x="36210" y="223014"/>
                  <a:pt x="22536" y="215430"/>
                </a:cubicBezTo>
                <a:cubicBezTo>
                  <a:pt x="20258" y="213913"/>
                  <a:pt x="17979" y="211638"/>
                  <a:pt x="16459" y="209363"/>
                </a:cubicBezTo>
                <a:close/>
                <a:moveTo>
                  <a:pt x="105322" y="170678"/>
                </a:moveTo>
                <a:lnTo>
                  <a:pt x="105322" y="190401"/>
                </a:lnTo>
                <a:cubicBezTo>
                  <a:pt x="106082" y="190401"/>
                  <a:pt x="107603" y="191160"/>
                  <a:pt x="109123" y="191918"/>
                </a:cubicBezTo>
                <a:cubicBezTo>
                  <a:pt x="123566" y="201780"/>
                  <a:pt x="138009" y="210883"/>
                  <a:pt x="152451" y="219986"/>
                </a:cubicBezTo>
                <a:cubicBezTo>
                  <a:pt x="153972" y="221503"/>
                  <a:pt x="155492" y="222261"/>
                  <a:pt x="156252" y="223778"/>
                </a:cubicBezTo>
                <a:lnTo>
                  <a:pt x="156252" y="203297"/>
                </a:lnTo>
                <a:cubicBezTo>
                  <a:pt x="155492" y="202538"/>
                  <a:pt x="153972" y="201780"/>
                  <a:pt x="152451" y="201021"/>
                </a:cubicBezTo>
                <a:cubicBezTo>
                  <a:pt x="138009" y="191918"/>
                  <a:pt x="123566" y="182815"/>
                  <a:pt x="109123" y="173712"/>
                </a:cubicBezTo>
                <a:cubicBezTo>
                  <a:pt x="107603" y="172954"/>
                  <a:pt x="106082" y="172195"/>
                  <a:pt x="105322" y="170678"/>
                </a:cubicBezTo>
                <a:close/>
                <a:moveTo>
                  <a:pt x="191177" y="169178"/>
                </a:moveTo>
                <a:lnTo>
                  <a:pt x="191177" y="190416"/>
                </a:lnTo>
                <a:cubicBezTo>
                  <a:pt x="193456" y="190416"/>
                  <a:pt x="194976" y="190416"/>
                  <a:pt x="196495" y="191933"/>
                </a:cubicBezTo>
                <a:cubicBezTo>
                  <a:pt x="210928" y="201035"/>
                  <a:pt x="225361" y="210895"/>
                  <a:pt x="239795" y="219997"/>
                </a:cubicBezTo>
                <a:cubicBezTo>
                  <a:pt x="241314" y="221514"/>
                  <a:pt x="243593" y="223031"/>
                  <a:pt x="245112" y="225306"/>
                </a:cubicBezTo>
                <a:lnTo>
                  <a:pt x="245112" y="203310"/>
                </a:lnTo>
                <a:cubicBezTo>
                  <a:pt x="243593" y="202552"/>
                  <a:pt x="241314" y="202552"/>
                  <a:pt x="239795" y="201035"/>
                </a:cubicBezTo>
                <a:cubicBezTo>
                  <a:pt x="225361" y="191933"/>
                  <a:pt x="210928" y="182831"/>
                  <a:pt x="196495" y="173729"/>
                </a:cubicBezTo>
                <a:cubicBezTo>
                  <a:pt x="194976" y="172212"/>
                  <a:pt x="193456" y="170695"/>
                  <a:pt x="191177" y="169178"/>
                </a:cubicBezTo>
                <a:close/>
                <a:moveTo>
                  <a:pt x="16459" y="169168"/>
                </a:moveTo>
                <a:lnTo>
                  <a:pt x="16459" y="190403"/>
                </a:lnTo>
                <a:cubicBezTo>
                  <a:pt x="17979" y="190403"/>
                  <a:pt x="19498" y="191162"/>
                  <a:pt x="21777" y="191920"/>
                </a:cubicBezTo>
                <a:cubicBezTo>
                  <a:pt x="36210" y="201779"/>
                  <a:pt x="50643" y="211638"/>
                  <a:pt x="65077" y="220739"/>
                </a:cubicBezTo>
                <a:cubicBezTo>
                  <a:pt x="66596" y="221497"/>
                  <a:pt x="68875" y="223772"/>
                  <a:pt x="70394" y="225289"/>
                </a:cubicBezTo>
                <a:lnTo>
                  <a:pt x="70394" y="203296"/>
                </a:lnTo>
                <a:cubicBezTo>
                  <a:pt x="68115" y="203296"/>
                  <a:pt x="66596" y="202538"/>
                  <a:pt x="64317" y="201021"/>
                </a:cubicBezTo>
                <a:cubicBezTo>
                  <a:pt x="50643" y="192679"/>
                  <a:pt x="36210" y="183578"/>
                  <a:pt x="21777" y="174477"/>
                </a:cubicBezTo>
                <a:cubicBezTo>
                  <a:pt x="20258" y="172960"/>
                  <a:pt x="17979" y="171444"/>
                  <a:pt x="16459" y="169168"/>
                </a:cubicBezTo>
                <a:close/>
                <a:moveTo>
                  <a:pt x="311968" y="154735"/>
                </a:moveTo>
                <a:cubicBezTo>
                  <a:pt x="343862" y="174460"/>
                  <a:pt x="375756" y="195702"/>
                  <a:pt x="407649" y="215426"/>
                </a:cubicBezTo>
                <a:cubicBezTo>
                  <a:pt x="436506" y="232116"/>
                  <a:pt x="464603" y="249565"/>
                  <a:pt x="493459" y="265497"/>
                </a:cubicBezTo>
                <a:cubicBezTo>
                  <a:pt x="499534" y="268531"/>
                  <a:pt x="499534" y="268531"/>
                  <a:pt x="494219" y="265497"/>
                </a:cubicBezTo>
                <a:cubicBezTo>
                  <a:pt x="433468" y="228323"/>
                  <a:pt x="372718" y="191909"/>
                  <a:pt x="311968" y="154735"/>
                </a:cubicBezTo>
                <a:close/>
                <a:moveTo>
                  <a:pt x="105322" y="153231"/>
                </a:moveTo>
                <a:lnTo>
                  <a:pt x="105322" y="156265"/>
                </a:lnTo>
                <a:cubicBezTo>
                  <a:pt x="106082" y="156265"/>
                  <a:pt x="107603" y="157024"/>
                  <a:pt x="109123" y="157782"/>
                </a:cubicBezTo>
                <a:cubicBezTo>
                  <a:pt x="124326" y="167644"/>
                  <a:pt x="138769" y="176747"/>
                  <a:pt x="153972" y="185850"/>
                </a:cubicBezTo>
                <a:cubicBezTo>
                  <a:pt x="154732" y="186608"/>
                  <a:pt x="155492" y="186608"/>
                  <a:pt x="156252" y="187367"/>
                </a:cubicBezTo>
                <a:lnTo>
                  <a:pt x="156252" y="184332"/>
                </a:lnTo>
                <a:cubicBezTo>
                  <a:pt x="155492" y="184332"/>
                  <a:pt x="153972" y="183574"/>
                  <a:pt x="152451" y="182815"/>
                </a:cubicBezTo>
                <a:cubicBezTo>
                  <a:pt x="138009" y="173712"/>
                  <a:pt x="123566" y="165368"/>
                  <a:pt x="109883" y="157024"/>
                </a:cubicBezTo>
                <a:cubicBezTo>
                  <a:pt x="107603" y="155507"/>
                  <a:pt x="106842" y="154748"/>
                  <a:pt x="105322" y="153231"/>
                </a:cubicBezTo>
                <a:close/>
                <a:moveTo>
                  <a:pt x="191177" y="151733"/>
                </a:moveTo>
                <a:cubicBezTo>
                  <a:pt x="191177" y="153250"/>
                  <a:pt x="191177" y="154009"/>
                  <a:pt x="191177" y="155526"/>
                </a:cubicBezTo>
                <a:cubicBezTo>
                  <a:pt x="193456" y="155526"/>
                  <a:pt x="194976" y="156284"/>
                  <a:pt x="197254" y="157801"/>
                </a:cubicBezTo>
                <a:cubicBezTo>
                  <a:pt x="211688" y="166903"/>
                  <a:pt x="226121" y="176763"/>
                  <a:pt x="241314" y="185865"/>
                </a:cubicBezTo>
                <a:cubicBezTo>
                  <a:pt x="242833" y="186624"/>
                  <a:pt x="243593" y="187382"/>
                  <a:pt x="245112" y="188141"/>
                </a:cubicBezTo>
                <a:lnTo>
                  <a:pt x="245112" y="184348"/>
                </a:lnTo>
                <a:cubicBezTo>
                  <a:pt x="243593" y="184348"/>
                  <a:pt x="241314" y="183590"/>
                  <a:pt x="239795" y="182831"/>
                </a:cubicBezTo>
                <a:cubicBezTo>
                  <a:pt x="225361" y="173729"/>
                  <a:pt x="210928" y="165386"/>
                  <a:pt x="197254" y="156284"/>
                </a:cubicBezTo>
                <a:cubicBezTo>
                  <a:pt x="194976" y="155526"/>
                  <a:pt x="193456" y="153250"/>
                  <a:pt x="191177" y="151733"/>
                </a:cubicBezTo>
                <a:close/>
                <a:moveTo>
                  <a:pt x="16459" y="151726"/>
                </a:moveTo>
                <a:lnTo>
                  <a:pt x="16459" y="156276"/>
                </a:lnTo>
                <a:cubicBezTo>
                  <a:pt x="17979" y="156276"/>
                  <a:pt x="20258" y="157034"/>
                  <a:pt x="21777" y="158551"/>
                </a:cubicBezTo>
                <a:cubicBezTo>
                  <a:pt x="36970" y="167652"/>
                  <a:pt x="51403" y="176752"/>
                  <a:pt x="66596" y="185853"/>
                </a:cubicBezTo>
                <a:cubicBezTo>
                  <a:pt x="67355" y="186611"/>
                  <a:pt x="68875" y="187370"/>
                  <a:pt x="70394" y="188128"/>
                </a:cubicBezTo>
                <a:lnTo>
                  <a:pt x="70394" y="185095"/>
                </a:lnTo>
                <a:cubicBezTo>
                  <a:pt x="68115" y="185095"/>
                  <a:pt x="66596" y="184336"/>
                  <a:pt x="64317" y="182819"/>
                </a:cubicBezTo>
                <a:cubicBezTo>
                  <a:pt x="50643" y="174477"/>
                  <a:pt x="36210" y="165377"/>
                  <a:pt x="21777" y="157034"/>
                </a:cubicBezTo>
                <a:cubicBezTo>
                  <a:pt x="20258" y="155518"/>
                  <a:pt x="17979" y="154001"/>
                  <a:pt x="16459" y="151726"/>
                </a:cubicBezTo>
                <a:close/>
                <a:moveTo>
                  <a:pt x="285390" y="147907"/>
                </a:moveTo>
                <a:cubicBezTo>
                  <a:pt x="283871" y="183564"/>
                  <a:pt x="286149" y="234392"/>
                  <a:pt x="286908" y="250324"/>
                </a:cubicBezTo>
                <a:cubicBezTo>
                  <a:pt x="288427" y="248048"/>
                  <a:pt x="291465" y="248048"/>
                  <a:pt x="295261" y="249565"/>
                </a:cubicBezTo>
                <a:cubicBezTo>
                  <a:pt x="339305" y="276117"/>
                  <a:pt x="384868" y="301153"/>
                  <a:pt x="430431" y="326946"/>
                </a:cubicBezTo>
                <a:cubicBezTo>
                  <a:pt x="433468" y="328464"/>
                  <a:pt x="434987" y="331498"/>
                  <a:pt x="434228" y="334533"/>
                </a:cubicBezTo>
                <a:cubicBezTo>
                  <a:pt x="446378" y="323912"/>
                  <a:pt x="458528" y="314049"/>
                  <a:pt x="470678" y="303428"/>
                </a:cubicBezTo>
                <a:cubicBezTo>
                  <a:pt x="466881" y="304187"/>
                  <a:pt x="463084" y="303428"/>
                  <a:pt x="460047" y="301153"/>
                </a:cubicBezTo>
                <a:cubicBezTo>
                  <a:pt x="450175" y="295083"/>
                  <a:pt x="439543" y="289014"/>
                  <a:pt x="429671" y="282945"/>
                </a:cubicBezTo>
                <a:cubicBezTo>
                  <a:pt x="385627" y="257910"/>
                  <a:pt x="340824" y="232875"/>
                  <a:pt x="295261" y="209357"/>
                </a:cubicBezTo>
                <a:cubicBezTo>
                  <a:pt x="289946" y="207081"/>
                  <a:pt x="285390" y="200254"/>
                  <a:pt x="285390" y="195702"/>
                </a:cubicBezTo>
                <a:cubicBezTo>
                  <a:pt x="285390" y="191150"/>
                  <a:pt x="286908" y="188115"/>
                  <a:pt x="289186" y="188874"/>
                </a:cubicBezTo>
                <a:cubicBezTo>
                  <a:pt x="291465" y="190391"/>
                  <a:pt x="291465" y="189633"/>
                  <a:pt x="289186" y="188115"/>
                </a:cubicBezTo>
                <a:cubicBezTo>
                  <a:pt x="286908" y="186598"/>
                  <a:pt x="285390" y="182046"/>
                  <a:pt x="285390" y="176736"/>
                </a:cubicBezTo>
                <a:cubicBezTo>
                  <a:pt x="285390" y="172184"/>
                  <a:pt x="289186" y="171425"/>
                  <a:pt x="294502" y="175218"/>
                </a:cubicBezTo>
                <a:cubicBezTo>
                  <a:pt x="338546" y="207081"/>
                  <a:pt x="383349" y="236668"/>
                  <a:pt x="428912" y="265497"/>
                </a:cubicBezTo>
                <a:cubicBezTo>
                  <a:pt x="444100" y="273842"/>
                  <a:pt x="458528" y="282187"/>
                  <a:pt x="472956" y="290532"/>
                </a:cubicBezTo>
                <a:cubicBezTo>
                  <a:pt x="475994" y="292808"/>
                  <a:pt x="478272" y="295083"/>
                  <a:pt x="478272" y="297359"/>
                </a:cubicBezTo>
                <a:cubicBezTo>
                  <a:pt x="485106" y="292049"/>
                  <a:pt x="491181" y="285980"/>
                  <a:pt x="498015" y="280669"/>
                </a:cubicBezTo>
                <a:cubicBezTo>
                  <a:pt x="494219" y="281428"/>
                  <a:pt x="490422" y="280669"/>
                  <a:pt x="486625" y="279152"/>
                </a:cubicBezTo>
                <a:cubicBezTo>
                  <a:pt x="469918" y="269290"/>
                  <a:pt x="453212" y="259427"/>
                  <a:pt x="436506" y="249565"/>
                </a:cubicBezTo>
                <a:cubicBezTo>
                  <a:pt x="388665" y="221495"/>
                  <a:pt x="343102" y="189633"/>
                  <a:pt x="295261" y="160804"/>
                </a:cubicBezTo>
                <a:cubicBezTo>
                  <a:pt x="289946" y="157770"/>
                  <a:pt x="286149" y="152459"/>
                  <a:pt x="285390" y="147907"/>
                </a:cubicBezTo>
                <a:close/>
                <a:moveTo>
                  <a:pt x="286149" y="137287"/>
                </a:moveTo>
                <a:cubicBezTo>
                  <a:pt x="286149" y="138804"/>
                  <a:pt x="286149" y="140321"/>
                  <a:pt x="286149" y="142597"/>
                </a:cubicBezTo>
                <a:cubicBezTo>
                  <a:pt x="286149" y="140321"/>
                  <a:pt x="286908" y="139562"/>
                  <a:pt x="287668" y="140321"/>
                </a:cubicBezTo>
                <a:cubicBezTo>
                  <a:pt x="289186" y="141080"/>
                  <a:pt x="289186" y="141080"/>
                  <a:pt x="287668" y="139562"/>
                </a:cubicBezTo>
                <a:cubicBezTo>
                  <a:pt x="286908" y="139562"/>
                  <a:pt x="286908" y="138804"/>
                  <a:pt x="286149" y="137287"/>
                </a:cubicBezTo>
                <a:close/>
                <a:moveTo>
                  <a:pt x="384868" y="133493"/>
                </a:moveTo>
                <a:cubicBezTo>
                  <a:pt x="378793" y="131217"/>
                  <a:pt x="378793" y="131976"/>
                  <a:pt x="384109" y="135011"/>
                </a:cubicBezTo>
                <a:cubicBezTo>
                  <a:pt x="433468" y="168391"/>
                  <a:pt x="483587" y="200254"/>
                  <a:pt x="533706" y="233634"/>
                </a:cubicBezTo>
                <a:cubicBezTo>
                  <a:pt x="535984" y="234392"/>
                  <a:pt x="538263" y="235910"/>
                  <a:pt x="540541" y="237427"/>
                </a:cubicBezTo>
                <a:cubicBezTo>
                  <a:pt x="542819" y="238944"/>
                  <a:pt x="544338" y="240461"/>
                  <a:pt x="544338" y="241979"/>
                </a:cubicBezTo>
                <a:cubicBezTo>
                  <a:pt x="548134" y="239703"/>
                  <a:pt x="551931" y="236668"/>
                  <a:pt x="555728" y="233634"/>
                </a:cubicBezTo>
                <a:cubicBezTo>
                  <a:pt x="552691" y="234392"/>
                  <a:pt x="548134" y="232875"/>
                  <a:pt x="544338" y="230599"/>
                </a:cubicBezTo>
                <a:cubicBezTo>
                  <a:pt x="500294" y="199495"/>
                  <a:pt x="453972" y="171425"/>
                  <a:pt x="407649" y="144114"/>
                </a:cubicBezTo>
                <a:cubicBezTo>
                  <a:pt x="400056" y="140321"/>
                  <a:pt x="392462" y="137287"/>
                  <a:pt x="384868" y="133493"/>
                </a:cubicBezTo>
                <a:close/>
                <a:moveTo>
                  <a:pt x="105322" y="124405"/>
                </a:moveTo>
                <a:lnTo>
                  <a:pt x="105322" y="138059"/>
                </a:lnTo>
                <a:cubicBezTo>
                  <a:pt x="106842" y="138818"/>
                  <a:pt x="107603" y="138818"/>
                  <a:pt x="109883" y="140335"/>
                </a:cubicBezTo>
                <a:cubicBezTo>
                  <a:pt x="123566" y="148679"/>
                  <a:pt x="138009" y="157782"/>
                  <a:pt x="152451" y="166127"/>
                </a:cubicBezTo>
                <a:cubicBezTo>
                  <a:pt x="153972" y="166885"/>
                  <a:pt x="155492" y="168402"/>
                  <a:pt x="156252" y="169920"/>
                </a:cubicBezTo>
                <a:lnTo>
                  <a:pt x="156252" y="151714"/>
                </a:lnTo>
                <a:cubicBezTo>
                  <a:pt x="154732" y="151714"/>
                  <a:pt x="153212" y="151714"/>
                  <a:pt x="151691" y="150955"/>
                </a:cubicBezTo>
                <a:cubicBezTo>
                  <a:pt x="138009" y="143369"/>
                  <a:pt x="124326" y="136542"/>
                  <a:pt x="110643" y="128956"/>
                </a:cubicBezTo>
                <a:cubicBezTo>
                  <a:pt x="108363" y="127439"/>
                  <a:pt x="106842" y="125922"/>
                  <a:pt x="105322" y="124405"/>
                </a:cubicBezTo>
                <a:close/>
                <a:moveTo>
                  <a:pt x="191177" y="122153"/>
                </a:moveTo>
                <a:cubicBezTo>
                  <a:pt x="191177" y="127462"/>
                  <a:pt x="191177" y="132771"/>
                  <a:pt x="191177" y="138081"/>
                </a:cubicBezTo>
                <a:cubicBezTo>
                  <a:pt x="193456" y="138081"/>
                  <a:pt x="194976" y="138839"/>
                  <a:pt x="197254" y="139598"/>
                </a:cubicBezTo>
                <a:cubicBezTo>
                  <a:pt x="210928" y="148700"/>
                  <a:pt x="225361" y="157043"/>
                  <a:pt x="239795" y="166145"/>
                </a:cubicBezTo>
                <a:cubicBezTo>
                  <a:pt x="241314" y="166903"/>
                  <a:pt x="243593" y="168420"/>
                  <a:pt x="245112" y="170695"/>
                </a:cubicBezTo>
                <a:lnTo>
                  <a:pt x="245112" y="151733"/>
                </a:lnTo>
                <a:cubicBezTo>
                  <a:pt x="243593" y="151733"/>
                  <a:pt x="241314" y="151733"/>
                  <a:pt x="239035" y="150216"/>
                </a:cubicBezTo>
                <a:cubicBezTo>
                  <a:pt x="225361" y="143390"/>
                  <a:pt x="211688" y="135805"/>
                  <a:pt x="198014" y="128979"/>
                </a:cubicBezTo>
                <a:cubicBezTo>
                  <a:pt x="194976" y="127462"/>
                  <a:pt x="192697" y="124428"/>
                  <a:pt x="191177" y="122153"/>
                </a:cubicBezTo>
                <a:close/>
                <a:moveTo>
                  <a:pt x="16459" y="122148"/>
                </a:moveTo>
                <a:cubicBezTo>
                  <a:pt x="16459" y="127457"/>
                  <a:pt x="16459" y="132766"/>
                  <a:pt x="16459" y="138075"/>
                </a:cubicBezTo>
                <a:cubicBezTo>
                  <a:pt x="17979" y="138833"/>
                  <a:pt x="20258" y="138833"/>
                  <a:pt x="21777" y="140350"/>
                </a:cubicBezTo>
                <a:cubicBezTo>
                  <a:pt x="36210" y="148692"/>
                  <a:pt x="50643" y="157793"/>
                  <a:pt x="64317" y="166135"/>
                </a:cubicBezTo>
                <a:cubicBezTo>
                  <a:pt x="66596" y="167652"/>
                  <a:pt x="68115" y="169168"/>
                  <a:pt x="70394" y="170685"/>
                </a:cubicBezTo>
                <a:lnTo>
                  <a:pt x="70394" y="152484"/>
                </a:lnTo>
                <a:cubicBezTo>
                  <a:pt x="68115" y="152484"/>
                  <a:pt x="66596" y="152484"/>
                  <a:pt x="64317" y="150967"/>
                </a:cubicBezTo>
                <a:cubicBezTo>
                  <a:pt x="50643" y="143383"/>
                  <a:pt x="36970" y="136558"/>
                  <a:pt x="23296" y="128974"/>
                </a:cubicBezTo>
                <a:cubicBezTo>
                  <a:pt x="20258" y="127457"/>
                  <a:pt x="17219" y="124424"/>
                  <a:pt x="16459" y="122148"/>
                </a:cubicBezTo>
                <a:close/>
                <a:moveTo>
                  <a:pt x="290705" y="116045"/>
                </a:moveTo>
                <a:cubicBezTo>
                  <a:pt x="289186" y="119079"/>
                  <a:pt x="288427" y="122114"/>
                  <a:pt x="287668" y="125907"/>
                </a:cubicBezTo>
                <a:cubicBezTo>
                  <a:pt x="289946" y="125148"/>
                  <a:pt x="292224" y="125907"/>
                  <a:pt x="295261" y="127424"/>
                </a:cubicBezTo>
                <a:cubicBezTo>
                  <a:pt x="367402" y="171425"/>
                  <a:pt x="438784" y="214668"/>
                  <a:pt x="510925" y="258669"/>
                </a:cubicBezTo>
                <a:cubicBezTo>
                  <a:pt x="513962" y="260945"/>
                  <a:pt x="515481" y="263221"/>
                  <a:pt x="514722" y="266255"/>
                </a:cubicBezTo>
                <a:cubicBezTo>
                  <a:pt x="521556" y="260945"/>
                  <a:pt x="527631" y="255634"/>
                  <a:pt x="534466" y="249565"/>
                </a:cubicBezTo>
                <a:cubicBezTo>
                  <a:pt x="532947" y="250324"/>
                  <a:pt x="531428" y="249565"/>
                  <a:pt x="530669" y="249565"/>
                </a:cubicBezTo>
                <a:cubicBezTo>
                  <a:pt x="528391" y="248048"/>
                  <a:pt x="526872" y="247289"/>
                  <a:pt x="525353" y="246531"/>
                </a:cubicBezTo>
                <a:cubicBezTo>
                  <a:pt x="512444" y="238944"/>
                  <a:pt x="499534" y="231358"/>
                  <a:pt x="486625" y="223771"/>
                </a:cubicBezTo>
                <a:cubicBezTo>
                  <a:pt x="472197" y="215426"/>
                  <a:pt x="457009" y="207081"/>
                  <a:pt x="442581" y="198736"/>
                </a:cubicBezTo>
                <a:cubicBezTo>
                  <a:pt x="393981" y="172184"/>
                  <a:pt x="345380" y="147149"/>
                  <a:pt x="296780" y="122114"/>
                </a:cubicBezTo>
                <a:cubicBezTo>
                  <a:pt x="293743" y="120596"/>
                  <a:pt x="291465" y="118321"/>
                  <a:pt x="290705" y="116045"/>
                </a:cubicBezTo>
                <a:close/>
                <a:moveTo>
                  <a:pt x="125846" y="106104"/>
                </a:moveTo>
                <a:cubicBezTo>
                  <a:pt x="115394" y="106199"/>
                  <a:pt x="106082" y="109613"/>
                  <a:pt x="105322" y="116819"/>
                </a:cubicBezTo>
                <a:cubicBezTo>
                  <a:pt x="107603" y="115302"/>
                  <a:pt x="109883" y="114544"/>
                  <a:pt x="112924" y="114544"/>
                </a:cubicBezTo>
                <a:lnTo>
                  <a:pt x="127367" y="114544"/>
                </a:lnTo>
                <a:cubicBezTo>
                  <a:pt x="134208" y="114544"/>
                  <a:pt x="144090" y="117578"/>
                  <a:pt x="150171" y="121371"/>
                </a:cubicBezTo>
                <a:cubicBezTo>
                  <a:pt x="150931" y="121371"/>
                  <a:pt x="151691" y="122129"/>
                  <a:pt x="152451" y="122888"/>
                </a:cubicBezTo>
                <a:cubicBezTo>
                  <a:pt x="153972" y="123646"/>
                  <a:pt x="155492" y="125164"/>
                  <a:pt x="156252" y="126681"/>
                </a:cubicBezTo>
                <a:lnTo>
                  <a:pt x="156252" y="122888"/>
                </a:lnTo>
                <a:cubicBezTo>
                  <a:pt x="156252" y="121371"/>
                  <a:pt x="156252" y="119854"/>
                  <a:pt x="155492" y="118336"/>
                </a:cubicBezTo>
                <a:cubicBezTo>
                  <a:pt x="154732" y="118336"/>
                  <a:pt x="153972" y="117578"/>
                  <a:pt x="153212" y="117578"/>
                </a:cubicBezTo>
                <a:cubicBezTo>
                  <a:pt x="152451" y="116819"/>
                  <a:pt x="151691" y="116061"/>
                  <a:pt x="150171" y="116061"/>
                </a:cubicBezTo>
                <a:cubicBezTo>
                  <a:pt x="148651" y="115302"/>
                  <a:pt x="147130" y="114544"/>
                  <a:pt x="147891" y="114544"/>
                </a:cubicBezTo>
                <a:lnTo>
                  <a:pt x="148651" y="114544"/>
                </a:lnTo>
                <a:cubicBezTo>
                  <a:pt x="150171" y="114544"/>
                  <a:pt x="151691" y="114544"/>
                  <a:pt x="153212" y="115302"/>
                </a:cubicBezTo>
                <a:cubicBezTo>
                  <a:pt x="147891" y="109234"/>
                  <a:pt x="136298" y="106010"/>
                  <a:pt x="125846" y="106104"/>
                </a:cubicBezTo>
                <a:close/>
                <a:moveTo>
                  <a:pt x="38299" y="106032"/>
                </a:moveTo>
                <a:cubicBezTo>
                  <a:pt x="26715" y="106222"/>
                  <a:pt x="16459" y="110014"/>
                  <a:pt x="16459" y="117598"/>
                </a:cubicBezTo>
                <a:lnTo>
                  <a:pt x="16459" y="118357"/>
                </a:lnTo>
                <a:cubicBezTo>
                  <a:pt x="16459" y="117598"/>
                  <a:pt x="17219" y="117598"/>
                  <a:pt x="17219" y="116840"/>
                </a:cubicBezTo>
                <a:cubicBezTo>
                  <a:pt x="19498" y="115323"/>
                  <a:pt x="22536" y="114565"/>
                  <a:pt x="25575" y="114565"/>
                </a:cubicBezTo>
                <a:lnTo>
                  <a:pt x="39249" y="114565"/>
                </a:lnTo>
                <a:cubicBezTo>
                  <a:pt x="46845" y="114565"/>
                  <a:pt x="56720" y="117598"/>
                  <a:pt x="62798" y="121390"/>
                </a:cubicBezTo>
                <a:cubicBezTo>
                  <a:pt x="63557" y="122148"/>
                  <a:pt x="64317" y="122148"/>
                  <a:pt x="65077" y="122907"/>
                </a:cubicBezTo>
                <a:cubicBezTo>
                  <a:pt x="66596" y="124424"/>
                  <a:pt x="68875" y="125940"/>
                  <a:pt x="70394" y="128216"/>
                </a:cubicBezTo>
                <a:lnTo>
                  <a:pt x="70394" y="122907"/>
                </a:lnTo>
                <a:cubicBezTo>
                  <a:pt x="70394" y="121390"/>
                  <a:pt x="69634" y="120632"/>
                  <a:pt x="69634" y="119873"/>
                </a:cubicBezTo>
                <a:cubicBezTo>
                  <a:pt x="68115" y="119115"/>
                  <a:pt x="67355" y="118357"/>
                  <a:pt x="65836" y="117598"/>
                </a:cubicBezTo>
                <a:cubicBezTo>
                  <a:pt x="65077" y="116840"/>
                  <a:pt x="63557" y="116840"/>
                  <a:pt x="62798" y="116081"/>
                </a:cubicBezTo>
                <a:cubicBezTo>
                  <a:pt x="61278" y="115323"/>
                  <a:pt x="59759" y="114565"/>
                  <a:pt x="60519" y="114565"/>
                </a:cubicBezTo>
                <a:lnTo>
                  <a:pt x="61278" y="114565"/>
                </a:lnTo>
                <a:cubicBezTo>
                  <a:pt x="63557" y="114565"/>
                  <a:pt x="65836" y="115323"/>
                  <a:pt x="68115" y="116081"/>
                </a:cubicBezTo>
                <a:cubicBezTo>
                  <a:pt x="62798" y="109256"/>
                  <a:pt x="49884" y="105843"/>
                  <a:pt x="38299" y="106032"/>
                </a:cubicBezTo>
                <a:close/>
                <a:moveTo>
                  <a:pt x="212637" y="105940"/>
                </a:moveTo>
                <a:cubicBezTo>
                  <a:pt x="201242" y="106225"/>
                  <a:pt x="191177" y="110017"/>
                  <a:pt x="191177" y="117602"/>
                </a:cubicBezTo>
                <a:cubicBezTo>
                  <a:pt x="191937" y="116843"/>
                  <a:pt x="191937" y="116843"/>
                  <a:pt x="192697" y="116843"/>
                </a:cubicBezTo>
                <a:cubicBezTo>
                  <a:pt x="194216" y="114568"/>
                  <a:pt x="197254" y="113809"/>
                  <a:pt x="200293" y="113809"/>
                </a:cubicBezTo>
                <a:lnTo>
                  <a:pt x="214726" y="113809"/>
                </a:lnTo>
                <a:cubicBezTo>
                  <a:pt x="221563" y="113809"/>
                  <a:pt x="231438" y="116843"/>
                  <a:pt x="237516" y="120636"/>
                </a:cubicBezTo>
                <a:cubicBezTo>
                  <a:pt x="238275" y="121394"/>
                  <a:pt x="239035" y="122153"/>
                  <a:pt x="239795" y="122153"/>
                </a:cubicBezTo>
                <a:cubicBezTo>
                  <a:pt x="242073" y="123670"/>
                  <a:pt x="243593" y="125945"/>
                  <a:pt x="245112" y="127462"/>
                </a:cubicBezTo>
                <a:lnTo>
                  <a:pt x="245112" y="122911"/>
                </a:lnTo>
                <a:cubicBezTo>
                  <a:pt x="245112" y="121394"/>
                  <a:pt x="245112" y="119877"/>
                  <a:pt x="244352" y="119119"/>
                </a:cubicBezTo>
                <a:cubicBezTo>
                  <a:pt x="243593" y="118360"/>
                  <a:pt x="242073" y="117602"/>
                  <a:pt x="241314" y="116843"/>
                </a:cubicBezTo>
                <a:cubicBezTo>
                  <a:pt x="239795" y="116843"/>
                  <a:pt x="239035" y="116085"/>
                  <a:pt x="237516" y="115326"/>
                </a:cubicBezTo>
                <a:cubicBezTo>
                  <a:pt x="235996" y="114568"/>
                  <a:pt x="235237" y="113809"/>
                  <a:pt x="235237" y="113809"/>
                </a:cubicBezTo>
                <a:lnTo>
                  <a:pt x="235996" y="113809"/>
                </a:lnTo>
                <a:cubicBezTo>
                  <a:pt x="238275" y="113809"/>
                  <a:pt x="240554" y="114568"/>
                  <a:pt x="242073" y="115326"/>
                </a:cubicBezTo>
                <a:cubicBezTo>
                  <a:pt x="236756" y="108879"/>
                  <a:pt x="224032" y="105656"/>
                  <a:pt x="212637" y="105940"/>
                </a:cubicBezTo>
                <a:close/>
                <a:moveTo>
                  <a:pt x="474475" y="104665"/>
                </a:moveTo>
                <a:cubicBezTo>
                  <a:pt x="468400" y="102389"/>
                  <a:pt x="468400" y="103148"/>
                  <a:pt x="473715" y="106182"/>
                </a:cubicBezTo>
                <a:cubicBezTo>
                  <a:pt x="479031" y="109217"/>
                  <a:pt x="484347" y="112251"/>
                  <a:pt x="489662" y="115286"/>
                </a:cubicBezTo>
                <a:cubicBezTo>
                  <a:pt x="491940" y="116803"/>
                  <a:pt x="494219" y="117562"/>
                  <a:pt x="496497" y="119079"/>
                </a:cubicBezTo>
                <a:cubicBezTo>
                  <a:pt x="491940" y="115286"/>
                  <a:pt x="487384" y="111493"/>
                  <a:pt x="482828" y="107700"/>
                </a:cubicBezTo>
                <a:cubicBezTo>
                  <a:pt x="482828" y="107700"/>
                  <a:pt x="482828" y="107700"/>
                  <a:pt x="482069" y="106941"/>
                </a:cubicBezTo>
                <a:cubicBezTo>
                  <a:pt x="479790" y="106182"/>
                  <a:pt x="476753" y="105424"/>
                  <a:pt x="474475" y="104665"/>
                </a:cubicBezTo>
                <a:close/>
                <a:moveTo>
                  <a:pt x="133923" y="97286"/>
                </a:moveTo>
                <a:cubicBezTo>
                  <a:pt x="153212" y="97665"/>
                  <a:pt x="171455" y="106199"/>
                  <a:pt x="171455" y="123646"/>
                </a:cubicBezTo>
                <a:lnTo>
                  <a:pt x="171455" y="278396"/>
                </a:lnTo>
                <a:cubicBezTo>
                  <a:pt x="171455" y="278396"/>
                  <a:pt x="170695" y="278396"/>
                  <a:pt x="170695" y="278396"/>
                </a:cubicBezTo>
                <a:cubicBezTo>
                  <a:pt x="170695" y="278396"/>
                  <a:pt x="171455" y="278396"/>
                  <a:pt x="171455" y="279154"/>
                </a:cubicBezTo>
                <a:cubicBezTo>
                  <a:pt x="163094" y="309497"/>
                  <a:pt x="90119" y="310256"/>
                  <a:pt x="90119" y="275362"/>
                </a:cubicBezTo>
                <a:lnTo>
                  <a:pt x="90119" y="179022"/>
                </a:lnTo>
                <a:cubicBezTo>
                  <a:pt x="90119" y="161575"/>
                  <a:pt x="85558" y="137301"/>
                  <a:pt x="90119" y="119854"/>
                </a:cubicBezTo>
                <a:cubicBezTo>
                  <a:pt x="94300" y="104683"/>
                  <a:pt x="114634" y="96907"/>
                  <a:pt x="133923" y="97286"/>
                </a:cubicBezTo>
                <a:close/>
                <a:moveTo>
                  <a:pt x="221278" y="97028"/>
                </a:moveTo>
                <a:cubicBezTo>
                  <a:pt x="240934" y="97313"/>
                  <a:pt x="259545" y="105846"/>
                  <a:pt x="259545" y="123670"/>
                </a:cubicBezTo>
                <a:lnTo>
                  <a:pt x="259545" y="278400"/>
                </a:lnTo>
                <a:cubicBezTo>
                  <a:pt x="259545" y="278400"/>
                  <a:pt x="259545" y="279158"/>
                  <a:pt x="259545" y="279158"/>
                </a:cubicBezTo>
                <a:cubicBezTo>
                  <a:pt x="251189" y="309498"/>
                  <a:pt x="176744" y="310256"/>
                  <a:pt x="176744" y="275366"/>
                </a:cubicBezTo>
                <a:lnTo>
                  <a:pt x="176744" y="179039"/>
                </a:lnTo>
                <a:cubicBezTo>
                  <a:pt x="176744" y="161594"/>
                  <a:pt x="172186" y="137322"/>
                  <a:pt x="176744" y="119877"/>
                </a:cubicBezTo>
                <a:cubicBezTo>
                  <a:pt x="180922" y="104708"/>
                  <a:pt x="201622" y="96744"/>
                  <a:pt x="221278" y="97028"/>
                </a:cubicBezTo>
                <a:close/>
                <a:moveTo>
                  <a:pt x="46560" y="96742"/>
                </a:moveTo>
                <a:cubicBezTo>
                  <a:pt x="66216" y="97122"/>
                  <a:pt x="84827" y="105843"/>
                  <a:pt x="84827" y="123665"/>
                </a:cubicBezTo>
                <a:lnTo>
                  <a:pt x="84827" y="278376"/>
                </a:lnTo>
                <a:cubicBezTo>
                  <a:pt x="84827" y="278376"/>
                  <a:pt x="84827" y="279135"/>
                  <a:pt x="84827" y="279135"/>
                </a:cubicBezTo>
                <a:cubicBezTo>
                  <a:pt x="76471" y="309470"/>
                  <a:pt x="2026" y="310987"/>
                  <a:pt x="2026" y="275343"/>
                </a:cubicBezTo>
                <a:cubicBezTo>
                  <a:pt x="2026" y="242732"/>
                  <a:pt x="2026" y="210880"/>
                  <a:pt x="2026" y="179028"/>
                </a:cubicBezTo>
                <a:cubicBezTo>
                  <a:pt x="2026" y="161585"/>
                  <a:pt x="-2532" y="137316"/>
                  <a:pt x="2026" y="119873"/>
                </a:cubicBezTo>
                <a:cubicBezTo>
                  <a:pt x="6204" y="104326"/>
                  <a:pt x="26905" y="96363"/>
                  <a:pt x="46560" y="96742"/>
                </a:cubicBezTo>
                <a:close/>
                <a:moveTo>
                  <a:pt x="357531" y="56871"/>
                </a:moveTo>
                <a:cubicBezTo>
                  <a:pt x="354493" y="84940"/>
                  <a:pt x="346140" y="102389"/>
                  <a:pt x="316524" y="107700"/>
                </a:cubicBezTo>
                <a:lnTo>
                  <a:pt x="327155" y="107700"/>
                </a:lnTo>
                <a:cubicBezTo>
                  <a:pt x="332471" y="107700"/>
                  <a:pt x="337027" y="105424"/>
                  <a:pt x="341584" y="101631"/>
                </a:cubicBezTo>
                <a:cubicBezTo>
                  <a:pt x="346140" y="97837"/>
                  <a:pt x="352215" y="95561"/>
                  <a:pt x="358290" y="98596"/>
                </a:cubicBezTo>
                <a:cubicBezTo>
                  <a:pt x="373477" y="106941"/>
                  <a:pt x="388665" y="116045"/>
                  <a:pt x="403853" y="125148"/>
                </a:cubicBezTo>
                <a:cubicBezTo>
                  <a:pt x="457009" y="151701"/>
                  <a:pt x="507128" y="185839"/>
                  <a:pt x="555728" y="221495"/>
                </a:cubicBezTo>
                <a:cubicBezTo>
                  <a:pt x="557247" y="222254"/>
                  <a:pt x="558766" y="223771"/>
                  <a:pt x="560284" y="224530"/>
                </a:cubicBezTo>
                <a:cubicBezTo>
                  <a:pt x="561803" y="226047"/>
                  <a:pt x="561803" y="227565"/>
                  <a:pt x="561044" y="229840"/>
                </a:cubicBezTo>
                <a:cubicBezTo>
                  <a:pt x="578510" y="215426"/>
                  <a:pt x="592938" y="199495"/>
                  <a:pt x="571675" y="182046"/>
                </a:cubicBezTo>
                <a:cubicBezTo>
                  <a:pt x="571675" y="182046"/>
                  <a:pt x="570916" y="182046"/>
                  <a:pt x="570916" y="181288"/>
                </a:cubicBezTo>
                <a:cubicBezTo>
                  <a:pt x="507887" y="146390"/>
                  <a:pt x="445618" y="110734"/>
                  <a:pt x="384109" y="74320"/>
                </a:cubicBezTo>
                <a:cubicBezTo>
                  <a:pt x="378034" y="70526"/>
                  <a:pt x="371199" y="67492"/>
                  <a:pt x="364365" y="63699"/>
                </a:cubicBezTo>
                <a:cubicBezTo>
                  <a:pt x="362087" y="62181"/>
                  <a:pt x="359049" y="59905"/>
                  <a:pt x="357531" y="56871"/>
                </a:cubicBezTo>
                <a:close/>
                <a:moveTo>
                  <a:pt x="358290" y="33353"/>
                </a:moveTo>
                <a:cubicBezTo>
                  <a:pt x="358290" y="36388"/>
                  <a:pt x="358290" y="39422"/>
                  <a:pt x="358290" y="41698"/>
                </a:cubicBezTo>
                <a:cubicBezTo>
                  <a:pt x="358290" y="41698"/>
                  <a:pt x="359049" y="41698"/>
                  <a:pt x="359049" y="42457"/>
                </a:cubicBezTo>
                <a:cubicBezTo>
                  <a:pt x="361327" y="43974"/>
                  <a:pt x="368162" y="47009"/>
                  <a:pt x="374237" y="49284"/>
                </a:cubicBezTo>
                <a:cubicBezTo>
                  <a:pt x="388665" y="55354"/>
                  <a:pt x="403093" y="61423"/>
                  <a:pt x="417521" y="66733"/>
                </a:cubicBezTo>
                <a:cubicBezTo>
                  <a:pt x="423596" y="69009"/>
                  <a:pt x="423596" y="68250"/>
                  <a:pt x="418281" y="65216"/>
                </a:cubicBezTo>
                <a:cubicBezTo>
                  <a:pt x="400815" y="55354"/>
                  <a:pt x="382590" y="46250"/>
                  <a:pt x="365124" y="37146"/>
                </a:cubicBezTo>
                <a:cubicBezTo>
                  <a:pt x="362087" y="36388"/>
                  <a:pt x="360568" y="34870"/>
                  <a:pt x="358290" y="33353"/>
                </a:cubicBezTo>
                <a:close/>
                <a:moveTo>
                  <a:pt x="365884" y="15904"/>
                </a:moveTo>
                <a:cubicBezTo>
                  <a:pt x="362087" y="15146"/>
                  <a:pt x="359049" y="15904"/>
                  <a:pt x="358290" y="18180"/>
                </a:cubicBezTo>
                <a:cubicBezTo>
                  <a:pt x="358290" y="18939"/>
                  <a:pt x="358290" y="18939"/>
                  <a:pt x="358290" y="18939"/>
                </a:cubicBezTo>
                <a:cubicBezTo>
                  <a:pt x="361327" y="18939"/>
                  <a:pt x="365124" y="19698"/>
                  <a:pt x="368921" y="21215"/>
                </a:cubicBezTo>
                <a:cubicBezTo>
                  <a:pt x="380312" y="27284"/>
                  <a:pt x="391703" y="32594"/>
                  <a:pt x="402334" y="38663"/>
                </a:cubicBezTo>
                <a:cubicBezTo>
                  <a:pt x="396259" y="34112"/>
                  <a:pt x="390184" y="29560"/>
                  <a:pt x="384868" y="25767"/>
                </a:cubicBezTo>
                <a:cubicBezTo>
                  <a:pt x="380312" y="23491"/>
                  <a:pt x="375756" y="21215"/>
                  <a:pt x="371199" y="18939"/>
                </a:cubicBezTo>
                <a:cubicBezTo>
                  <a:pt x="368921" y="18180"/>
                  <a:pt x="367402" y="16663"/>
                  <a:pt x="365884" y="15904"/>
                </a:cubicBezTo>
                <a:close/>
                <a:moveTo>
                  <a:pt x="358053" y="862"/>
                </a:moveTo>
                <a:cubicBezTo>
                  <a:pt x="374569" y="-4721"/>
                  <a:pt x="398347" y="18180"/>
                  <a:pt x="411446" y="29560"/>
                </a:cubicBezTo>
                <a:cubicBezTo>
                  <a:pt x="462325" y="72802"/>
                  <a:pt x="513203" y="115286"/>
                  <a:pt x="564081" y="158528"/>
                </a:cubicBezTo>
                <a:cubicBezTo>
                  <a:pt x="583825" y="174460"/>
                  <a:pt x="617997" y="193426"/>
                  <a:pt x="588381" y="218461"/>
                </a:cubicBezTo>
                <a:cubicBezTo>
                  <a:pt x="542059" y="257152"/>
                  <a:pt x="495737" y="296601"/>
                  <a:pt x="449415" y="335291"/>
                </a:cubicBezTo>
                <a:cubicBezTo>
                  <a:pt x="430431" y="351981"/>
                  <a:pt x="386387" y="407362"/>
                  <a:pt x="355252" y="397500"/>
                </a:cubicBezTo>
                <a:cubicBezTo>
                  <a:pt x="337027" y="392189"/>
                  <a:pt x="343862" y="358809"/>
                  <a:pt x="343862" y="346671"/>
                </a:cubicBezTo>
                <a:cubicBezTo>
                  <a:pt x="343862" y="314808"/>
                  <a:pt x="321080" y="302670"/>
                  <a:pt x="292224" y="299635"/>
                </a:cubicBezTo>
                <a:cubicBezTo>
                  <a:pt x="287668" y="299635"/>
                  <a:pt x="278555" y="297359"/>
                  <a:pt x="277036" y="292808"/>
                </a:cubicBezTo>
                <a:cubicBezTo>
                  <a:pt x="268683" y="273083"/>
                  <a:pt x="272480" y="250324"/>
                  <a:pt x="272480" y="229840"/>
                </a:cubicBezTo>
                <a:lnTo>
                  <a:pt x="272480" y="131217"/>
                </a:lnTo>
                <a:cubicBezTo>
                  <a:pt x="272480" y="114527"/>
                  <a:pt x="274758" y="103906"/>
                  <a:pt x="292983" y="99355"/>
                </a:cubicBezTo>
                <a:cubicBezTo>
                  <a:pt x="307412" y="95561"/>
                  <a:pt x="330952" y="107700"/>
                  <a:pt x="338546" y="85699"/>
                </a:cubicBezTo>
                <a:cubicBezTo>
                  <a:pt x="346140" y="65216"/>
                  <a:pt x="343862" y="43215"/>
                  <a:pt x="343862" y="21973"/>
                </a:cubicBezTo>
                <a:cubicBezTo>
                  <a:pt x="343862" y="21215"/>
                  <a:pt x="343102" y="20456"/>
                  <a:pt x="343862" y="19698"/>
                </a:cubicBezTo>
                <a:cubicBezTo>
                  <a:pt x="343862" y="18939"/>
                  <a:pt x="343862" y="18180"/>
                  <a:pt x="344621" y="17422"/>
                </a:cubicBezTo>
                <a:cubicBezTo>
                  <a:pt x="347849" y="7749"/>
                  <a:pt x="352547" y="2723"/>
                  <a:pt x="358053" y="862"/>
                </a:cubicBezTo>
                <a:close/>
              </a:path>
            </a:pathLst>
          </a:custGeom>
          <a:solidFill>
            <a:srgbClr val="142AAE"/>
          </a:solidFill>
          <a:ln>
            <a:noFill/>
          </a:ln>
        </p:spPr>
      </p:sp>
      <p:sp>
        <p:nvSpPr>
          <p:cNvPr id="50" name="文本框 49"/>
          <p:cNvSpPr txBox="1"/>
          <p:nvPr/>
        </p:nvSpPr>
        <p:spPr>
          <a:xfrm>
            <a:off x="8112903" y="3598769"/>
            <a:ext cx="1352611" cy="369332"/>
          </a:xfrm>
          <a:prstGeom prst="rect">
            <a:avLst/>
          </a:prstGeom>
          <a:noFill/>
        </p:spPr>
        <p:txBody>
          <a:bodyPr wrap="square" rtlCol="0">
            <a:spAutoFit/>
          </a:bodyPr>
          <a:lstStyle/>
          <a:p>
            <a:r>
              <a:rPr lang="zh-CN" altLang="en-US" dirty="0"/>
              <a:t>更大的带宽</a:t>
            </a:r>
            <a:endParaRPr lang="zh-CN" altLang="en-US" dirty="0"/>
          </a:p>
        </p:txBody>
      </p:sp>
      <p:sp>
        <p:nvSpPr>
          <p:cNvPr id="52" name="文本框 51"/>
          <p:cNvSpPr txBox="1"/>
          <p:nvPr/>
        </p:nvSpPr>
        <p:spPr>
          <a:xfrm>
            <a:off x="8712821" y="4196554"/>
            <a:ext cx="1901919" cy="369332"/>
          </a:xfrm>
          <a:prstGeom prst="rect">
            <a:avLst/>
          </a:prstGeom>
          <a:noFill/>
        </p:spPr>
        <p:txBody>
          <a:bodyPr wrap="square" rtlCol="0">
            <a:spAutoFit/>
          </a:bodyPr>
          <a:lstStyle/>
          <a:p>
            <a:r>
              <a:rPr lang="zh-CN" altLang="en-US" dirty="0"/>
              <a:t>更高的传送速率</a:t>
            </a:r>
            <a:endParaRPr lang="zh-CN" altLang="en-US" dirty="0"/>
          </a:p>
        </p:txBody>
      </p:sp>
      <p:sp>
        <p:nvSpPr>
          <p:cNvPr id="54" name="文本框 53"/>
          <p:cNvSpPr txBox="1"/>
          <p:nvPr/>
        </p:nvSpPr>
        <p:spPr>
          <a:xfrm>
            <a:off x="9465514" y="4742592"/>
            <a:ext cx="1901919" cy="369332"/>
          </a:xfrm>
          <a:prstGeom prst="rect">
            <a:avLst/>
          </a:prstGeom>
          <a:noFill/>
        </p:spPr>
        <p:txBody>
          <a:bodyPr wrap="square" rtlCol="0">
            <a:spAutoFit/>
          </a:bodyPr>
          <a:lstStyle/>
          <a:p>
            <a:r>
              <a:rPr lang="zh-CN" altLang="en-US" dirty="0"/>
              <a:t>更低的误码率</a:t>
            </a:r>
            <a:endParaRPr lang="zh-CN" altLang="en-US" dirty="0"/>
          </a:p>
        </p:txBody>
      </p:sp>
      <p:sp>
        <p:nvSpPr>
          <p:cNvPr id="55" name="箭头: 下 54"/>
          <p:cNvSpPr/>
          <p:nvPr/>
        </p:nvSpPr>
        <p:spPr>
          <a:xfrm>
            <a:off x="5947090" y="2860289"/>
            <a:ext cx="395086" cy="5266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5251628" y="3526161"/>
            <a:ext cx="2012090" cy="523220"/>
          </a:xfrm>
          <a:prstGeom prst="rect">
            <a:avLst/>
          </a:prstGeom>
          <a:noFill/>
        </p:spPr>
        <p:txBody>
          <a:bodyPr wrap="none" lIns="91440" tIns="45720" rIns="91440" bIns="45720">
            <a:spAutoFit/>
          </a:bodyPr>
          <a:lstStyle/>
          <a:p>
            <a:pPr algn="ctr"/>
            <a:r>
              <a:rPr lang="zh-CN" altLang="en-US" sz="2800" b="1" cap="none" spc="50" dirty="0">
                <a:ln w="9525" cmpd="sng">
                  <a:solidFill>
                    <a:schemeClr val="accent1"/>
                  </a:solidFill>
                  <a:prstDash val="solid"/>
                </a:ln>
                <a:solidFill>
                  <a:srgbClr val="70AD47">
                    <a:tint val="1000"/>
                  </a:srgbClr>
                </a:solidFill>
                <a:effectLst>
                  <a:glow rad="38100">
                    <a:schemeClr val="accent1">
                      <a:alpha val="40000"/>
                    </a:schemeClr>
                  </a:glow>
                </a:effectLst>
              </a:rPr>
              <a:t>随时、准确</a:t>
            </a:r>
            <a:endParaRPr lang="zh-CN" altLang="en-US" sz="28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ctr"/>
              <a:r>
                <a:rPr lang="zh-CN" altLang="en-US" sz="2000" dirty="0">
                  <a:solidFill>
                    <a:srgbClr val="142AAE"/>
                  </a:solidFill>
                  <a:latin typeface="黑体" panose="02010609060101010101" charset="-122"/>
                  <a:ea typeface="黑体" panose="02010609060101010101" charset="-122"/>
                  <a:sym typeface="+mn-ea"/>
                </a:rPr>
                <a:t>物联网的概述</a:t>
              </a:r>
              <a:r>
                <a:rPr lang="en-US" altLang="zh-CN" sz="2000" dirty="0">
                  <a:solidFill>
                    <a:srgbClr val="142AAE"/>
                  </a:solidFill>
                  <a:latin typeface="黑体" panose="02010609060101010101" charset="-122"/>
                  <a:ea typeface="黑体" panose="02010609060101010101" charset="-122"/>
                  <a:sym typeface="+mn-ea"/>
                </a:rPr>
                <a:t>—</a:t>
              </a:r>
              <a:r>
                <a:rPr lang="zh-CN" altLang="en-US" sz="2000" dirty="0">
                  <a:solidFill>
                    <a:srgbClr val="142AAE"/>
                  </a:solidFill>
                  <a:latin typeface="黑体" panose="02010609060101010101" charset="-122"/>
                  <a:ea typeface="黑体" panose="02010609060101010101" charset="-122"/>
                  <a:sym typeface="+mn-ea"/>
                </a:rPr>
                <a:t>特征</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218565" y="208915"/>
            <a:ext cx="9363075" cy="4878070"/>
            <a:chOff x="1695" y="329"/>
            <a:chExt cx="14745" cy="7682"/>
          </a:xfrm>
        </p:grpSpPr>
        <p:sp>
          <p:nvSpPr>
            <p:cNvPr id="32" name="矩形 31"/>
            <p:cNvSpPr/>
            <p:nvPr/>
          </p:nvSpPr>
          <p:spPr>
            <a:xfrm>
              <a:off x="4138" y="6129"/>
              <a:ext cx="3233"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139" y="7157"/>
              <a:ext cx="3233"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138" y="5139"/>
              <a:ext cx="3233"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715" y="329"/>
              <a:ext cx="5950" cy="1599"/>
            </a:xfrm>
            <a:prstGeom prst="rect">
              <a:avLst/>
            </a:prstGeom>
            <a:noFill/>
          </p:spPr>
          <p:txBody>
            <a:bodyPr wrap="square" rtlCol="0">
              <a:spAutoFit/>
            </a:bodyPr>
            <a:lstStyle/>
            <a:p>
              <a:pPr algn="just"/>
              <a:r>
                <a:rPr lang="zh-CN" altLang="en-US" sz="2000" b="1" dirty="0">
                  <a:solidFill>
                    <a:srgbClr val="142AAE"/>
                  </a:solidFill>
                  <a:latin typeface="黑体" panose="02010609060101010101" charset="-122"/>
                  <a:ea typeface="黑体" panose="02010609060101010101" charset="-122"/>
                  <a:cs typeface="黑体" panose="02010609060101010101" charset="-122"/>
                </a:rPr>
                <a:t>全面感知</a:t>
              </a:r>
              <a:endParaRPr lang="en-US" altLang="zh-CN" sz="2000" b="1" dirty="0">
                <a:solidFill>
                  <a:srgbClr val="142AAE"/>
                </a:solidFill>
                <a:latin typeface="黑体" panose="02010609060101010101" charset="-122"/>
                <a:ea typeface="黑体" panose="02010609060101010101" charset="-122"/>
                <a:cs typeface="黑体" panose="02010609060101010101" charset="-122"/>
              </a:endParaRPr>
            </a:p>
            <a:p>
              <a:pPr algn="just"/>
              <a:r>
                <a:rPr lang="en-US" altLang="zh-CN" sz="2000" b="1" dirty="0">
                  <a:solidFill>
                    <a:srgbClr val="142AAE"/>
                  </a:solidFill>
                  <a:latin typeface="黑体" panose="02010609060101010101" charset="-122"/>
                  <a:ea typeface="黑体" panose="02010609060101010101" charset="-122"/>
                  <a:cs typeface="黑体" panose="02010609060101010101" charset="-122"/>
                </a:rPr>
                <a:t>         </a:t>
              </a:r>
              <a:r>
                <a:rPr lang="zh-CN" altLang="en-US" sz="2000" b="1" dirty="0">
                  <a:solidFill>
                    <a:srgbClr val="142AAE"/>
                  </a:solidFill>
                  <a:latin typeface="黑体" panose="02010609060101010101" charset="-122"/>
                  <a:ea typeface="黑体" panose="02010609060101010101" charset="-122"/>
                  <a:cs typeface="黑体" panose="02010609060101010101" charset="-122"/>
                </a:rPr>
                <a:t>互联互通</a:t>
              </a:r>
              <a:endParaRPr lang="en-US" altLang="zh-CN" sz="2000" b="1" dirty="0">
                <a:solidFill>
                  <a:srgbClr val="142AAE"/>
                </a:solidFill>
                <a:latin typeface="黑体" panose="02010609060101010101" charset="-122"/>
                <a:ea typeface="黑体" panose="02010609060101010101" charset="-122"/>
                <a:cs typeface="黑体" panose="02010609060101010101" charset="-122"/>
              </a:endParaRPr>
            </a:p>
            <a:p>
              <a:pPr algn="just"/>
              <a:r>
                <a:rPr lang="en-US" altLang="zh-CN" sz="2000" b="1" dirty="0">
                  <a:solidFill>
                    <a:srgbClr val="142AAE"/>
                  </a:solidFill>
                  <a:latin typeface="黑体" panose="02010609060101010101" charset="-122"/>
                  <a:ea typeface="黑体" panose="02010609060101010101" charset="-122"/>
                  <a:cs typeface="黑体" panose="02010609060101010101" charset="-122"/>
                </a:rPr>
                <a:t>                  </a:t>
              </a:r>
              <a:r>
                <a:rPr lang="zh-CN" altLang="en-US" sz="2000" b="1" dirty="0">
                  <a:solidFill>
                    <a:srgbClr val="142AAE"/>
                  </a:solidFill>
                  <a:latin typeface="黑体" panose="02010609060101010101" charset="-122"/>
                  <a:ea typeface="黑体" panose="02010609060101010101" charset="-122"/>
                  <a:cs typeface="黑体" panose="02010609060101010101" charset="-122"/>
                </a:rPr>
                <a:t>智能运行</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grpSp>
          <p:nvGrpSpPr>
            <p:cNvPr id="29" name="组合 28"/>
            <p:cNvGrpSpPr/>
            <p:nvPr/>
          </p:nvGrpSpPr>
          <p:grpSpPr>
            <a:xfrm>
              <a:off x="1695" y="1928"/>
              <a:ext cx="2016" cy="854"/>
              <a:chOff x="1695" y="2102"/>
              <a:chExt cx="2016" cy="854"/>
            </a:xfrm>
          </p:grpSpPr>
          <p:sp>
            <p:nvSpPr>
              <p:cNvPr id="24" name="矩形 23"/>
              <p:cNvSpPr/>
              <p:nvPr/>
            </p:nvSpPr>
            <p:spPr>
              <a:xfrm>
                <a:off x="1695" y="2102"/>
                <a:ext cx="2016"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21D"/>
                  </a:solidFill>
                </a:endParaRPr>
              </a:p>
            </p:txBody>
          </p:sp>
          <p:sp>
            <p:nvSpPr>
              <p:cNvPr id="3" name="文本框 2"/>
              <p:cNvSpPr txBox="1"/>
              <p:nvPr/>
            </p:nvSpPr>
            <p:spPr>
              <a:xfrm>
                <a:off x="1794" y="2203"/>
                <a:ext cx="1818" cy="582"/>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智能运行</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sp>
          <p:nvSpPr>
            <p:cNvPr id="6" name="文本框 5"/>
            <p:cNvSpPr txBox="1"/>
            <p:nvPr/>
          </p:nvSpPr>
          <p:spPr>
            <a:xfrm>
              <a:off x="3942" y="2101"/>
              <a:ext cx="12498" cy="1890"/>
            </a:xfrm>
            <a:prstGeom prst="rect">
              <a:avLst/>
            </a:prstGeom>
            <a:noFill/>
          </p:spPr>
          <p:txBody>
            <a:bodyPr wrap="square" rtlCol="0">
              <a:spAutoFit/>
            </a:bodyPr>
            <a:lstStyle/>
            <a:p>
              <a:pPr algn="just">
                <a:lnSpc>
                  <a:spcPct val="100000"/>
                </a:lnSpc>
                <a:spcBef>
                  <a:spcPts val="0"/>
                </a:spcBef>
                <a:spcAft>
                  <a:spcPts val="0"/>
                </a:spcAft>
              </a:pP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利用数据管理、数据处理、模糊识别、大数据和云计算等各种智能计算技术，对跨地区、跨行业、跨部门的书籍及信息进行分析和处理，以便整合和分析海量、复杂的数据信息，提升对物理世界、经济社会、人类生活各种活动和变化的洞察力，实现智能决策与控制，以更加系统和全面的方式解决问题。</a:t>
              </a:r>
              <a:endPar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4320" y="5276"/>
              <a:ext cx="2870" cy="58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网络管理中心</a:t>
              </a:r>
              <a:endParaRPr b="1" dirty="0">
                <a:solidFill>
                  <a:schemeClr val="bg1"/>
                </a:solidFill>
                <a:latin typeface="黑体" panose="02010609060101010101" charset="-122"/>
                <a:ea typeface="黑体" panose="02010609060101010101" charset="-122"/>
                <a:cs typeface="黑体" panose="02010609060101010101" charset="-122"/>
              </a:endParaRPr>
            </a:p>
          </p:txBody>
        </p:sp>
        <p:sp>
          <p:nvSpPr>
            <p:cNvPr id="13" name="文本框 12"/>
            <p:cNvSpPr txBox="1"/>
            <p:nvPr/>
          </p:nvSpPr>
          <p:spPr>
            <a:xfrm>
              <a:off x="4320" y="6266"/>
              <a:ext cx="2870" cy="58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信息中心</a:t>
              </a:r>
              <a:endParaRPr b="1" dirty="0">
                <a:solidFill>
                  <a:schemeClr val="bg1"/>
                </a:solidFill>
                <a:latin typeface="黑体" panose="02010609060101010101" charset="-122"/>
                <a:ea typeface="黑体" panose="02010609060101010101" charset="-122"/>
                <a:cs typeface="黑体" panose="02010609060101010101" charset="-122"/>
              </a:endParaRPr>
            </a:p>
          </p:txBody>
        </p:sp>
        <p:sp>
          <p:nvSpPr>
            <p:cNvPr id="16" name="文本框 15"/>
            <p:cNvSpPr txBox="1"/>
            <p:nvPr/>
          </p:nvSpPr>
          <p:spPr>
            <a:xfrm>
              <a:off x="4321" y="7294"/>
              <a:ext cx="2870" cy="58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智能处理中心</a:t>
              </a:r>
              <a:endParaRPr b="1" dirty="0">
                <a:solidFill>
                  <a:schemeClr val="bg1"/>
                </a:solidFill>
                <a:latin typeface="黑体" panose="02010609060101010101" charset="-122"/>
                <a:ea typeface="黑体" panose="02010609060101010101" charset="-122"/>
                <a:cs typeface="黑体" panose="02010609060101010101" charset="-122"/>
              </a:endParaRPr>
            </a:p>
          </p:txBody>
        </p:sp>
        <p:cxnSp>
          <p:nvCxnSpPr>
            <p:cNvPr id="63" name="直接连接符 62"/>
            <p:cNvCxnSpPr/>
            <p:nvPr/>
          </p:nvCxnSpPr>
          <p:spPr>
            <a:xfrm>
              <a:off x="4878" y="674"/>
              <a:ext cx="4837"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8036560" y="3891915"/>
            <a:ext cx="2052955" cy="542290"/>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037195" y="4544695"/>
            <a:ext cx="2052955" cy="542290"/>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036560" y="3263265"/>
            <a:ext cx="2052955" cy="542290"/>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8152130" y="3350260"/>
            <a:ext cx="1822450" cy="36830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计算</a:t>
            </a:r>
            <a:endParaRPr b="1" dirty="0">
              <a:solidFill>
                <a:schemeClr val="bg1"/>
              </a:solidFill>
              <a:latin typeface="黑体" panose="02010609060101010101" charset="-122"/>
              <a:ea typeface="黑体" panose="02010609060101010101" charset="-122"/>
              <a:cs typeface="黑体" panose="02010609060101010101" charset="-122"/>
            </a:endParaRPr>
          </a:p>
        </p:txBody>
      </p:sp>
      <p:sp>
        <p:nvSpPr>
          <p:cNvPr id="28" name="文本框 27"/>
          <p:cNvSpPr txBox="1"/>
          <p:nvPr/>
        </p:nvSpPr>
        <p:spPr>
          <a:xfrm>
            <a:off x="8152130" y="3978910"/>
            <a:ext cx="1822450" cy="36830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处理</a:t>
            </a:r>
            <a:endParaRPr b="1" dirty="0">
              <a:solidFill>
                <a:schemeClr val="bg1"/>
              </a:solidFill>
              <a:latin typeface="黑体" panose="02010609060101010101" charset="-122"/>
              <a:ea typeface="黑体" panose="02010609060101010101" charset="-122"/>
              <a:cs typeface="黑体" panose="02010609060101010101" charset="-122"/>
            </a:endParaRPr>
          </a:p>
        </p:txBody>
      </p:sp>
      <p:sp>
        <p:nvSpPr>
          <p:cNvPr id="39" name="文本框 38"/>
          <p:cNvSpPr txBox="1"/>
          <p:nvPr/>
        </p:nvSpPr>
        <p:spPr>
          <a:xfrm>
            <a:off x="8152765" y="4631690"/>
            <a:ext cx="1822450" cy="36830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决策</a:t>
            </a:r>
            <a:endParaRPr b="1" dirty="0">
              <a:solidFill>
                <a:schemeClr val="bg1"/>
              </a:solidFill>
              <a:latin typeface="黑体" panose="02010609060101010101" charset="-122"/>
              <a:ea typeface="黑体" panose="02010609060101010101" charset="-122"/>
              <a:cs typeface="黑体" panose="02010609060101010101" charset="-122"/>
            </a:endParaRPr>
          </a:p>
        </p:txBody>
      </p:sp>
      <p:sp>
        <p:nvSpPr>
          <p:cNvPr id="41" name="箭头: 右 40"/>
          <p:cNvSpPr/>
          <p:nvPr/>
        </p:nvSpPr>
        <p:spPr>
          <a:xfrm>
            <a:off x="4976849" y="3891915"/>
            <a:ext cx="2944776" cy="5403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278939" y="3310203"/>
            <a:ext cx="2294527" cy="646331"/>
          </a:xfrm>
          <a:prstGeom prst="rect">
            <a:avLst/>
          </a:prstGeom>
          <a:noFill/>
        </p:spPr>
        <p:txBody>
          <a:bodyPr wrap="square" rtlCol="0">
            <a:spAutoFit/>
          </a:bodyPr>
          <a:lstStyle/>
          <a:p>
            <a:pPr algn="ctr"/>
            <a:r>
              <a:rPr lang="zh-CN" altLang="en-US" dirty="0"/>
              <a:t>信息数据</a:t>
            </a:r>
            <a:endParaRPr lang="en-US" altLang="zh-CN" dirty="0"/>
          </a:p>
          <a:p>
            <a:r>
              <a:rPr lang="zh-CN" altLang="en-US" dirty="0"/>
              <a:t>深入分析、有效处理</a:t>
            </a:r>
            <a:endParaRPr lang="zh-CN" altLang="en-US" dirty="0"/>
          </a:p>
        </p:txBody>
      </p:sp>
      <p:sp>
        <p:nvSpPr>
          <p:cNvPr id="44" name="箭头: 上 43"/>
          <p:cNvSpPr/>
          <p:nvPr/>
        </p:nvSpPr>
        <p:spPr>
          <a:xfrm>
            <a:off x="1640336" y="2101026"/>
            <a:ext cx="541980" cy="14518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1247389" y="3801302"/>
            <a:ext cx="1371436" cy="646331"/>
          </a:xfrm>
          <a:prstGeom prst="rect">
            <a:avLst/>
          </a:prstGeom>
          <a:noFill/>
        </p:spPr>
        <p:txBody>
          <a:bodyPr wrap="square" rtlCol="0">
            <a:spAutoFit/>
          </a:bodyPr>
          <a:lstStyle/>
          <a:p>
            <a:r>
              <a:rPr lang="zh-CN" altLang="en-US" dirty="0"/>
              <a:t>物服从于人</a:t>
            </a:r>
            <a:endParaRPr lang="en-US" altLang="zh-CN" dirty="0"/>
          </a:p>
          <a:p>
            <a:r>
              <a:rPr lang="zh-CN" altLang="en-US" dirty="0"/>
              <a:t>人与物互动</a:t>
            </a:r>
            <a:endParaRPr lang="zh-CN" altLang="en-US"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364865" cy="460375"/>
            <a:chOff x="392" y="324"/>
            <a:chExt cx="5299" cy="725"/>
          </a:xfrm>
        </p:grpSpPr>
        <p:sp>
          <p:nvSpPr>
            <p:cNvPr id="31" name="文本框 30"/>
            <p:cNvSpPr txBox="1"/>
            <p:nvPr/>
          </p:nvSpPr>
          <p:spPr>
            <a:xfrm>
              <a:off x="1196" y="397"/>
              <a:ext cx="4495"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物联网应用于智慧旅游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4672648" y="1186815"/>
            <a:ext cx="6694805" cy="4855845"/>
            <a:chOff x="7009" y="1852"/>
            <a:chExt cx="10543" cy="7647"/>
          </a:xfrm>
        </p:grpSpPr>
        <p:grpSp>
          <p:nvGrpSpPr>
            <p:cNvPr id="28" name="组合 27"/>
            <p:cNvGrpSpPr/>
            <p:nvPr/>
          </p:nvGrpSpPr>
          <p:grpSpPr>
            <a:xfrm>
              <a:off x="7009" y="1852"/>
              <a:ext cx="10543" cy="1453"/>
              <a:chOff x="7009" y="2266"/>
              <a:chExt cx="10543" cy="1453"/>
            </a:xfrm>
          </p:grpSpPr>
          <p:sp>
            <p:nvSpPr>
              <p:cNvPr id="18" name="文本框 17"/>
              <p:cNvSpPr txBox="1"/>
              <p:nvPr/>
            </p:nvSpPr>
            <p:spPr>
              <a:xfrm>
                <a:off x="8048" y="2412"/>
                <a:ext cx="9504" cy="1307"/>
              </a:xfrm>
              <a:prstGeom prst="rect">
                <a:avLst/>
              </a:prstGeom>
              <a:noFill/>
            </p:spPr>
            <p:txBody>
              <a:bodyPr wrap="square" rtlCol="0">
                <a:spAutoFit/>
              </a:bodyPr>
              <a:lstStyle/>
              <a:p>
                <a:pPr algn="just">
                  <a:lnSpc>
                    <a:spcPct val="100000"/>
                  </a:lnSpc>
                  <a:spcBef>
                    <a:spcPts val="0"/>
                  </a:spcBef>
                  <a:spcAft>
                    <a:spcPts val="0"/>
                  </a:spcAft>
                </a:pPr>
                <a:r>
                  <a:rPr sz="1600" b="1">
                    <a:solidFill>
                      <a:schemeClr val="tx1">
                        <a:lumMod val="75000"/>
                        <a:lumOff val="25000"/>
                      </a:schemeClr>
                    </a:solidFill>
                    <a:latin typeface="黑体" panose="02010609060101010101" charset="-122"/>
                    <a:ea typeface="黑体" panose="02010609060101010101" charset="-122"/>
                    <a:cs typeface="黑体" panose="02010609060101010101" charset="-122"/>
                  </a:rPr>
                  <a:t>（1）物联网与“食”</a:t>
                </a: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：对于食客来说，物联网与“食”的关系主要体现在：明厨亮灶、排队叫号、智能自助点餐机、智能收银终端、智能自动售货机等五方面。</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nvGrpSpPr>
              <p:cNvPr id="24" name="组合 23"/>
              <p:cNvGrpSpPr/>
              <p:nvPr/>
            </p:nvGrpSpPr>
            <p:grpSpPr>
              <a:xfrm>
                <a:off x="7009" y="2266"/>
                <a:ext cx="822" cy="822"/>
                <a:chOff x="7063" y="2320"/>
                <a:chExt cx="714" cy="714"/>
              </a:xfrm>
            </p:grpSpPr>
            <p:sp>
              <p:nvSpPr>
                <p:cNvPr id="6" name="椭圆 5"/>
                <p:cNvSpPr/>
                <p:nvPr/>
              </p:nvSpPr>
              <p:spPr>
                <a:xfrm>
                  <a:off x="7063" y="2320"/>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marijuana-plantation_65830"/>
                <p:cNvSpPr>
                  <a:spLocks noChangeAspect="1"/>
                </p:cNvSpPr>
                <p:nvPr/>
              </p:nvSpPr>
              <p:spPr bwMode="auto">
                <a:xfrm>
                  <a:off x="7209" y="2446"/>
                  <a:ext cx="423" cy="462"/>
                </a:xfrm>
                <a:custGeom>
                  <a:avLst/>
                  <a:gdLst>
                    <a:gd name="connsiteX0" fmla="*/ 83434 w 551233"/>
                    <a:gd name="connsiteY0" fmla="*/ 375877 h 598960"/>
                    <a:gd name="connsiteX1" fmla="*/ 97340 w 551233"/>
                    <a:gd name="connsiteY1" fmla="*/ 448296 h 598960"/>
                    <a:gd name="connsiteX2" fmla="*/ 133097 w 551233"/>
                    <a:gd name="connsiteY2" fmla="*/ 410599 h 598960"/>
                    <a:gd name="connsiteX3" fmla="*/ 111246 w 551233"/>
                    <a:gd name="connsiteY3" fmla="*/ 471113 h 598960"/>
                    <a:gd name="connsiteX4" fmla="*/ 109259 w 551233"/>
                    <a:gd name="connsiteY4" fmla="*/ 474089 h 598960"/>
                    <a:gd name="connsiteX5" fmla="*/ 148990 w 551233"/>
                    <a:gd name="connsiteY5" fmla="*/ 466153 h 598960"/>
                    <a:gd name="connsiteX6" fmla="*/ 110252 w 551233"/>
                    <a:gd name="connsiteY6" fmla="*/ 492938 h 598960"/>
                    <a:gd name="connsiteX7" fmla="*/ 105286 w 551233"/>
                    <a:gd name="connsiteY7" fmla="*/ 494922 h 598960"/>
                    <a:gd name="connsiteX8" fmla="*/ 123165 w 551233"/>
                    <a:gd name="connsiteY8" fmla="*/ 504843 h 598960"/>
                    <a:gd name="connsiteX9" fmla="*/ 96347 w 551233"/>
                    <a:gd name="connsiteY9" fmla="*/ 502859 h 598960"/>
                    <a:gd name="connsiteX10" fmla="*/ 88400 w 551233"/>
                    <a:gd name="connsiteY10" fmla="*/ 499883 h 598960"/>
                    <a:gd name="connsiteX11" fmla="*/ 88400 w 551233"/>
                    <a:gd name="connsiteY11" fmla="*/ 515755 h 598960"/>
                    <a:gd name="connsiteX12" fmla="*/ 95353 w 551233"/>
                    <a:gd name="connsiteY12" fmla="*/ 515755 h 598960"/>
                    <a:gd name="connsiteX13" fmla="*/ 177794 w 551233"/>
                    <a:gd name="connsiteY13" fmla="*/ 542541 h 598960"/>
                    <a:gd name="connsiteX14" fmla="*/ 225471 w 551233"/>
                    <a:gd name="connsiteY14" fmla="*/ 523692 h 598960"/>
                    <a:gd name="connsiteX15" fmla="*/ 225471 w 551233"/>
                    <a:gd name="connsiteY15" fmla="*/ 513771 h 598960"/>
                    <a:gd name="connsiteX16" fmla="*/ 218518 w 551233"/>
                    <a:gd name="connsiteY16" fmla="*/ 515755 h 598960"/>
                    <a:gd name="connsiteX17" fmla="*/ 197659 w 551233"/>
                    <a:gd name="connsiteY17" fmla="*/ 517739 h 598960"/>
                    <a:gd name="connsiteX18" fmla="*/ 211565 w 551233"/>
                    <a:gd name="connsiteY18" fmla="*/ 509803 h 598960"/>
                    <a:gd name="connsiteX19" fmla="*/ 207592 w 551233"/>
                    <a:gd name="connsiteY19" fmla="*/ 507819 h 598960"/>
                    <a:gd name="connsiteX20" fmla="*/ 177794 w 551233"/>
                    <a:gd name="connsiteY20" fmla="*/ 487978 h 598960"/>
                    <a:gd name="connsiteX21" fmla="*/ 208585 w 551233"/>
                    <a:gd name="connsiteY21" fmla="*/ 493930 h 598960"/>
                    <a:gd name="connsiteX22" fmla="*/ 206599 w 551233"/>
                    <a:gd name="connsiteY22" fmla="*/ 490954 h 598960"/>
                    <a:gd name="connsiteX23" fmla="*/ 189713 w 551233"/>
                    <a:gd name="connsiteY23" fmla="*/ 444328 h 598960"/>
                    <a:gd name="connsiteX24" fmla="*/ 217525 w 551233"/>
                    <a:gd name="connsiteY24" fmla="*/ 473097 h 598960"/>
                    <a:gd name="connsiteX25" fmla="*/ 229444 w 551233"/>
                    <a:gd name="connsiteY25" fmla="*/ 416551 h 598960"/>
                    <a:gd name="connsiteX26" fmla="*/ 240370 w 551233"/>
                    <a:gd name="connsiteY26" fmla="*/ 473097 h 598960"/>
                    <a:gd name="connsiteX27" fmla="*/ 269174 w 551233"/>
                    <a:gd name="connsiteY27" fmla="*/ 444328 h 598960"/>
                    <a:gd name="connsiteX28" fmla="*/ 251296 w 551233"/>
                    <a:gd name="connsiteY28" fmla="*/ 490954 h 598960"/>
                    <a:gd name="connsiteX29" fmla="*/ 250302 w 551233"/>
                    <a:gd name="connsiteY29" fmla="*/ 493930 h 598960"/>
                    <a:gd name="connsiteX30" fmla="*/ 281094 w 551233"/>
                    <a:gd name="connsiteY30" fmla="*/ 487978 h 598960"/>
                    <a:gd name="connsiteX31" fmla="*/ 250302 w 551233"/>
                    <a:gd name="connsiteY31" fmla="*/ 507819 h 598960"/>
                    <a:gd name="connsiteX32" fmla="*/ 246329 w 551233"/>
                    <a:gd name="connsiteY32" fmla="*/ 509803 h 598960"/>
                    <a:gd name="connsiteX33" fmla="*/ 260235 w 551233"/>
                    <a:gd name="connsiteY33" fmla="*/ 517739 h 598960"/>
                    <a:gd name="connsiteX34" fmla="*/ 239377 w 551233"/>
                    <a:gd name="connsiteY34" fmla="*/ 515755 h 598960"/>
                    <a:gd name="connsiteX35" fmla="*/ 233417 w 551233"/>
                    <a:gd name="connsiteY35" fmla="*/ 513771 h 598960"/>
                    <a:gd name="connsiteX36" fmla="*/ 233417 w 551233"/>
                    <a:gd name="connsiteY36" fmla="*/ 522700 h 598960"/>
                    <a:gd name="connsiteX37" fmla="*/ 245336 w 551233"/>
                    <a:gd name="connsiteY37" fmla="*/ 522700 h 598960"/>
                    <a:gd name="connsiteX38" fmla="*/ 327777 w 551233"/>
                    <a:gd name="connsiteY38" fmla="*/ 570318 h 598960"/>
                    <a:gd name="connsiteX39" fmla="*/ 0 w 551233"/>
                    <a:gd name="connsiteY39" fmla="*/ 570318 h 598960"/>
                    <a:gd name="connsiteX40" fmla="*/ 78468 w 551233"/>
                    <a:gd name="connsiteY40" fmla="*/ 516747 h 598960"/>
                    <a:gd name="connsiteX41" fmla="*/ 78468 w 551233"/>
                    <a:gd name="connsiteY41" fmla="*/ 498891 h 598960"/>
                    <a:gd name="connsiteX42" fmla="*/ 70522 w 551233"/>
                    <a:gd name="connsiteY42" fmla="*/ 501867 h 598960"/>
                    <a:gd name="connsiteX43" fmla="*/ 42710 w 551233"/>
                    <a:gd name="connsiteY43" fmla="*/ 504843 h 598960"/>
                    <a:gd name="connsiteX44" fmla="*/ 60589 w 551233"/>
                    <a:gd name="connsiteY44" fmla="*/ 494922 h 598960"/>
                    <a:gd name="connsiteX45" fmla="*/ 55623 w 551233"/>
                    <a:gd name="connsiteY45" fmla="*/ 492938 h 598960"/>
                    <a:gd name="connsiteX46" fmla="*/ 17879 w 551233"/>
                    <a:gd name="connsiteY46" fmla="*/ 466153 h 598960"/>
                    <a:gd name="connsiteX47" fmla="*/ 56616 w 551233"/>
                    <a:gd name="connsiteY47" fmla="*/ 474089 h 598960"/>
                    <a:gd name="connsiteX48" fmla="*/ 54630 w 551233"/>
                    <a:gd name="connsiteY48" fmla="*/ 471113 h 598960"/>
                    <a:gd name="connsiteX49" fmla="*/ 32778 w 551233"/>
                    <a:gd name="connsiteY49" fmla="*/ 410599 h 598960"/>
                    <a:gd name="connsiteX50" fmla="*/ 68535 w 551233"/>
                    <a:gd name="connsiteY50" fmla="*/ 448296 h 598960"/>
                    <a:gd name="connsiteX51" fmla="*/ 83434 w 551233"/>
                    <a:gd name="connsiteY51" fmla="*/ 375877 h 598960"/>
                    <a:gd name="connsiteX52" fmla="*/ 130966 w 551233"/>
                    <a:gd name="connsiteY52" fmla="*/ 27042 h 598960"/>
                    <a:gd name="connsiteX53" fmla="*/ 140029 w 551233"/>
                    <a:gd name="connsiteY53" fmla="*/ 31754 h 598960"/>
                    <a:gd name="connsiteX54" fmla="*/ 311861 w 551233"/>
                    <a:gd name="connsiteY54" fmla="*/ 235117 h 598960"/>
                    <a:gd name="connsiteX55" fmla="*/ 427077 w 551233"/>
                    <a:gd name="connsiteY55" fmla="*/ 137900 h 598960"/>
                    <a:gd name="connsiteX56" fmla="*/ 462834 w 551233"/>
                    <a:gd name="connsiteY56" fmla="*/ 127980 h 598960"/>
                    <a:gd name="connsiteX57" fmla="*/ 495611 w 551233"/>
                    <a:gd name="connsiteY57" fmla="*/ 161708 h 598960"/>
                    <a:gd name="connsiteX58" fmla="*/ 549246 w 551233"/>
                    <a:gd name="connsiteY58" fmla="*/ 334319 h 598960"/>
                    <a:gd name="connsiteX59" fmla="*/ 551233 w 551233"/>
                    <a:gd name="connsiteY59" fmla="*/ 345231 h 598960"/>
                    <a:gd name="connsiteX60" fmla="*/ 551233 w 551233"/>
                    <a:gd name="connsiteY60" fmla="*/ 558514 h 598960"/>
                    <a:gd name="connsiteX61" fmla="*/ 503557 w 551233"/>
                    <a:gd name="connsiteY61" fmla="*/ 598195 h 598960"/>
                    <a:gd name="connsiteX62" fmla="*/ 470780 w 551233"/>
                    <a:gd name="connsiteY62" fmla="*/ 557522 h 598960"/>
                    <a:gd name="connsiteX63" fmla="*/ 470780 w 551233"/>
                    <a:gd name="connsiteY63" fmla="*/ 351183 h 598960"/>
                    <a:gd name="connsiteX64" fmla="*/ 431050 w 551233"/>
                    <a:gd name="connsiteY64" fmla="*/ 221229 h 598960"/>
                    <a:gd name="connsiteX65" fmla="*/ 354570 w 551233"/>
                    <a:gd name="connsiteY65" fmla="*/ 285710 h 598960"/>
                    <a:gd name="connsiteX66" fmla="*/ 368476 w 551233"/>
                    <a:gd name="connsiteY66" fmla="*/ 302574 h 598960"/>
                    <a:gd name="connsiteX67" fmla="*/ 367482 w 551233"/>
                    <a:gd name="connsiteY67" fmla="*/ 321423 h 598960"/>
                    <a:gd name="connsiteX68" fmla="*/ 358543 w 551233"/>
                    <a:gd name="connsiteY68" fmla="*/ 324399 h 598960"/>
                    <a:gd name="connsiteX69" fmla="*/ 348611 w 551233"/>
                    <a:gd name="connsiteY69" fmla="*/ 320431 h 598960"/>
                    <a:gd name="connsiteX70" fmla="*/ 333712 w 551233"/>
                    <a:gd name="connsiteY70" fmla="*/ 301582 h 598960"/>
                    <a:gd name="connsiteX71" fmla="*/ 320800 w 551233"/>
                    <a:gd name="connsiteY71" fmla="*/ 304558 h 598960"/>
                    <a:gd name="connsiteX72" fmla="*/ 295969 w 551233"/>
                    <a:gd name="connsiteY72" fmla="*/ 292654 h 598960"/>
                    <a:gd name="connsiteX73" fmla="*/ 292989 w 551233"/>
                    <a:gd name="connsiteY73" fmla="*/ 253966 h 598960"/>
                    <a:gd name="connsiteX74" fmla="*/ 159894 w 551233"/>
                    <a:gd name="connsiteY74" fmla="*/ 96235 h 598960"/>
                    <a:gd name="connsiteX75" fmla="*/ 88380 w 551233"/>
                    <a:gd name="connsiteY75" fmla="*/ 155756 h 598960"/>
                    <a:gd name="connsiteX76" fmla="*/ 71495 w 551233"/>
                    <a:gd name="connsiteY76" fmla="*/ 151788 h 598960"/>
                    <a:gd name="connsiteX77" fmla="*/ 64542 w 551233"/>
                    <a:gd name="connsiteY77" fmla="*/ 133932 h 598960"/>
                    <a:gd name="connsiteX78" fmla="*/ 67522 w 551233"/>
                    <a:gd name="connsiteY78" fmla="*/ 122027 h 598960"/>
                    <a:gd name="connsiteX79" fmla="*/ 129103 w 551233"/>
                    <a:gd name="connsiteY79" fmla="*/ 59531 h 598960"/>
                    <a:gd name="connsiteX80" fmla="*/ 120164 w 551233"/>
                    <a:gd name="connsiteY80" fmla="*/ 48618 h 598960"/>
                    <a:gd name="connsiteX81" fmla="*/ 121157 w 551233"/>
                    <a:gd name="connsiteY81" fmla="*/ 29770 h 598960"/>
                    <a:gd name="connsiteX82" fmla="*/ 130966 w 551233"/>
                    <a:gd name="connsiteY82" fmla="*/ 27042 h 598960"/>
                    <a:gd name="connsiteX83" fmla="*/ 418163 w 551233"/>
                    <a:gd name="connsiteY83" fmla="*/ 0 h 598960"/>
                    <a:gd name="connsiteX84" fmla="*/ 477810 w 551233"/>
                    <a:gd name="connsiteY84" fmla="*/ 59488 h 598960"/>
                    <a:gd name="connsiteX85" fmla="*/ 418163 w 551233"/>
                    <a:gd name="connsiteY85" fmla="*/ 118976 h 598960"/>
                    <a:gd name="connsiteX86" fmla="*/ 358516 w 551233"/>
                    <a:gd name="connsiteY86" fmla="*/ 59488 h 598960"/>
                    <a:gd name="connsiteX87" fmla="*/ 418163 w 551233"/>
                    <a:gd name="connsiteY87" fmla="*/ 0 h 59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51233" h="598960">
                      <a:moveTo>
                        <a:pt x="83434" y="375877"/>
                      </a:moveTo>
                      <a:cubicBezTo>
                        <a:pt x="90387" y="375877"/>
                        <a:pt x="97340" y="416551"/>
                        <a:pt x="97340" y="448296"/>
                      </a:cubicBezTo>
                      <a:cubicBezTo>
                        <a:pt x="111246" y="428455"/>
                        <a:pt x="128131" y="408614"/>
                        <a:pt x="133097" y="410599"/>
                      </a:cubicBezTo>
                      <a:cubicBezTo>
                        <a:pt x="139057" y="414567"/>
                        <a:pt x="125151" y="448296"/>
                        <a:pt x="111246" y="471113"/>
                      </a:cubicBezTo>
                      <a:cubicBezTo>
                        <a:pt x="111246" y="472105"/>
                        <a:pt x="110252" y="473097"/>
                        <a:pt x="109259" y="474089"/>
                      </a:cubicBezTo>
                      <a:cubicBezTo>
                        <a:pt x="127138" y="468137"/>
                        <a:pt x="147003" y="462185"/>
                        <a:pt x="148990" y="466153"/>
                      </a:cubicBezTo>
                      <a:cubicBezTo>
                        <a:pt x="150976" y="471113"/>
                        <a:pt x="128131" y="485002"/>
                        <a:pt x="110252" y="492938"/>
                      </a:cubicBezTo>
                      <a:cubicBezTo>
                        <a:pt x="108266" y="493930"/>
                        <a:pt x="107272" y="493930"/>
                        <a:pt x="105286" y="494922"/>
                      </a:cubicBezTo>
                      <a:cubicBezTo>
                        <a:pt x="115219" y="497899"/>
                        <a:pt x="124158" y="502859"/>
                        <a:pt x="123165" y="504843"/>
                      </a:cubicBezTo>
                      <a:cubicBezTo>
                        <a:pt x="122171" y="507819"/>
                        <a:pt x="107272" y="505835"/>
                        <a:pt x="96347" y="502859"/>
                      </a:cubicBezTo>
                      <a:cubicBezTo>
                        <a:pt x="93367" y="501867"/>
                        <a:pt x="90387" y="500875"/>
                        <a:pt x="88400" y="499883"/>
                      </a:cubicBezTo>
                      <a:lnTo>
                        <a:pt x="88400" y="515755"/>
                      </a:lnTo>
                      <a:cubicBezTo>
                        <a:pt x="90387" y="515755"/>
                        <a:pt x="93367" y="515755"/>
                        <a:pt x="95353" y="515755"/>
                      </a:cubicBezTo>
                      <a:cubicBezTo>
                        <a:pt x="131111" y="515755"/>
                        <a:pt x="160909" y="526668"/>
                        <a:pt x="177794" y="542541"/>
                      </a:cubicBezTo>
                      <a:cubicBezTo>
                        <a:pt x="188720" y="533612"/>
                        <a:pt x="205606" y="526668"/>
                        <a:pt x="225471" y="523692"/>
                      </a:cubicBezTo>
                      <a:lnTo>
                        <a:pt x="225471" y="513771"/>
                      </a:lnTo>
                      <a:cubicBezTo>
                        <a:pt x="223484" y="513771"/>
                        <a:pt x="221498" y="514763"/>
                        <a:pt x="218518" y="515755"/>
                      </a:cubicBezTo>
                      <a:cubicBezTo>
                        <a:pt x="210572" y="517739"/>
                        <a:pt x="198653" y="519723"/>
                        <a:pt x="197659" y="517739"/>
                      </a:cubicBezTo>
                      <a:cubicBezTo>
                        <a:pt x="197659" y="515755"/>
                        <a:pt x="204612" y="512779"/>
                        <a:pt x="211565" y="509803"/>
                      </a:cubicBezTo>
                      <a:cubicBezTo>
                        <a:pt x="210572" y="509803"/>
                        <a:pt x="209579" y="508811"/>
                        <a:pt x="207592" y="507819"/>
                      </a:cubicBezTo>
                      <a:cubicBezTo>
                        <a:pt x="193686" y="501867"/>
                        <a:pt x="175808" y="490954"/>
                        <a:pt x="177794" y="487978"/>
                      </a:cubicBezTo>
                      <a:cubicBezTo>
                        <a:pt x="178787" y="485002"/>
                        <a:pt x="194680" y="488970"/>
                        <a:pt x="208585" y="493930"/>
                      </a:cubicBezTo>
                      <a:cubicBezTo>
                        <a:pt x="207592" y="492938"/>
                        <a:pt x="207592" y="491946"/>
                        <a:pt x="206599" y="490954"/>
                      </a:cubicBezTo>
                      <a:cubicBezTo>
                        <a:pt x="196666" y="473097"/>
                        <a:pt x="185740" y="446312"/>
                        <a:pt x="189713" y="444328"/>
                      </a:cubicBezTo>
                      <a:cubicBezTo>
                        <a:pt x="193686" y="441352"/>
                        <a:pt x="207592" y="457225"/>
                        <a:pt x="217525" y="473097"/>
                      </a:cubicBezTo>
                      <a:cubicBezTo>
                        <a:pt x="218518" y="448296"/>
                        <a:pt x="223484" y="416551"/>
                        <a:pt x="229444" y="416551"/>
                      </a:cubicBezTo>
                      <a:cubicBezTo>
                        <a:pt x="235403" y="416551"/>
                        <a:pt x="240370" y="448296"/>
                        <a:pt x="240370" y="473097"/>
                      </a:cubicBezTo>
                      <a:cubicBezTo>
                        <a:pt x="251296" y="457225"/>
                        <a:pt x="265201" y="441352"/>
                        <a:pt x="269174" y="444328"/>
                      </a:cubicBezTo>
                      <a:cubicBezTo>
                        <a:pt x="273148" y="446312"/>
                        <a:pt x="262222" y="473097"/>
                        <a:pt x="251296" y="490954"/>
                      </a:cubicBezTo>
                      <a:cubicBezTo>
                        <a:pt x="251296" y="491946"/>
                        <a:pt x="250302" y="492938"/>
                        <a:pt x="250302" y="493930"/>
                      </a:cubicBezTo>
                      <a:cubicBezTo>
                        <a:pt x="263215" y="488970"/>
                        <a:pt x="279107" y="485002"/>
                        <a:pt x="281094" y="487978"/>
                      </a:cubicBezTo>
                      <a:cubicBezTo>
                        <a:pt x="282087" y="490954"/>
                        <a:pt x="264208" y="501867"/>
                        <a:pt x="250302" y="507819"/>
                      </a:cubicBezTo>
                      <a:cubicBezTo>
                        <a:pt x="249309" y="508811"/>
                        <a:pt x="248316" y="509803"/>
                        <a:pt x="246329" y="509803"/>
                      </a:cubicBezTo>
                      <a:cubicBezTo>
                        <a:pt x="254275" y="512779"/>
                        <a:pt x="261228" y="515755"/>
                        <a:pt x="260235" y="517739"/>
                      </a:cubicBezTo>
                      <a:cubicBezTo>
                        <a:pt x="260235" y="519723"/>
                        <a:pt x="248316" y="517739"/>
                        <a:pt x="239377" y="515755"/>
                      </a:cubicBezTo>
                      <a:cubicBezTo>
                        <a:pt x="236397" y="514763"/>
                        <a:pt x="234410" y="513771"/>
                        <a:pt x="233417" y="513771"/>
                      </a:cubicBezTo>
                      <a:lnTo>
                        <a:pt x="233417" y="522700"/>
                      </a:lnTo>
                      <a:cubicBezTo>
                        <a:pt x="237390" y="522700"/>
                        <a:pt x="241363" y="522700"/>
                        <a:pt x="245336" y="522700"/>
                      </a:cubicBezTo>
                      <a:cubicBezTo>
                        <a:pt x="291026" y="522700"/>
                        <a:pt x="327777" y="543533"/>
                        <a:pt x="327777" y="570318"/>
                      </a:cubicBezTo>
                      <a:cubicBezTo>
                        <a:pt x="327777" y="597103"/>
                        <a:pt x="0" y="597103"/>
                        <a:pt x="0" y="570318"/>
                      </a:cubicBezTo>
                      <a:cubicBezTo>
                        <a:pt x="0" y="546509"/>
                        <a:pt x="34764" y="521708"/>
                        <a:pt x="78468" y="516747"/>
                      </a:cubicBezTo>
                      <a:lnTo>
                        <a:pt x="78468" y="498891"/>
                      </a:lnTo>
                      <a:cubicBezTo>
                        <a:pt x="76481" y="499883"/>
                        <a:pt x="73502" y="500875"/>
                        <a:pt x="70522" y="501867"/>
                      </a:cubicBezTo>
                      <a:cubicBezTo>
                        <a:pt x="58603" y="505835"/>
                        <a:pt x="43704" y="507819"/>
                        <a:pt x="42710" y="504843"/>
                      </a:cubicBezTo>
                      <a:cubicBezTo>
                        <a:pt x="42710" y="502859"/>
                        <a:pt x="51650" y="497899"/>
                        <a:pt x="60589" y="494922"/>
                      </a:cubicBezTo>
                      <a:cubicBezTo>
                        <a:pt x="59596" y="493930"/>
                        <a:pt x="57609" y="493930"/>
                        <a:pt x="55623" y="492938"/>
                      </a:cubicBezTo>
                      <a:cubicBezTo>
                        <a:pt x="37744" y="485002"/>
                        <a:pt x="15892" y="471113"/>
                        <a:pt x="17879" y="466153"/>
                      </a:cubicBezTo>
                      <a:cubicBezTo>
                        <a:pt x="18872" y="462185"/>
                        <a:pt x="39731" y="467145"/>
                        <a:pt x="56616" y="474089"/>
                      </a:cubicBezTo>
                      <a:cubicBezTo>
                        <a:pt x="56616" y="473097"/>
                        <a:pt x="55623" y="472105"/>
                        <a:pt x="54630" y="471113"/>
                      </a:cubicBezTo>
                      <a:cubicBezTo>
                        <a:pt x="40724" y="447304"/>
                        <a:pt x="27811" y="414567"/>
                        <a:pt x="32778" y="410599"/>
                      </a:cubicBezTo>
                      <a:cubicBezTo>
                        <a:pt x="37744" y="407622"/>
                        <a:pt x="55623" y="428455"/>
                        <a:pt x="68535" y="448296"/>
                      </a:cubicBezTo>
                      <a:cubicBezTo>
                        <a:pt x="69528" y="416551"/>
                        <a:pt x="75488" y="375877"/>
                        <a:pt x="83434" y="375877"/>
                      </a:cubicBezTo>
                      <a:close/>
                      <a:moveTo>
                        <a:pt x="130966" y="27042"/>
                      </a:moveTo>
                      <a:cubicBezTo>
                        <a:pt x="134318" y="27290"/>
                        <a:pt x="137546" y="28778"/>
                        <a:pt x="140029" y="31754"/>
                      </a:cubicBezTo>
                      <a:lnTo>
                        <a:pt x="311861" y="235117"/>
                      </a:lnTo>
                      <a:cubicBezTo>
                        <a:pt x="311861" y="235117"/>
                        <a:pt x="426084" y="138892"/>
                        <a:pt x="427077" y="137900"/>
                      </a:cubicBezTo>
                      <a:cubicBezTo>
                        <a:pt x="436016" y="129964"/>
                        <a:pt x="445949" y="123020"/>
                        <a:pt x="462834" y="127980"/>
                      </a:cubicBezTo>
                      <a:cubicBezTo>
                        <a:pt x="478726" y="132940"/>
                        <a:pt x="490645" y="145836"/>
                        <a:pt x="495611" y="161708"/>
                      </a:cubicBezTo>
                      <a:lnTo>
                        <a:pt x="549246" y="334319"/>
                      </a:lnTo>
                      <a:cubicBezTo>
                        <a:pt x="550240" y="338287"/>
                        <a:pt x="551233" y="341263"/>
                        <a:pt x="551233" y="345231"/>
                      </a:cubicBezTo>
                      <a:lnTo>
                        <a:pt x="551233" y="558514"/>
                      </a:lnTo>
                      <a:cubicBezTo>
                        <a:pt x="551233" y="583315"/>
                        <a:pt x="528388" y="603155"/>
                        <a:pt x="503557" y="598195"/>
                      </a:cubicBezTo>
                      <a:cubicBezTo>
                        <a:pt x="484686" y="594227"/>
                        <a:pt x="470780" y="576371"/>
                        <a:pt x="470780" y="557522"/>
                      </a:cubicBezTo>
                      <a:lnTo>
                        <a:pt x="470780" y="351183"/>
                      </a:lnTo>
                      <a:lnTo>
                        <a:pt x="431050" y="221229"/>
                      </a:lnTo>
                      <a:lnTo>
                        <a:pt x="354570" y="285710"/>
                      </a:lnTo>
                      <a:lnTo>
                        <a:pt x="368476" y="302574"/>
                      </a:lnTo>
                      <a:cubicBezTo>
                        <a:pt x="373442" y="308526"/>
                        <a:pt x="372449" y="317455"/>
                        <a:pt x="367482" y="321423"/>
                      </a:cubicBezTo>
                      <a:cubicBezTo>
                        <a:pt x="364503" y="323407"/>
                        <a:pt x="361523" y="324399"/>
                        <a:pt x="358543" y="324399"/>
                      </a:cubicBezTo>
                      <a:cubicBezTo>
                        <a:pt x="354570" y="324399"/>
                        <a:pt x="351590" y="323407"/>
                        <a:pt x="348611" y="320431"/>
                      </a:cubicBezTo>
                      <a:lnTo>
                        <a:pt x="333712" y="301582"/>
                      </a:lnTo>
                      <a:cubicBezTo>
                        <a:pt x="329739" y="303566"/>
                        <a:pt x="325766" y="304558"/>
                        <a:pt x="320800" y="304558"/>
                      </a:cubicBezTo>
                      <a:cubicBezTo>
                        <a:pt x="311861" y="304558"/>
                        <a:pt x="302921" y="300590"/>
                        <a:pt x="295969" y="292654"/>
                      </a:cubicBezTo>
                      <a:cubicBezTo>
                        <a:pt x="286036" y="281742"/>
                        <a:pt x="286036" y="265870"/>
                        <a:pt x="292989" y="253966"/>
                      </a:cubicBezTo>
                      <a:lnTo>
                        <a:pt x="159894" y="96235"/>
                      </a:lnTo>
                      <a:lnTo>
                        <a:pt x="88380" y="155756"/>
                      </a:lnTo>
                      <a:cubicBezTo>
                        <a:pt x="82421" y="160716"/>
                        <a:pt x="74475" y="158732"/>
                        <a:pt x="71495" y="151788"/>
                      </a:cubicBezTo>
                      <a:lnTo>
                        <a:pt x="64542" y="133932"/>
                      </a:lnTo>
                      <a:cubicBezTo>
                        <a:pt x="63549" y="129964"/>
                        <a:pt x="64542" y="125004"/>
                        <a:pt x="67522" y="122027"/>
                      </a:cubicBezTo>
                      <a:lnTo>
                        <a:pt x="129103" y="59531"/>
                      </a:lnTo>
                      <a:lnTo>
                        <a:pt x="120164" y="48618"/>
                      </a:lnTo>
                      <a:cubicBezTo>
                        <a:pt x="115198" y="43658"/>
                        <a:pt x="116191" y="34730"/>
                        <a:pt x="121157" y="29770"/>
                      </a:cubicBezTo>
                      <a:cubicBezTo>
                        <a:pt x="124137" y="27786"/>
                        <a:pt x="127614" y="26794"/>
                        <a:pt x="130966" y="27042"/>
                      </a:cubicBezTo>
                      <a:close/>
                      <a:moveTo>
                        <a:pt x="418163" y="0"/>
                      </a:moveTo>
                      <a:cubicBezTo>
                        <a:pt x="451105" y="0"/>
                        <a:pt x="477810" y="26634"/>
                        <a:pt x="477810" y="59488"/>
                      </a:cubicBezTo>
                      <a:cubicBezTo>
                        <a:pt x="477810" y="92342"/>
                        <a:pt x="451105" y="118976"/>
                        <a:pt x="418163" y="118976"/>
                      </a:cubicBezTo>
                      <a:cubicBezTo>
                        <a:pt x="385221" y="118976"/>
                        <a:pt x="358516" y="92342"/>
                        <a:pt x="358516" y="59488"/>
                      </a:cubicBezTo>
                      <a:cubicBezTo>
                        <a:pt x="358516" y="26634"/>
                        <a:pt x="385221" y="0"/>
                        <a:pt x="418163" y="0"/>
                      </a:cubicBezTo>
                      <a:close/>
                    </a:path>
                  </a:pathLst>
                </a:custGeom>
                <a:solidFill>
                  <a:schemeClr val="bg1"/>
                </a:solidFill>
                <a:ln>
                  <a:noFill/>
                </a:ln>
              </p:spPr>
            </p:sp>
          </p:grpSp>
        </p:grpSp>
        <p:grpSp>
          <p:nvGrpSpPr>
            <p:cNvPr id="29" name="组合 28"/>
            <p:cNvGrpSpPr/>
            <p:nvPr/>
          </p:nvGrpSpPr>
          <p:grpSpPr>
            <a:xfrm>
              <a:off x="7009" y="3508"/>
              <a:ext cx="10414" cy="2082"/>
              <a:chOff x="7009" y="3513"/>
              <a:chExt cx="10414" cy="2082"/>
            </a:xfrm>
          </p:grpSpPr>
          <p:sp>
            <p:nvSpPr>
              <p:cNvPr id="11" name="文本框 10"/>
              <p:cNvSpPr txBox="1"/>
              <p:nvPr/>
            </p:nvSpPr>
            <p:spPr>
              <a:xfrm>
                <a:off x="8047" y="3513"/>
                <a:ext cx="9376" cy="2082"/>
              </a:xfrm>
              <a:prstGeom prst="rect">
                <a:avLst/>
              </a:prstGeom>
              <a:noFill/>
            </p:spPr>
            <p:txBody>
              <a:bodyPr wrap="square" rtlCol="0">
                <a:spAutoFit/>
              </a:bodyPr>
              <a:lstStyle/>
              <a:p>
                <a:pPr algn="just">
                  <a:lnSpc>
                    <a:spcPct val="100000"/>
                  </a:lnSpc>
                  <a:spcBef>
                    <a:spcPts val="0"/>
                  </a:spcBef>
                  <a:spcAft>
                    <a:spcPts val="0"/>
                  </a:spcAft>
                </a:pPr>
                <a:r>
                  <a:rPr sz="1600" b="1" dirty="0">
                    <a:solidFill>
                      <a:schemeClr val="tx1">
                        <a:lumMod val="75000"/>
                        <a:lumOff val="25000"/>
                      </a:schemeClr>
                    </a:solidFill>
                    <a:latin typeface="黑体" panose="02010609060101010101" charset="-122"/>
                    <a:ea typeface="黑体" panose="02010609060101010101" charset="-122"/>
                    <a:cs typeface="黑体" panose="02010609060101010101" charset="-122"/>
                  </a:rPr>
                  <a:t>（2）物联网与“住”</a:t>
                </a:r>
                <a:r>
                  <a:rPr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物联网在酒店服务中也能发挥强大的作用，房间的“智能化”改造可以让住客享受更加个性化的服务，随着物联网和网络技术的不断发展，越来越多的物联网技术被应用于住宿服务中，酒店利用物联网控制暖气、通风装置、空调、安保、水管、电梯以及其他设施。</a:t>
                </a:r>
                <a:endParaRPr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nvGrpSpPr>
              <p:cNvPr id="25" name="组合 24"/>
              <p:cNvGrpSpPr/>
              <p:nvPr/>
            </p:nvGrpSpPr>
            <p:grpSpPr>
              <a:xfrm>
                <a:off x="7009" y="3751"/>
                <a:ext cx="822" cy="822"/>
                <a:chOff x="7063" y="3805"/>
                <a:chExt cx="714" cy="714"/>
              </a:xfrm>
            </p:grpSpPr>
            <p:sp>
              <p:nvSpPr>
                <p:cNvPr id="7" name="椭圆 6"/>
                <p:cNvSpPr/>
                <p:nvPr/>
              </p:nvSpPr>
              <p:spPr>
                <a:xfrm>
                  <a:off x="7063" y="3805"/>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marijuana-plantation_65830"/>
                <p:cNvSpPr>
                  <a:spLocks noChangeAspect="1"/>
                </p:cNvSpPr>
                <p:nvPr/>
              </p:nvSpPr>
              <p:spPr bwMode="auto">
                <a:xfrm>
                  <a:off x="7190" y="4023"/>
                  <a:ext cx="462" cy="279"/>
                </a:xfrm>
                <a:custGeom>
                  <a:avLst/>
                  <a:gdLst>
                    <a:gd name="T0" fmla="*/ 609 w 609"/>
                    <a:gd name="T1" fmla="*/ 247 h 368"/>
                    <a:gd name="T2" fmla="*/ 535 w 609"/>
                    <a:gd name="T3" fmla="*/ 136 h 368"/>
                    <a:gd name="T4" fmla="*/ 535 w 609"/>
                    <a:gd name="T5" fmla="*/ 125 h 368"/>
                    <a:gd name="T6" fmla="*/ 515 w 609"/>
                    <a:gd name="T7" fmla="*/ 105 h 368"/>
                    <a:gd name="T8" fmla="*/ 363 w 609"/>
                    <a:gd name="T9" fmla="*/ 105 h 368"/>
                    <a:gd name="T10" fmla="*/ 343 w 609"/>
                    <a:gd name="T11" fmla="*/ 125 h 368"/>
                    <a:gd name="T12" fmla="*/ 343 w 609"/>
                    <a:gd name="T13" fmla="*/ 137 h 368"/>
                    <a:gd name="T14" fmla="*/ 363 w 609"/>
                    <a:gd name="T15" fmla="*/ 156 h 368"/>
                    <a:gd name="T16" fmla="*/ 411 w 609"/>
                    <a:gd name="T17" fmla="*/ 156 h 368"/>
                    <a:gd name="T18" fmla="*/ 389 w 609"/>
                    <a:gd name="T19" fmla="*/ 182 h 368"/>
                    <a:gd name="T20" fmla="*/ 292 w 609"/>
                    <a:gd name="T21" fmla="*/ 182 h 368"/>
                    <a:gd name="T22" fmla="*/ 292 w 609"/>
                    <a:gd name="T23" fmla="*/ 68 h 368"/>
                    <a:gd name="T24" fmla="*/ 300 w 609"/>
                    <a:gd name="T25" fmla="*/ 77 h 368"/>
                    <a:gd name="T26" fmla="*/ 319 w 609"/>
                    <a:gd name="T27" fmla="*/ 77 h 368"/>
                    <a:gd name="T28" fmla="*/ 327 w 609"/>
                    <a:gd name="T29" fmla="*/ 69 h 368"/>
                    <a:gd name="T30" fmla="*/ 327 w 609"/>
                    <a:gd name="T31" fmla="*/ 50 h 368"/>
                    <a:gd name="T32" fmla="*/ 283 w 609"/>
                    <a:gd name="T33" fmla="*/ 5 h 368"/>
                    <a:gd name="T34" fmla="*/ 264 w 609"/>
                    <a:gd name="T35" fmla="*/ 5 h 368"/>
                    <a:gd name="T36" fmla="*/ 256 w 609"/>
                    <a:gd name="T37" fmla="*/ 13 h 368"/>
                    <a:gd name="T38" fmla="*/ 256 w 609"/>
                    <a:gd name="T39" fmla="*/ 33 h 368"/>
                    <a:gd name="T40" fmla="*/ 264 w 609"/>
                    <a:gd name="T41" fmla="*/ 41 h 368"/>
                    <a:gd name="T42" fmla="*/ 162 w 609"/>
                    <a:gd name="T43" fmla="*/ 41 h 368"/>
                    <a:gd name="T44" fmla="*/ 35 w 609"/>
                    <a:gd name="T45" fmla="*/ 168 h 368"/>
                    <a:gd name="T46" fmla="*/ 35 w 609"/>
                    <a:gd name="T47" fmla="*/ 216 h 368"/>
                    <a:gd name="T48" fmla="*/ 27 w 609"/>
                    <a:gd name="T49" fmla="*/ 216 h 368"/>
                    <a:gd name="T50" fmla="*/ 0 w 609"/>
                    <a:gd name="T51" fmla="*/ 243 h 368"/>
                    <a:gd name="T52" fmla="*/ 0 w 609"/>
                    <a:gd name="T53" fmla="*/ 282 h 368"/>
                    <a:gd name="T54" fmla="*/ 27 w 609"/>
                    <a:gd name="T55" fmla="*/ 309 h 368"/>
                    <a:gd name="T56" fmla="*/ 51 w 609"/>
                    <a:gd name="T57" fmla="*/ 309 h 368"/>
                    <a:gd name="T58" fmla="*/ 67 w 609"/>
                    <a:gd name="T59" fmla="*/ 293 h 368"/>
                    <a:gd name="T60" fmla="*/ 67 w 609"/>
                    <a:gd name="T61" fmla="*/ 272 h 368"/>
                    <a:gd name="T62" fmla="*/ 80 w 609"/>
                    <a:gd name="T63" fmla="*/ 259 h 368"/>
                    <a:gd name="T64" fmla="*/ 83 w 609"/>
                    <a:gd name="T65" fmla="*/ 259 h 368"/>
                    <a:gd name="T66" fmla="*/ 81 w 609"/>
                    <a:gd name="T67" fmla="*/ 283 h 368"/>
                    <a:gd name="T68" fmla="*/ 167 w 609"/>
                    <a:gd name="T69" fmla="*/ 367 h 368"/>
                    <a:gd name="T70" fmla="*/ 254 w 609"/>
                    <a:gd name="T71" fmla="*/ 281 h 368"/>
                    <a:gd name="T72" fmla="*/ 251 w 609"/>
                    <a:gd name="T73" fmla="*/ 259 h 368"/>
                    <a:gd name="T74" fmla="*/ 292 w 609"/>
                    <a:gd name="T75" fmla="*/ 259 h 368"/>
                    <a:gd name="T76" fmla="*/ 371 w 609"/>
                    <a:gd name="T77" fmla="*/ 259 h 368"/>
                    <a:gd name="T78" fmla="*/ 404 w 609"/>
                    <a:gd name="T79" fmla="*/ 259 h 368"/>
                    <a:gd name="T80" fmla="*/ 401 w 609"/>
                    <a:gd name="T81" fmla="*/ 283 h 368"/>
                    <a:gd name="T82" fmla="*/ 487 w 609"/>
                    <a:gd name="T83" fmla="*/ 367 h 368"/>
                    <a:gd name="T84" fmla="*/ 574 w 609"/>
                    <a:gd name="T85" fmla="*/ 281 h 368"/>
                    <a:gd name="T86" fmla="*/ 572 w 609"/>
                    <a:gd name="T87" fmla="*/ 259 h 368"/>
                    <a:gd name="T88" fmla="*/ 608 w 609"/>
                    <a:gd name="T89" fmla="*/ 259 h 368"/>
                    <a:gd name="T90" fmla="*/ 609 w 609"/>
                    <a:gd name="T91" fmla="*/ 247 h 368"/>
                    <a:gd name="T92" fmla="*/ 109 w 609"/>
                    <a:gd name="T93" fmla="*/ 110 h 368"/>
                    <a:gd name="T94" fmla="*/ 137 w 609"/>
                    <a:gd name="T95" fmla="*/ 138 h 368"/>
                    <a:gd name="T96" fmla="*/ 109 w 609"/>
                    <a:gd name="T97" fmla="*/ 166 h 368"/>
                    <a:gd name="T98" fmla="*/ 81 w 609"/>
                    <a:gd name="T99" fmla="*/ 138 h 368"/>
                    <a:gd name="T100" fmla="*/ 109 w 609"/>
                    <a:gd name="T101" fmla="*/ 110 h 368"/>
                    <a:gd name="T102" fmla="*/ 167 w 609"/>
                    <a:gd name="T103" fmla="*/ 314 h 368"/>
                    <a:gd name="T104" fmla="*/ 134 w 609"/>
                    <a:gd name="T105" fmla="*/ 281 h 368"/>
                    <a:gd name="T106" fmla="*/ 167 w 609"/>
                    <a:gd name="T107" fmla="*/ 247 h 368"/>
                    <a:gd name="T108" fmla="*/ 201 w 609"/>
                    <a:gd name="T109" fmla="*/ 281 h 368"/>
                    <a:gd name="T110" fmla="*/ 167 w 609"/>
                    <a:gd name="T111" fmla="*/ 314 h 368"/>
                    <a:gd name="T112" fmla="*/ 488 w 609"/>
                    <a:gd name="T113" fmla="*/ 314 h 368"/>
                    <a:gd name="T114" fmla="*/ 454 w 609"/>
                    <a:gd name="T115" fmla="*/ 281 h 368"/>
                    <a:gd name="T116" fmla="*/ 488 w 609"/>
                    <a:gd name="T117" fmla="*/ 247 h 368"/>
                    <a:gd name="T118" fmla="*/ 521 w 609"/>
                    <a:gd name="T119" fmla="*/ 281 h 368"/>
                    <a:gd name="T120" fmla="*/ 488 w 609"/>
                    <a:gd name="T121" fmla="*/ 31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9" h="368">
                      <a:moveTo>
                        <a:pt x="609" y="247"/>
                      </a:moveTo>
                      <a:cubicBezTo>
                        <a:pt x="609" y="197"/>
                        <a:pt x="578" y="154"/>
                        <a:pt x="535" y="136"/>
                      </a:cubicBezTo>
                      <a:lnTo>
                        <a:pt x="535" y="125"/>
                      </a:lnTo>
                      <a:cubicBezTo>
                        <a:pt x="535" y="114"/>
                        <a:pt x="526" y="105"/>
                        <a:pt x="515" y="105"/>
                      </a:cubicBezTo>
                      <a:lnTo>
                        <a:pt x="363" y="105"/>
                      </a:lnTo>
                      <a:cubicBezTo>
                        <a:pt x="352" y="105"/>
                        <a:pt x="343" y="114"/>
                        <a:pt x="343" y="125"/>
                      </a:cubicBezTo>
                      <a:lnTo>
                        <a:pt x="343" y="137"/>
                      </a:lnTo>
                      <a:cubicBezTo>
                        <a:pt x="343" y="147"/>
                        <a:pt x="352" y="156"/>
                        <a:pt x="363" y="156"/>
                      </a:cubicBezTo>
                      <a:lnTo>
                        <a:pt x="411" y="156"/>
                      </a:lnTo>
                      <a:cubicBezTo>
                        <a:pt x="403" y="164"/>
                        <a:pt x="395" y="173"/>
                        <a:pt x="389" y="182"/>
                      </a:cubicBezTo>
                      <a:lnTo>
                        <a:pt x="292" y="182"/>
                      </a:lnTo>
                      <a:lnTo>
                        <a:pt x="292" y="68"/>
                      </a:lnTo>
                      <a:lnTo>
                        <a:pt x="300" y="77"/>
                      </a:lnTo>
                      <a:cubicBezTo>
                        <a:pt x="305" y="82"/>
                        <a:pt x="314" y="82"/>
                        <a:pt x="319" y="77"/>
                      </a:cubicBezTo>
                      <a:lnTo>
                        <a:pt x="327" y="69"/>
                      </a:lnTo>
                      <a:cubicBezTo>
                        <a:pt x="332" y="64"/>
                        <a:pt x="332" y="55"/>
                        <a:pt x="327" y="50"/>
                      </a:cubicBezTo>
                      <a:lnTo>
                        <a:pt x="283" y="5"/>
                      </a:lnTo>
                      <a:cubicBezTo>
                        <a:pt x="278" y="0"/>
                        <a:pt x="269" y="0"/>
                        <a:pt x="264" y="5"/>
                      </a:cubicBezTo>
                      <a:lnTo>
                        <a:pt x="256" y="13"/>
                      </a:lnTo>
                      <a:cubicBezTo>
                        <a:pt x="250" y="19"/>
                        <a:pt x="250" y="27"/>
                        <a:pt x="256" y="33"/>
                      </a:cubicBezTo>
                      <a:lnTo>
                        <a:pt x="264" y="41"/>
                      </a:lnTo>
                      <a:lnTo>
                        <a:pt x="162" y="41"/>
                      </a:lnTo>
                      <a:cubicBezTo>
                        <a:pt x="92" y="41"/>
                        <a:pt x="35" y="98"/>
                        <a:pt x="35" y="168"/>
                      </a:cubicBezTo>
                      <a:lnTo>
                        <a:pt x="35" y="216"/>
                      </a:lnTo>
                      <a:lnTo>
                        <a:pt x="27" y="216"/>
                      </a:lnTo>
                      <a:cubicBezTo>
                        <a:pt x="12" y="216"/>
                        <a:pt x="0" y="228"/>
                        <a:pt x="0" y="243"/>
                      </a:cubicBezTo>
                      <a:lnTo>
                        <a:pt x="0" y="282"/>
                      </a:lnTo>
                      <a:cubicBezTo>
                        <a:pt x="0" y="297"/>
                        <a:pt x="12" y="309"/>
                        <a:pt x="27" y="309"/>
                      </a:cubicBezTo>
                      <a:lnTo>
                        <a:pt x="51" y="309"/>
                      </a:lnTo>
                      <a:cubicBezTo>
                        <a:pt x="59" y="309"/>
                        <a:pt x="67" y="302"/>
                        <a:pt x="67" y="293"/>
                      </a:cubicBezTo>
                      <a:lnTo>
                        <a:pt x="67" y="272"/>
                      </a:lnTo>
                      <a:cubicBezTo>
                        <a:pt x="67" y="265"/>
                        <a:pt x="72" y="259"/>
                        <a:pt x="80" y="259"/>
                      </a:cubicBezTo>
                      <a:lnTo>
                        <a:pt x="83" y="259"/>
                      </a:lnTo>
                      <a:cubicBezTo>
                        <a:pt x="81" y="266"/>
                        <a:pt x="80" y="274"/>
                        <a:pt x="81" y="283"/>
                      </a:cubicBezTo>
                      <a:cubicBezTo>
                        <a:pt x="82" y="329"/>
                        <a:pt x="120" y="367"/>
                        <a:pt x="167" y="367"/>
                      </a:cubicBezTo>
                      <a:cubicBezTo>
                        <a:pt x="215" y="368"/>
                        <a:pt x="254" y="329"/>
                        <a:pt x="254" y="281"/>
                      </a:cubicBezTo>
                      <a:cubicBezTo>
                        <a:pt x="254" y="273"/>
                        <a:pt x="253" y="266"/>
                        <a:pt x="251" y="259"/>
                      </a:cubicBezTo>
                      <a:lnTo>
                        <a:pt x="292" y="259"/>
                      </a:lnTo>
                      <a:lnTo>
                        <a:pt x="371" y="259"/>
                      </a:lnTo>
                      <a:lnTo>
                        <a:pt x="404" y="259"/>
                      </a:lnTo>
                      <a:cubicBezTo>
                        <a:pt x="402" y="266"/>
                        <a:pt x="401" y="274"/>
                        <a:pt x="401" y="283"/>
                      </a:cubicBezTo>
                      <a:cubicBezTo>
                        <a:pt x="402" y="329"/>
                        <a:pt x="440" y="367"/>
                        <a:pt x="487" y="367"/>
                      </a:cubicBezTo>
                      <a:cubicBezTo>
                        <a:pt x="535" y="368"/>
                        <a:pt x="574" y="329"/>
                        <a:pt x="574" y="281"/>
                      </a:cubicBezTo>
                      <a:cubicBezTo>
                        <a:pt x="574" y="273"/>
                        <a:pt x="573" y="266"/>
                        <a:pt x="572" y="259"/>
                      </a:cubicBezTo>
                      <a:lnTo>
                        <a:pt x="608" y="259"/>
                      </a:lnTo>
                      <a:cubicBezTo>
                        <a:pt x="609" y="246"/>
                        <a:pt x="609" y="250"/>
                        <a:pt x="609" y="247"/>
                      </a:cubicBezTo>
                      <a:close/>
                      <a:moveTo>
                        <a:pt x="109" y="110"/>
                      </a:moveTo>
                      <a:cubicBezTo>
                        <a:pt x="124" y="110"/>
                        <a:pt x="137" y="123"/>
                        <a:pt x="137" y="138"/>
                      </a:cubicBezTo>
                      <a:cubicBezTo>
                        <a:pt x="137" y="153"/>
                        <a:pt x="124" y="166"/>
                        <a:pt x="109" y="166"/>
                      </a:cubicBezTo>
                      <a:cubicBezTo>
                        <a:pt x="94" y="166"/>
                        <a:pt x="81" y="153"/>
                        <a:pt x="81" y="138"/>
                      </a:cubicBezTo>
                      <a:cubicBezTo>
                        <a:pt x="81" y="123"/>
                        <a:pt x="94" y="110"/>
                        <a:pt x="109" y="110"/>
                      </a:cubicBezTo>
                      <a:close/>
                      <a:moveTo>
                        <a:pt x="167" y="314"/>
                      </a:moveTo>
                      <a:cubicBezTo>
                        <a:pt x="149" y="314"/>
                        <a:pt x="134" y="299"/>
                        <a:pt x="134" y="281"/>
                      </a:cubicBezTo>
                      <a:cubicBezTo>
                        <a:pt x="134" y="262"/>
                        <a:pt x="149" y="247"/>
                        <a:pt x="167" y="247"/>
                      </a:cubicBezTo>
                      <a:cubicBezTo>
                        <a:pt x="186" y="247"/>
                        <a:pt x="201" y="262"/>
                        <a:pt x="201" y="281"/>
                      </a:cubicBezTo>
                      <a:cubicBezTo>
                        <a:pt x="201" y="299"/>
                        <a:pt x="186" y="314"/>
                        <a:pt x="167" y="314"/>
                      </a:cubicBezTo>
                      <a:close/>
                      <a:moveTo>
                        <a:pt x="488" y="314"/>
                      </a:moveTo>
                      <a:cubicBezTo>
                        <a:pt x="469" y="314"/>
                        <a:pt x="454" y="299"/>
                        <a:pt x="454" y="281"/>
                      </a:cubicBezTo>
                      <a:cubicBezTo>
                        <a:pt x="454" y="262"/>
                        <a:pt x="469" y="247"/>
                        <a:pt x="488" y="247"/>
                      </a:cubicBezTo>
                      <a:cubicBezTo>
                        <a:pt x="506" y="247"/>
                        <a:pt x="521" y="262"/>
                        <a:pt x="521" y="281"/>
                      </a:cubicBezTo>
                      <a:cubicBezTo>
                        <a:pt x="521" y="299"/>
                        <a:pt x="506" y="314"/>
                        <a:pt x="488" y="314"/>
                      </a:cubicBezTo>
                      <a:close/>
                    </a:path>
                  </a:pathLst>
                </a:custGeom>
                <a:solidFill>
                  <a:schemeClr val="bg1"/>
                </a:solidFill>
                <a:ln>
                  <a:noFill/>
                </a:ln>
              </p:spPr>
            </p:sp>
          </p:grpSp>
        </p:grpSp>
        <p:grpSp>
          <p:nvGrpSpPr>
            <p:cNvPr id="30" name="组合 29"/>
            <p:cNvGrpSpPr/>
            <p:nvPr/>
          </p:nvGrpSpPr>
          <p:grpSpPr>
            <a:xfrm>
              <a:off x="7009" y="5866"/>
              <a:ext cx="10339" cy="3633"/>
              <a:chOff x="7009" y="5583"/>
              <a:chExt cx="10339" cy="3633"/>
            </a:xfrm>
          </p:grpSpPr>
          <p:sp>
            <p:nvSpPr>
              <p:cNvPr id="12" name="文本框 11"/>
              <p:cNvSpPr txBox="1"/>
              <p:nvPr/>
            </p:nvSpPr>
            <p:spPr>
              <a:xfrm>
                <a:off x="7973" y="5583"/>
                <a:ext cx="9375" cy="3633"/>
              </a:xfrm>
              <a:prstGeom prst="rect">
                <a:avLst/>
              </a:prstGeom>
              <a:noFill/>
            </p:spPr>
            <p:txBody>
              <a:bodyPr wrap="square" rtlCol="0">
                <a:spAutoFit/>
              </a:bodyPr>
              <a:lstStyle/>
              <a:p>
                <a:pPr algn="just" fontAlgn="auto">
                  <a:lnSpc>
                    <a:spcPct val="100000"/>
                  </a:lnSpc>
                  <a:spcBef>
                    <a:spcPts val="0"/>
                  </a:spcBef>
                  <a:spcAft>
                    <a:spcPts val="0"/>
                  </a:spcAft>
                </a:pPr>
                <a:r>
                  <a:rPr lang="zh-CN" sz="1600" b="1"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en-US" altLang="zh-CN" sz="1600" b="1" dirty="0">
                    <a:solidFill>
                      <a:schemeClr val="tx1">
                        <a:lumMod val="75000"/>
                        <a:lumOff val="25000"/>
                      </a:schemeClr>
                    </a:solidFill>
                    <a:latin typeface="黑体" panose="02010609060101010101" charset="-122"/>
                    <a:ea typeface="黑体" panose="02010609060101010101" charset="-122"/>
                    <a:cs typeface="黑体" panose="02010609060101010101" charset="-122"/>
                  </a:rPr>
                  <a:t>3</a:t>
                </a:r>
                <a:r>
                  <a:rPr lang="zh-CN" sz="1600" b="1"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sz="1600" b="1" dirty="0">
                    <a:solidFill>
                      <a:schemeClr val="tx1">
                        <a:lumMod val="75000"/>
                        <a:lumOff val="25000"/>
                      </a:schemeClr>
                    </a:solidFill>
                    <a:latin typeface="黑体" panose="02010609060101010101" charset="-122"/>
                    <a:ea typeface="黑体" panose="02010609060101010101" charset="-122"/>
                    <a:cs typeface="黑体" panose="02010609060101010101" charset="-122"/>
                  </a:rPr>
                  <a:t>物联网与“行”</a:t>
                </a:r>
                <a:r>
                  <a:rPr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旅游企业能够利用物联网技术实现航企和机场中央IT系统连接，连接飞机、行李标签以及中间的一切环节，让机组人员无须再使用纸质文件，还能够为机组人员提供最新的政策、程序和提示信息，从而也能够让乘客享受更顺畅的乘坐体验。在自驾游旅行模式下，通过物联网技术，游客可以获取到不断更新的即时信息，以便在发生拥堵的时候仍然可以选择最优的出行方案，在景区时可以通过物联网查看景区的实时状况，了解到观赏景区的最优方案，也可采取线上导游的方式，以及物联网在高速公路自动收费系统和 </a:t>
                </a:r>
                <a:r>
                  <a:rPr sz="1600" dirty="0" err="1">
                    <a:solidFill>
                      <a:schemeClr val="tx1">
                        <a:lumMod val="75000"/>
                        <a:lumOff val="25000"/>
                      </a:schemeClr>
                    </a:solidFill>
                    <a:latin typeface="黑体" panose="02010609060101010101" charset="-122"/>
                    <a:ea typeface="黑体" panose="02010609060101010101" charset="-122"/>
                    <a:cs typeface="黑体" panose="02010609060101010101" charset="-122"/>
                  </a:rPr>
                  <a:t>智慧停车系统中的应用等</a:t>
                </a:r>
                <a:r>
                  <a:rPr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endParaRPr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nvGrpSpPr>
              <p:cNvPr id="26" name="组合 25"/>
              <p:cNvGrpSpPr/>
              <p:nvPr/>
            </p:nvGrpSpPr>
            <p:grpSpPr>
              <a:xfrm>
                <a:off x="7009" y="5584"/>
                <a:ext cx="822" cy="822"/>
                <a:chOff x="7063" y="5638"/>
                <a:chExt cx="714" cy="714"/>
              </a:xfrm>
            </p:grpSpPr>
            <p:sp>
              <p:nvSpPr>
                <p:cNvPr id="9" name="椭圆 8"/>
                <p:cNvSpPr/>
                <p:nvPr/>
              </p:nvSpPr>
              <p:spPr>
                <a:xfrm>
                  <a:off x="7063" y="5638"/>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marijuana-plantation_65830"/>
                <p:cNvSpPr>
                  <a:spLocks noChangeAspect="1"/>
                </p:cNvSpPr>
                <p:nvPr/>
              </p:nvSpPr>
              <p:spPr bwMode="auto">
                <a:xfrm>
                  <a:off x="7225" y="5764"/>
                  <a:ext cx="391" cy="462"/>
                </a:xfrm>
                <a:custGeom>
                  <a:avLst/>
                  <a:gdLst>
                    <a:gd name="connsiteX0" fmla="*/ 70635 w 510696"/>
                    <a:gd name="connsiteY0" fmla="*/ 508777 h 602813"/>
                    <a:gd name="connsiteX1" fmla="*/ 42821 w 510696"/>
                    <a:gd name="connsiteY1" fmla="*/ 536551 h 602813"/>
                    <a:gd name="connsiteX2" fmla="*/ 70635 w 510696"/>
                    <a:gd name="connsiteY2" fmla="*/ 564324 h 602813"/>
                    <a:gd name="connsiteX3" fmla="*/ 99442 w 510696"/>
                    <a:gd name="connsiteY3" fmla="*/ 536551 h 602813"/>
                    <a:gd name="connsiteX4" fmla="*/ 98449 w 510696"/>
                    <a:gd name="connsiteY4" fmla="*/ 532583 h 602813"/>
                    <a:gd name="connsiteX5" fmla="*/ 78582 w 510696"/>
                    <a:gd name="connsiteY5" fmla="*/ 547462 h 602813"/>
                    <a:gd name="connsiteX6" fmla="*/ 59708 w 510696"/>
                    <a:gd name="connsiteY6" fmla="*/ 545478 h 602813"/>
                    <a:gd name="connsiteX7" fmla="*/ 59708 w 510696"/>
                    <a:gd name="connsiteY7" fmla="*/ 544486 h 602813"/>
                    <a:gd name="connsiteX8" fmla="*/ 62688 w 510696"/>
                    <a:gd name="connsiteY8" fmla="*/ 526631 h 602813"/>
                    <a:gd name="connsiteX9" fmla="*/ 83549 w 510696"/>
                    <a:gd name="connsiteY9" fmla="*/ 510761 h 602813"/>
                    <a:gd name="connsiteX10" fmla="*/ 70635 w 510696"/>
                    <a:gd name="connsiteY10" fmla="*/ 508777 h 602813"/>
                    <a:gd name="connsiteX11" fmla="*/ 269308 w 510696"/>
                    <a:gd name="connsiteY11" fmla="*/ 407601 h 602813"/>
                    <a:gd name="connsiteX12" fmla="*/ 214673 w 510696"/>
                    <a:gd name="connsiteY12" fmla="*/ 447278 h 602813"/>
                    <a:gd name="connsiteX13" fmla="*/ 261361 w 510696"/>
                    <a:gd name="connsiteY13" fmla="*/ 511753 h 602813"/>
                    <a:gd name="connsiteX14" fmla="*/ 407386 w 510696"/>
                    <a:gd name="connsiteY14" fmla="*/ 126888 h 602813"/>
                    <a:gd name="connsiteX15" fmla="*/ 453081 w 510696"/>
                    <a:gd name="connsiteY15" fmla="*/ 156645 h 602813"/>
                    <a:gd name="connsiteX16" fmla="*/ 508709 w 510696"/>
                    <a:gd name="connsiteY16" fmla="*/ 336183 h 602813"/>
                    <a:gd name="connsiteX17" fmla="*/ 510696 w 510696"/>
                    <a:gd name="connsiteY17" fmla="*/ 348086 h 602813"/>
                    <a:gd name="connsiteX18" fmla="*/ 510696 w 510696"/>
                    <a:gd name="connsiteY18" fmla="*/ 563333 h 602813"/>
                    <a:gd name="connsiteX19" fmla="*/ 462021 w 510696"/>
                    <a:gd name="connsiteY19" fmla="*/ 602017 h 602813"/>
                    <a:gd name="connsiteX20" fmla="*/ 430233 w 510696"/>
                    <a:gd name="connsiteY20" fmla="*/ 561349 h 602813"/>
                    <a:gd name="connsiteX21" fmla="*/ 430233 w 510696"/>
                    <a:gd name="connsiteY21" fmla="*/ 354037 h 602813"/>
                    <a:gd name="connsiteX22" fmla="*/ 402419 w 510696"/>
                    <a:gd name="connsiteY22" fmla="*/ 265757 h 602813"/>
                    <a:gd name="connsiteX23" fmla="*/ 368645 w 510696"/>
                    <a:gd name="connsiteY23" fmla="*/ 347094 h 602813"/>
                    <a:gd name="connsiteX24" fmla="*/ 336857 w 510696"/>
                    <a:gd name="connsiteY24" fmla="*/ 367924 h 602813"/>
                    <a:gd name="connsiteX25" fmla="*/ 326923 w 510696"/>
                    <a:gd name="connsiteY25" fmla="*/ 365940 h 602813"/>
                    <a:gd name="connsiteX26" fmla="*/ 298116 w 510696"/>
                    <a:gd name="connsiteY26" fmla="*/ 386771 h 602813"/>
                    <a:gd name="connsiteX27" fmla="*/ 285202 w 510696"/>
                    <a:gd name="connsiteY27" fmla="*/ 550438 h 602813"/>
                    <a:gd name="connsiteX28" fmla="*/ 275268 w 510696"/>
                    <a:gd name="connsiteY28" fmla="*/ 562341 h 602813"/>
                    <a:gd name="connsiteX29" fmla="*/ 272288 w 510696"/>
                    <a:gd name="connsiteY29" fmla="*/ 563333 h 602813"/>
                    <a:gd name="connsiteX30" fmla="*/ 261361 w 510696"/>
                    <a:gd name="connsiteY30" fmla="*/ 557381 h 602813"/>
                    <a:gd name="connsiteX31" fmla="*/ 192819 w 510696"/>
                    <a:gd name="connsiteY31" fmla="*/ 463149 h 602813"/>
                    <a:gd name="connsiteX32" fmla="*/ 126263 w 510696"/>
                    <a:gd name="connsiteY32" fmla="*/ 512745 h 602813"/>
                    <a:gd name="connsiteX33" fmla="*/ 131230 w 510696"/>
                    <a:gd name="connsiteY33" fmla="*/ 536551 h 602813"/>
                    <a:gd name="connsiteX34" fmla="*/ 70635 w 510696"/>
                    <a:gd name="connsiteY34" fmla="*/ 596066 h 602813"/>
                    <a:gd name="connsiteX35" fmla="*/ 11033 w 510696"/>
                    <a:gd name="connsiteY35" fmla="*/ 536551 h 602813"/>
                    <a:gd name="connsiteX36" fmla="*/ 70635 w 510696"/>
                    <a:gd name="connsiteY36" fmla="*/ 477035 h 602813"/>
                    <a:gd name="connsiteX37" fmla="*/ 109376 w 510696"/>
                    <a:gd name="connsiteY37" fmla="*/ 490922 h 602813"/>
                    <a:gd name="connsiteX38" fmla="*/ 110369 w 510696"/>
                    <a:gd name="connsiteY38" fmla="*/ 489930 h 602813"/>
                    <a:gd name="connsiteX39" fmla="*/ 110369 w 510696"/>
                    <a:gd name="connsiteY39" fmla="*/ 490922 h 602813"/>
                    <a:gd name="connsiteX40" fmla="*/ 121296 w 510696"/>
                    <a:gd name="connsiteY40" fmla="*/ 481995 h 602813"/>
                    <a:gd name="connsiteX41" fmla="*/ 75602 w 510696"/>
                    <a:gd name="connsiteY41" fmla="*/ 469100 h 602813"/>
                    <a:gd name="connsiteX42" fmla="*/ 7059 w 510696"/>
                    <a:gd name="connsiteY42" fmla="*/ 419504 h 602813"/>
                    <a:gd name="connsiteX43" fmla="*/ 13020 w 510696"/>
                    <a:gd name="connsiteY43" fmla="*/ 389747 h 602813"/>
                    <a:gd name="connsiteX44" fmla="*/ 256394 w 510696"/>
                    <a:gd name="connsiteY44" fmla="*/ 333207 h 602813"/>
                    <a:gd name="connsiteX45" fmla="*/ 276262 w 510696"/>
                    <a:gd name="connsiteY45" fmla="*/ 343126 h 602813"/>
                    <a:gd name="connsiteX46" fmla="*/ 285202 w 510696"/>
                    <a:gd name="connsiteY46" fmla="*/ 363957 h 602813"/>
                    <a:gd name="connsiteX47" fmla="*/ 307056 w 510696"/>
                    <a:gd name="connsiteY47" fmla="*/ 347094 h 602813"/>
                    <a:gd name="connsiteX48" fmla="*/ 307056 w 510696"/>
                    <a:gd name="connsiteY48" fmla="*/ 322296 h 602813"/>
                    <a:gd name="connsiteX49" fmla="*/ 375598 w 510696"/>
                    <a:gd name="connsiteY49" fmla="*/ 154662 h 602813"/>
                    <a:gd name="connsiteX50" fmla="*/ 407386 w 510696"/>
                    <a:gd name="connsiteY50" fmla="*/ 126888 h 602813"/>
                    <a:gd name="connsiteX51" fmla="*/ 376591 w 510696"/>
                    <a:gd name="connsiteY51" fmla="*/ 0 h 602813"/>
                    <a:gd name="connsiteX52" fmla="*/ 436158 w 510696"/>
                    <a:gd name="connsiteY52" fmla="*/ 60045 h 602813"/>
                    <a:gd name="connsiteX53" fmla="*/ 376591 w 510696"/>
                    <a:gd name="connsiteY53" fmla="*/ 120090 h 602813"/>
                    <a:gd name="connsiteX54" fmla="*/ 317024 w 510696"/>
                    <a:gd name="connsiteY54" fmla="*/ 60045 h 602813"/>
                    <a:gd name="connsiteX55" fmla="*/ 376591 w 510696"/>
                    <a:gd name="connsiteY55" fmla="*/ 0 h 60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10696" h="602813">
                      <a:moveTo>
                        <a:pt x="70635" y="508777"/>
                      </a:moveTo>
                      <a:cubicBezTo>
                        <a:pt x="55734" y="508777"/>
                        <a:pt x="42821" y="520680"/>
                        <a:pt x="42821" y="536551"/>
                      </a:cubicBezTo>
                      <a:cubicBezTo>
                        <a:pt x="42821" y="552421"/>
                        <a:pt x="55734" y="564324"/>
                        <a:pt x="70635" y="564324"/>
                      </a:cubicBezTo>
                      <a:cubicBezTo>
                        <a:pt x="86529" y="564324"/>
                        <a:pt x="99442" y="552421"/>
                        <a:pt x="99442" y="536551"/>
                      </a:cubicBezTo>
                      <a:cubicBezTo>
                        <a:pt x="99442" y="535559"/>
                        <a:pt x="99442" y="533575"/>
                        <a:pt x="98449" y="532583"/>
                      </a:cubicBezTo>
                      <a:lnTo>
                        <a:pt x="78582" y="547462"/>
                      </a:lnTo>
                      <a:cubicBezTo>
                        <a:pt x="72622" y="552421"/>
                        <a:pt x="63681" y="550438"/>
                        <a:pt x="59708" y="545478"/>
                      </a:cubicBezTo>
                      <a:lnTo>
                        <a:pt x="59708" y="544486"/>
                      </a:lnTo>
                      <a:cubicBezTo>
                        <a:pt x="55734" y="539526"/>
                        <a:pt x="56728" y="530599"/>
                        <a:pt x="62688" y="526631"/>
                      </a:cubicBezTo>
                      <a:lnTo>
                        <a:pt x="83549" y="510761"/>
                      </a:lnTo>
                      <a:cubicBezTo>
                        <a:pt x="79575" y="509769"/>
                        <a:pt x="75602" y="508777"/>
                        <a:pt x="70635" y="508777"/>
                      </a:cubicBezTo>
                      <a:close/>
                      <a:moveTo>
                        <a:pt x="269308" y="407601"/>
                      </a:moveTo>
                      <a:lnTo>
                        <a:pt x="214673" y="447278"/>
                      </a:lnTo>
                      <a:lnTo>
                        <a:pt x="261361" y="511753"/>
                      </a:lnTo>
                      <a:close/>
                      <a:moveTo>
                        <a:pt x="407386" y="126888"/>
                      </a:moveTo>
                      <a:cubicBezTo>
                        <a:pt x="427253" y="123912"/>
                        <a:pt x="447121" y="136807"/>
                        <a:pt x="453081" y="156645"/>
                      </a:cubicBezTo>
                      <a:lnTo>
                        <a:pt x="508709" y="336183"/>
                      </a:lnTo>
                      <a:cubicBezTo>
                        <a:pt x="510696" y="340151"/>
                        <a:pt x="510696" y="344118"/>
                        <a:pt x="510696" y="348086"/>
                      </a:cubicBezTo>
                      <a:lnTo>
                        <a:pt x="510696" y="563333"/>
                      </a:lnTo>
                      <a:cubicBezTo>
                        <a:pt x="510696" y="588131"/>
                        <a:pt x="487849" y="606977"/>
                        <a:pt x="462021" y="602017"/>
                      </a:cubicBezTo>
                      <a:cubicBezTo>
                        <a:pt x="443147" y="598050"/>
                        <a:pt x="430233" y="580195"/>
                        <a:pt x="430233" y="561349"/>
                      </a:cubicBezTo>
                      <a:lnTo>
                        <a:pt x="430233" y="354037"/>
                      </a:lnTo>
                      <a:lnTo>
                        <a:pt x="402419" y="265757"/>
                      </a:lnTo>
                      <a:lnTo>
                        <a:pt x="368645" y="347094"/>
                      </a:lnTo>
                      <a:cubicBezTo>
                        <a:pt x="363678" y="360981"/>
                        <a:pt x="350764" y="368916"/>
                        <a:pt x="336857" y="367924"/>
                      </a:cubicBezTo>
                      <a:cubicBezTo>
                        <a:pt x="333877" y="367924"/>
                        <a:pt x="329903" y="366932"/>
                        <a:pt x="326923" y="365940"/>
                      </a:cubicBezTo>
                      <a:lnTo>
                        <a:pt x="298116" y="386771"/>
                      </a:lnTo>
                      <a:lnTo>
                        <a:pt x="285202" y="550438"/>
                      </a:lnTo>
                      <a:cubicBezTo>
                        <a:pt x="285202" y="556389"/>
                        <a:pt x="281228" y="561349"/>
                        <a:pt x="275268" y="562341"/>
                      </a:cubicBezTo>
                      <a:cubicBezTo>
                        <a:pt x="274275" y="562341"/>
                        <a:pt x="273281" y="563333"/>
                        <a:pt x="272288" y="563333"/>
                      </a:cubicBezTo>
                      <a:cubicBezTo>
                        <a:pt x="267321" y="563333"/>
                        <a:pt x="263348" y="561349"/>
                        <a:pt x="261361" y="557381"/>
                      </a:cubicBezTo>
                      <a:lnTo>
                        <a:pt x="192819" y="463149"/>
                      </a:lnTo>
                      <a:lnTo>
                        <a:pt x="126263" y="512745"/>
                      </a:lnTo>
                      <a:cubicBezTo>
                        <a:pt x="129243" y="519688"/>
                        <a:pt x="131230" y="528615"/>
                        <a:pt x="131230" y="536551"/>
                      </a:cubicBezTo>
                      <a:cubicBezTo>
                        <a:pt x="131230" y="569284"/>
                        <a:pt x="104409" y="596066"/>
                        <a:pt x="70635" y="596066"/>
                      </a:cubicBezTo>
                      <a:cubicBezTo>
                        <a:pt x="37854" y="596066"/>
                        <a:pt x="11033" y="569284"/>
                        <a:pt x="11033" y="536551"/>
                      </a:cubicBezTo>
                      <a:cubicBezTo>
                        <a:pt x="11033" y="503817"/>
                        <a:pt x="37854" y="477035"/>
                        <a:pt x="70635" y="477035"/>
                      </a:cubicBezTo>
                      <a:cubicBezTo>
                        <a:pt x="85535" y="477035"/>
                        <a:pt x="99442" y="481995"/>
                        <a:pt x="109376" y="490922"/>
                      </a:cubicBezTo>
                      <a:lnTo>
                        <a:pt x="110369" y="489930"/>
                      </a:lnTo>
                      <a:lnTo>
                        <a:pt x="110369" y="490922"/>
                      </a:lnTo>
                      <a:lnTo>
                        <a:pt x="121296" y="481995"/>
                      </a:lnTo>
                      <a:cubicBezTo>
                        <a:pt x="105403" y="482987"/>
                        <a:pt x="89509" y="478027"/>
                        <a:pt x="75602" y="469100"/>
                      </a:cubicBezTo>
                      <a:lnTo>
                        <a:pt x="7059" y="419504"/>
                      </a:lnTo>
                      <a:cubicBezTo>
                        <a:pt x="-4861" y="411569"/>
                        <a:pt x="-888" y="392722"/>
                        <a:pt x="13020" y="389747"/>
                      </a:cubicBezTo>
                      <a:lnTo>
                        <a:pt x="256394" y="333207"/>
                      </a:lnTo>
                      <a:cubicBezTo>
                        <a:pt x="264341" y="331223"/>
                        <a:pt x="272288" y="335191"/>
                        <a:pt x="276262" y="343126"/>
                      </a:cubicBezTo>
                      <a:lnTo>
                        <a:pt x="285202" y="363957"/>
                      </a:lnTo>
                      <a:lnTo>
                        <a:pt x="307056" y="347094"/>
                      </a:lnTo>
                      <a:cubicBezTo>
                        <a:pt x="304076" y="339159"/>
                        <a:pt x="304076" y="330231"/>
                        <a:pt x="307056" y="322296"/>
                      </a:cubicBezTo>
                      <a:cubicBezTo>
                        <a:pt x="307056" y="322296"/>
                        <a:pt x="373611" y="159621"/>
                        <a:pt x="375598" y="154662"/>
                      </a:cubicBezTo>
                      <a:cubicBezTo>
                        <a:pt x="383545" y="141767"/>
                        <a:pt x="391492" y="129864"/>
                        <a:pt x="407386" y="126888"/>
                      </a:cubicBezTo>
                      <a:close/>
                      <a:moveTo>
                        <a:pt x="376591" y="0"/>
                      </a:moveTo>
                      <a:cubicBezTo>
                        <a:pt x="409489" y="0"/>
                        <a:pt x="436158" y="26883"/>
                        <a:pt x="436158" y="60045"/>
                      </a:cubicBezTo>
                      <a:cubicBezTo>
                        <a:pt x="436158" y="93207"/>
                        <a:pt x="409489" y="120090"/>
                        <a:pt x="376591" y="120090"/>
                      </a:cubicBezTo>
                      <a:cubicBezTo>
                        <a:pt x="343693" y="120090"/>
                        <a:pt x="317024" y="93207"/>
                        <a:pt x="317024" y="60045"/>
                      </a:cubicBezTo>
                      <a:cubicBezTo>
                        <a:pt x="317024" y="26883"/>
                        <a:pt x="343693" y="0"/>
                        <a:pt x="376591" y="0"/>
                      </a:cubicBezTo>
                      <a:close/>
                    </a:path>
                  </a:pathLst>
                </a:custGeom>
                <a:solidFill>
                  <a:schemeClr val="bg1"/>
                </a:solidFill>
                <a:ln>
                  <a:noFill/>
                </a:ln>
              </p:spPr>
            </p:sp>
          </p:grpSp>
        </p:grpSp>
        <p:cxnSp>
          <p:nvCxnSpPr>
            <p:cNvPr id="63" name="直接连接符 62"/>
            <p:cNvCxnSpPr/>
            <p:nvPr/>
          </p:nvCxnSpPr>
          <p:spPr>
            <a:xfrm>
              <a:off x="8048" y="3370"/>
              <a:ext cx="9376"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047" y="5728"/>
              <a:ext cx="9376"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761365" y="1044575"/>
            <a:ext cx="3102610" cy="398780"/>
          </a:xfrm>
          <a:prstGeom prst="rect">
            <a:avLst/>
          </a:prstGeom>
          <a:noFill/>
        </p:spPr>
        <p:txBody>
          <a:bodyPr wrap="square" rtlCol="0">
            <a:spAutoFit/>
          </a:bodyPr>
          <a:lstStyle/>
          <a:p>
            <a:pPr algn="l"/>
            <a:r>
              <a:rPr lang="en-US" altLang="zh-CN" sz="2000" b="1" dirty="0">
                <a:solidFill>
                  <a:srgbClr val="142AAE"/>
                </a:solidFill>
                <a:latin typeface="黑体" panose="02010609060101010101" charset="-122"/>
                <a:ea typeface="黑体" panose="02010609060101010101" charset="-122"/>
                <a:cs typeface="黑体" panose="02010609060101010101" charset="-122"/>
              </a:rPr>
              <a:t>1.</a:t>
            </a:r>
            <a:r>
              <a:rPr lang="zh-CN" altLang="en-US" sz="2000" b="1" dirty="0">
                <a:solidFill>
                  <a:srgbClr val="142AAE"/>
                </a:solidFill>
                <a:latin typeface="黑体" panose="02010609060101010101" charset="-122"/>
                <a:ea typeface="黑体" panose="02010609060101010101" charset="-122"/>
                <a:cs typeface="黑体" panose="02010609060101010101" charset="-122"/>
              </a:rPr>
              <a:t>物联网和智慧旅游服务</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pic>
        <p:nvPicPr>
          <p:cNvPr id="17" name="图片 16" descr="view"/>
          <p:cNvPicPr>
            <a:picLocks noChangeAspect="1"/>
          </p:cNvPicPr>
          <p:nvPr/>
        </p:nvPicPr>
        <p:blipFill>
          <a:blip r:embed="rId2">
            <a:alphaModFix amt="80000"/>
          </a:blip>
          <a:stretch>
            <a:fillRect/>
          </a:stretch>
        </p:blipFill>
        <p:spPr>
          <a:xfrm>
            <a:off x="41910" y="2302510"/>
            <a:ext cx="4540885" cy="2554605"/>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333115" cy="460375"/>
            <a:chOff x="392" y="324"/>
            <a:chExt cx="5249" cy="725"/>
          </a:xfrm>
        </p:grpSpPr>
        <p:sp>
          <p:nvSpPr>
            <p:cNvPr id="31" name="文本框 30"/>
            <p:cNvSpPr txBox="1"/>
            <p:nvPr/>
          </p:nvSpPr>
          <p:spPr>
            <a:xfrm>
              <a:off x="1196" y="397"/>
              <a:ext cx="4445"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物联网应用于智慧旅游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800100" y="1370965"/>
            <a:ext cx="10458450" cy="4899660"/>
            <a:chOff x="1270" y="2142"/>
            <a:chExt cx="16470" cy="7716"/>
          </a:xfrm>
        </p:grpSpPr>
        <p:sp>
          <p:nvSpPr>
            <p:cNvPr id="12" name="文本框 11"/>
            <p:cNvSpPr txBox="1"/>
            <p:nvPr/>
          </p:nvSpPr>
          <p:spPr>
            <a:xfrm>
              <a:off x="7033" y="2142"/>
              <a:ext cx="10553" cy="4070"/>
            </a:xfrm>
            <a:prstGeom prst="rect">
              <a:avLst/>
            </a:prstGeom>
            <a:noFill/>
          </p:spPr>
          <p:txBody>
            <a:bodyPr wrap="square" rtlCol="0">
              <a:spAutoFit/>
            </a:bodyPr>
            <a:lstStyle/>
            <a:p>
              <a:pPr algn="just">
                <a:lnSpc>
                  <a:spcPct val="150000"/>
                </a:lnSpc>
                <a:spcBef>
                  <a:spcPts val="0"/>
                </a:spcBef>
                <a:spcAft>
                  <a:spcPts val="0"/>
                </a:spcAft>
              </a:pPr>
              <a:r>
                <a:rPr b="1">
                  <a:solidFill>
                    <a:schemeClr val="tx1">
                      <a:lumMod val="75000"/>
                      <a:lumOff val="25000"/>
                    </a:schemeClr>
                  </a:solidFill>
                  <a:latin typeface="黑体" panose="02010609060101010101" charset="-122"/>
                  <a:ea typeface="黑体" panose="02010609060101010101" charset="-122"/>
                  <a:cs typeface="黑体" panose="02010609060101010101" charset="-122"/>
                </a:rPr>
                <a:t>①自助导览：</a:t>
              </a:r>
              <a:r>
                <a:rPr>
                  <a:solidFill>
                    <a:schemeClr val="tx1">
                      <a:lumMod val="75000"/>
                      <a:lumOff val="25000"/>
                    </a:schemeClr>
                  </a:solidFill>
                  <a:latin typeface="黑体" panose="02010609060101010101" charset="-122"/>
                  <a:ea typeface="黑体" panose="02010609060101010101" charset="-122"/>
                  <a:cs typeface="黑体" panose="02010609060101010101" charset="-122"/>
                </a:rPr>
                <a:t>游客到达景区时，通过电子终端设备、射频识别技术和后台中央数据库，进行数据匹配，形成统一的网络控制系统，将各景点、设施、文化背景甚至标志植物等信息以文字、图片、语音、视频、VR等方式储存，游客可通过二维码扫描、微信摇一摇、近场通信靠一靠方式自行浏览。自助导览为游客提供智能的、全方位的游览支持，在一定程度上代替了导游的讲解工作。</a:t>
              </a:r>
              <a:endParaRPr>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pic>
          <p:nvPicPr>
            <p:cNvPr id="5" name="图片 4" descr="C:\Users\Y\Desktop\信息管理\v2-4d3da38d6e6264e5d8ba353f9a650f47_r.jpgv2-4d3da38d6e6264e5d8ba353f9a650f47_r"/>
            <p:cNvPicPr>
              <a:picLocks noChangeAspect="1"/>
            </p:cNvPicPr>
            <p:nvPr/>
          </p:nvPicPr>
          <p:blipFill>
            <a:blip r:embed="rId2">
              <a:lum bright="12000" contrast="6000"/>
            </a:blip>
            <a:srcRect/>
            <a:stretch>
              <a:fillRect/>
            </a:stretch>
          </p:blipFill>
          <p:spPr>
            <a:xfrm>
              <a:off x="12567" y="6442"/>
              <a:ext cx="5173" cy="3398"/>
            </a:xfrm>
            <a:prstGeom prst="rect">
              <a:avLst/>
            </a:prstGeom>
          </p:spPr>
        </p:pic>
        <p:sp>
          <p:nvSpPr>
            <p:cNvPr id="6" name="文本框 5"/>
            <p:cNvSpPr txBox="1"/>
            <p:nvPr/>
          </p:nvSpPr>
          <p:spPr>
            <a:xfrm>
              <a:off x="1658" y="6443"/>
              <a:ext cx="10737" cy="3415"/>
            </a:xfrm>
            <a:prstGeom prst="rect">
              <a:avLst/>
            </a:prstGeom>
            <a:noFill/>
          </p:spPr>
          <p:txBody>
            <a:bodyPr wrap="square" rtlCol="0">
              <a:spAutoFit/>
            </a:bodyPr>
            <a:lstStyle/>
            <a:p>
              <a:pPr algn="just">
                <a:lnSpc>
                  <a:spcPct val="150000"/>
                </a:lnSpc>
                <a:spcBef>
                  <a:spcPts val="0"/>
                </a:spcBef>
                <a:spcAft>
                  <a:spcPts val="0"/>
                </a:spcAft>
              </a:pPr>
              <a:r>
                <a:rPr b="1">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②电子导航</a:t>
              </a:r>
              <a:r>
                <a:rPr>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将位置服务（LBS）及互联网地图加入智慧旅游中，方便游客实时了解自己当前位置，进行行程路线规划、避免迷路绕行，连线景区工作人员以得到及时的救助。有助于景区合理引导游客流动，便于游客选择舒适的旅游环境，全面提升游客的满意度，全方位提升旅游体验和旅游品质。</a:t>
              </a:r>
              <a:endParaRPr>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pic>
          <p:nvPicPr>
            <p:cNvPr id="7" name="图片 6" descr="C:\Users\Y\Desktop\信息管理\v2-84c50893069ead298acc4ec43386bd1c_r.jpgv2-84c50893069ead298acc4ec43386bd1c_r"/>
            <p:cNvPicPr>
              <a:picLocks noChangeAspect="1"/>
            </p:cNvPicPr>
            <p:nvPr/>
          </p:nvPicPr>
          <p:blipFill>
            <a:blip r:embed="rId3">
              <a:lum bright="-6000" contrast="6000"/>
            </a:blip>
            <a:srcRect/>
            <a:stretch>
              <a:fillRect/>
            </a:stretch>
          </p:blipFill>
          <p:spPr>
            <a:xfrm>
              <a:off x="1270" y="2543"/>
              <a:ext cx="5544" cy="3506"/>
            </a:xfrm>
            <a:prstGeom prst="rect">
              <a:avLst/>
            </a:prstGeom>
          </p:spPr>
        </p:pic>
      </p:grpSp>
      <p:sp>
        <p:nvSpPr>
          <p:cNvPr id="15" name="文本框 14"/>
          <p:cNvSpPr txBox="1"/>
          <p:nvPr/>
        </p:nvSpPr>
        <p:spPr>
          <a:xfrm>
            <a:off x="821690" y="814705"/>
            <a:ext cx="3279775" cy="398780"/>
          </a:xfrm>
          <a:prstGeom prst="rect">
            <a:avLst/>
          </a:prstGeom>
          <a:noFill/>
        </p:spPr>
        <p:txBody>
          <a:bodyPr wrap="square" rtlCol="0">
            <a:spAutoFit/>
          </a:bodyPr>
          <a:lstStyle/>
          <a:p>
            <a:pPr algn="ctr"/>
            <a:r>
              <a:rPr lang="en-US" altLang="zh-CN" sz="2000" b="1" dirty="0">
                <a:solidFill>
                  <a:srgbClr val="142AAE"/>
                </a:solidFill>
                <a:latin typeface="黑体" panose="02010609060101010101" charset="-122"/>
                <a:ea typeface="黑体" panose="02010609060101010101" charset="-122"/>
                <a:cs typeface="黑体" panose="02010609060101010101" charset="-122"/>
                <a:sym typeface="+mn-ea"/>
              </a:rPr>
              <a:t>1.</a:t>
            </a:r>
            <a:r>
              <a:rPr lang="zh-CN" altLang="en-US" sz="2000" b="1" dirty="0">
                <a:solidFill>
                  <a:srgbClr val="142AAE"/>
                </a:solidFill>
                <a:latin typeface="黑体" panose="02010609060101010101" charset="-122"/>
                <a:ea typeface="黑体" panose="02010609060101010101" charset="-122"/>
                <a:cs typeface="黑体" panose="02010609060101010101" charset="-122"/>
                <a:sym typeface="+mn-ea"/>
              </a:rPr>
              <a:t>物联网和智慧旅游服务</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17" name="文本框 16"/>
          <p:cNvSpPr txBox="1"/>
          <p:nvPr/>
        </p:nvSpPr>
        <p:spPr>
          <a:xfrm>
            <a:off x="4170045" y="876300"/>
            <a:ext cx="2657475" cy="337185"/>
          </a:xfrm>
          <a:prstGeom prst="rect">
            <a:avLst/>
          </a:prstGeom>
          <a:noFill/>
        </p:spPr>
        <p:txBody>
          <a:bodyPr wrap="square" rtlCol="0">
            <a:spAutoFit/>
          </a:bodyPr>
          <a:lstStyle/>
          <a:p>
            <a:pPr algn="ctr">
              <a:lnSpc>
                <a:spcPct val="100000"/>
              </a:lnSpc>
              <a:spcBef>
                <a:spcPts val="0"/>
              </a:spcBef>
              <a:spcAft>
                <a:spcPts val="0"/>
              </a:spcAft>
            </a:pPr>
            <a:r>
              <a:rPr lang="zh-CN" altLang="en-US" sz="1600" b="1" dirty="0">
                <a:solidFill>
                  <a:schemeClr val="tx1">
                    <a:lumMod val="75000"/>
                    <a:lumOff val="25000"/>
                  </a:schemeClr>
                </a:solidFill>
                <a:latin typeface="黑体" panose="02010609060101010101" charset="-122"/>
                <a:ea typeface="黑体" panose="02010609060101010101" charset="-122"/>
                <a:cs typeface="黑体" panose="02010609060101010101" charset="-122"/>
              </a:rPr>
              <a:t>（4）物联网与“游”：</a:t>
            </a:r>
            <a:endParaRPr lang="zh-CN" altLang="en-US" sz="1600" b="1"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462020" cy="460375"/>
            <a:chOff x="392" y="324"/>
            <a:chExt cx="5452" cy="725"/>
          </a:xfrm>
        </p:grpSpPr>
        <p:sp>
          <p:nvSpPr>
            <p:cNvPr id="31" name="文本框 30"/>
            <p:cNvSpPr txBox="1"/>
            <p:nvPr/>
          </p:nvSpPr>
          <p:spPr>
            <a:xfrm>
              <a:off x="1196" y="397"/>
              <a:ext cx="4648"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物联网应用于智慧旅游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grpSp>
        <p:nvGrpSpPr>
          <p:cNvPr id="7" name="组合 6"/>
          <p:cNvGrpSpPr/>
          <p:nvPr/>
        </p:nvGrpSpPr>
        <p:grpSpPr>
          <a:xfrm>
            <a:off x="675640" y="1261110"/>
            <a:ext cx="10853420" cy="5408930"/>
            <a:chOff x="1013" y="1762"/>
            <a:chExt cx="17092" cy="8518"/>
          </a:xfrm>
        </p:grpSpPr>
        <p:sp>
          <p:nvSpPr>
            <p:cNvPr id="15" name="文本框 14"/>
            <p:cNvSpPr txBox="1"/>
            <p:nvPr/>
          </p:nvSpPr>
          <p:spPr>
            <a:xfrm>
              <a:off x="1474" y="5477"/>
              <a:ext cx="4509" cy="628"/>
            </a:xfrm>
            <a:prstGeom prst="rect">
              <a:avLst/>
            </a:prstGeom>
            <a:noFill/>
          </p:spPr>
          <p:txBody>
            <a:bodyPr wrap="square" rtlCol="0">
              <a:spAutoFit/>
            </a:bodyPr>
            <a:lstStyle/>
            <a:p>
              <a:pPr algn="ctr"/>
              <a:r>
                <a:rPr sz="2000" b="1">
                  <a:solidFill>
                    <a:srgbClr val="142AAE"/>
                  </a:solidFill>
                  <a:latin typeface="黑体" panose="02010609060101010101" charset="-122"/>
                  <a:ea typeface="黑体" panose="02010609060101010101" charset="-122"/>
                  <a:cs typeface="黑体" panose="02010609060101010101" charset="-122"/>
                  <a:sym typeface="+mn-ea"/>
                </a:rPr>
                <a:t>（5）物联网与“购”</a:t>
              </a:r>
              <a:endParaRPr sz="2000" b="1">
                <a:solidFill>
                  <a:srgbClr val="142AAE"/>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1013" y="6105"/>
              <a:ext cx="5586" cy="4175"/>
            </a:xfrm>
            <a:prstGeom prst="rect">
              <a:avLst/>
            </a:prstGeom>
            <a:noFill/>
          </p:spPr>
          <p:txBody>
            <a:bodyPr wrap="square" rtlCol="0">
              <a:spAutoFit/>
            </a:bodyPr>
            <a:lstStyle/>
            <a:p>
              <a:pPr algn="just">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应用物联网技术，通过景区门票、礼品、服务等业务的在线交易及溯源，缩短交易流程及时间，提高交易质量。景区可通过分析挖掘海量旅游数据，寻找并发现游客的个性偏好、开发旅游热点，制定出符合游客个性需求的旅游产品，设计全新的营销方案，实现旅游产品的创新和营销方案的创新。</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5" name="文本框 4"/>
            <p:cNvSpPr txBox="1"/>
            <p:nvPr/>
          </p:nvSpPr>
          <p:spPr>
            <a:xfrm>
              <a:off x="7189" y="5477"/>
              <a:ext cx="4720" cy="628"/>
            </a:xfrm>
            <a:prstGeom prst="rect">
              <a:avLst/>
            </a:prstGeom>
            <a:noFill/>
          </p:spPr>
          <p:txBody>
            <a:bodyPr wrap="square" rtlCol="0">
              <a:spAutoFit/>
            </a:bodyPr>
            <a:lstStyle/>
            <a:p>
              <a:pPr algn="ctr"/>
              <a:r>
                <a:rPr sz="2000" b="1">
                  <a:solidFill>
                    <a:srgbClr val="142AAE"/>
                  </a:solidFill>
                  <a:latin typeface="黑体" panose="02010609060101010101" charset="-122"/>
                  <a:ea typeface="黑体" panose="02010609060101010101" charset="-122"/>
                  <a:cs typeface="黑体" panose="02010609060101010101" charset="-122"/>
                </a:rPr>
                <a:t>（6）物联网与“娱”</a:t>
              </a:r>
              <a:endParaRPr sz="2000" b="1">
                <a:solidFill>
                  <a:srgbClr val="142AAE"/>
                </a:solidFill>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7003" y="6401"/>
              <a:ext cx="5128" cy="3167"/>
            </a:xfrm>
            <a:prstGeom prst="rect">
              <a:avLst/>
            </a:prstGeom>
            <a:noFill/>
          </p:spPr>
          <p:txBody>
            <a:bodyPr wrap="square" rtlCol="0">
              <a:spAutoFit/>
            </a:bodyPr>
            <a:lstStyle/>
            <a:p>
              <a:pPr algn="just">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为进一步满足游客要求的多元化，更多的景区增加了许多娱乐项目，采用云计算、VR、5G、物联网、8K+VR等技术，安装VR直播全景摄像机，实现“千里之外身临其境赏美景”。</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13115" y="5477"/>
              <a:ext cx="4675" cy="628"/>
            </a:xfrm>
            <a:prstGeom prst="rect">
              <a:avLst/>
            </a:prstGeom>
            <a:noFill/>
          </p:spPr>
          <p:txBody>
            <a:bodyPr wrap="square" rtlCol="0">
              <a:spAutoFit/>
            </a:bodyPr>
            <a:lstStyle/>
            <a:p>
              <a:pPr algn="ctr"/>
              <a:r>
                <a:rPr sz="2000" b="1">
                  <a:solidFill>
                    <a:srgbClr val="142AAE"/>
                  </a:solidFill>
                  <a:latin typeface="黑体" panose="02010609060101010101" charset="-122"/>
                  <a:ea typeface="黑体" panose="02010609060101010101" charset="-122"/>
                  <a:cs typeface="黑体" panose="02010609060101010101" charset="-122"/>
                </a:rPr>
                <a:t>（7）物联网与“厕”：</a:t>
              </a:r>
              <a:endParaRPr sz="2000" b="1">
                <a:solidFill>
                  <a:srgbClr val="142AAE"/>
                </a:solidFill>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12535" y="6105"/>
              <a:ext cx="5570" cy="4175"/>
            </a:xfrm>
            <a:prstGeom prst="rect">
              <a:avLst/>
            </a:prstGeom>
            <a:noFill/>
          </p:spPr>
          <p:txBody>
            <a:bodyPr wrap="square" rtlCol="0">
              <a:spAutoFit/>
            </a:bodyPr>
            <a:lstStyle/>
            <a:p>
              <a:pPr algn="just">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使传统厕所具备即时感知、准确判断和精确执行的能力，实现对景区厕所的精细化管理，能够为游客提供优质、高端、舒适的服务。智慧厕所具备智能人流统计和环境监控系统两个功能，使游客可以方便直观地了解到实时使用情况，同时保证厕所时刻处于光亮、适宜、清洁的开放状态。</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pic>
          <p:nvPicPr>
            <p:cNvPr id="13" name="图片 12" descr="C:\Users\Y\Desktop\信息管理\微信图片_20220830231306.jpg微信图片_20220830231306"/>
            <p:cNvPicPr>
              <a:picLocks noChangeAspect="1"/>
            </p:cNvPicPr>
            <p:nvPr/>
          </p:nvPicPr>
          <p:blipFill>
            <a:blip r:embed="rId2"/>
            <a:srcRect l="-1077" t="9702" r="-3927" b="41672"/>
            <a:stretch>
              <a:fillRect/>
            </a:stretch>
          </p:blipFill>
          <p:spPr>
            <a:xfrm>
              <a:off x="1905" y="1762"/>
              <a:ext cx="3842" cy="3857"/>
            </a:xfrm>
            <a:prstGeom prst="rect">
              <a:avLst/>
            </a:prstGeom>
          </p:spPr>
        </p:pic>
        <p:pic>
          <p:nvPicPr>
            <p:cNvPr id="16" name="图片 15" descr="C:\Users\Y\Desktop\信息管理\v2-2363a4df29b0dc68a2a7c4625855f227_r.jpgv2-2363a4df29b0dc68a2a7c4625855f227_r"/>
            <p:cNvPicPr>
              <a:picLocks noChangeAspect="1"/>
            </p:cNvPicPr>
            <p:nvPr/>
          </p:nvPicPr>
          <p:blipFill>
            <a:blip r:embed="rId3"/>
            <a:srcRect/>
            <a:stretch>
              <a:fillRect/>
            </a:stretch>
          </p:blipFill>
          <p:spPr>
            <a:xfrm>
              <a:off x="7242" y="1762"/>
              <a:ext cx="4615" cy="3419"/>
            </a:xfrm>
            <a:prstGeom prst="rect">
              <a:avLst/>
            </a:prstGeom>
          </p:spPr>
        </p:pic>
        <p:pic>
          <p:nvPicPr>
            <p:cNvPr id="17" name="图片 16" descr="C:\Users\Y\Desktop\信息管理\v2-1bc7ad4c70e8f98da6b4787bca201d74_r (1).jpgv2-1bc7ad4c70e8f98da6b4787bca201d74_r (1)"/>
            <p:cNvPicPr>
              <a:picLocks noChangeAspect="1"/>
            </p:cNvPicPr>
            <p:nvPr/>
          </p:nvPicPr>
          <p:blipFill>
            <a:blip r:embed="rId4"/>
            <a:srcRect/>
            <a:stretch>
              <a:fillRect/>
            </a:stretch>
          </p:blipFill>
          <p:spPr>
            <a:xfrm>
              <a:off x="12801" y="1927"/>
              <a:ext cx="5132" cy="3086"/>
            </a:xfrm>
            <a:prstGeom prst="rect">
              <a:avLst/>
            </a:prstGeom>
          </p:spPr>
        </p:pic>
        <p:cxnSp>
          <p:nvCxnSpPr>
            <p:cNvPr id="34" name="直接连接符 33"/>
            <p:cNvCxnSpPr/>
            <p:nvPr/>
          </p:nvCxnSpPr>
          <p:spPr>
            <a:xfrm flipH="1">
              <a:off x="6630" y="5308"/>
              <a:ext cx="18" cy="4119"/>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12450" y="5358"/>
              <a:ext cx="18" cy="4119"/>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3" name="任意多边形 2"/>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21690" y="814705"/>
            <a:ext cx="3279775" cy="398780"/>
          </a:xfrm>
          <a:prstGeom prst="rect">
            <a:avLst/>
          </a:prstGeom>
          <a:noFill/>
        </p:spPr>
        <p:txBody>
          <a:bodyPr wrap="square" rtlCol="0">
            <a:spAutoFit/>
          </a:bodyPr>
          <a:lstStyle/>
          <a:p>
            <a:pPr algn="ctr"/>
            <a:r>
              <a:rPr lang="en-US" altLang="zh-CN" sz="2000" b="1" dirty="0">
                <a:solidFill>
                  <a:srgbClr val="142AAE"/>
                </a:solidFill>
                <a:latin typeface="黑体" panose="02010609060101010101" charset="-122"/>
                <a:ea typeface="黑体" panose="02010609060101010101" charset="-122"/>
                <a:cs typeface="黑体" panose="02010609060101010101" charset="-122"/>
                <a:sym typeface="+mn-ea"/>
              </a:rPr>
              <a:t>1.</a:t>
            </a:r>
            <a:r>
              <a:rPr lang="zh-CN" altLang="en-US" sz="2000" b="1" dirty="0">
                <a:solidFill>
                  <a:srgbClr val="142AAE"/>
                </a:solidFill>
                <a:latin typeface="黑体" panose="02010609060101010101" charset="-122"/>
                <a:ea typeface="黑体" panose="02010609060101010101" charset="-122"/>
                <a:cs typeface="黑体" panose="02010609060101010101" charset="-122"/>
                <a:sym typeface="+mn-ea"/>
              </a:rPr>
              <a:t>物联网和智慧旅游服务</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386455" cy="460375"/>
            <a:chOff x="392" y="324"/>
            <a:chExt cx="5333" cy="725"/>
          </a:xfrm>
        </p:grpSpPr>
        <p:sp>
          <p:nvSpPr>
            <p:cNvPr id="31" name="文本框 30"/>
            <p:cNvSpPr txBox="1"/>
            <p:nvPr/>
          </p:nvSpPr>
          <p:spPr>
            <a:xfrm>
              <a:off x="1196" y="397"/>
              <a:ext cx="4529"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物联网应用于智慧旅游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971550" y="1134110"/>
            <a:ext cx="10442575" cy="4860290"/>
            <a:chOff x="1345" y="2014"/>
            <a:chExt cx="16445" cy="7654"/>
          </a:xfrm>
        </p:grpSpPr>
        <p:pic>
          <p:nvPicPr>
            <p:cNvPr id="9" name="图片 8" descr="C:\Users\Y\Desktop\信息管理\585f9fc7626894c.jpeg585f9fc7626894c"/>
            <p:cNvPicPr>
              <a:picLocks noChangeAspect="1"/>
            </p:cNvPicPr>
            <p:nvPr/>
          </p:nvPicPr>
          <p:blipFill>
            <a:blip r:embed="rId2"/>
            <a:srcRect/>
            <a:stretch>
              <a:fillRect/>
            </a:stretch>
          </p:blipFill>
          <p:spPr>
            <a:xfrm>
              <a:off x="10516" y="2014"/>
              <a:ext cx="6288" cy="3523"/>
            </a:xfrm>
            <a:prstGeom prst="rect">
              <a:avLst/>
            </a:prstGeom>
          </p:spPr>
        </p:pic>
        <p:pic>
          <p:nvPicPr>
            <p:cNvPr id="7" name="图片 6" descr="C:\Users\Y\Desktop\信息管理\01cdf95c2f5b88a80121df90e6e87b.png@1280w_1l_2o_100sh.png01cdf95c2f5b88a80121df90e6e87b.png@1280w_1l_2o_100sh"/>
            <p:cNvPicPr>
              <a:picLocks noChangeAspect="1"/>
            </p:cNvPicPr>
            <p:nvPr/>
          </p:nvPicPr>
          <p:blipFill>
            <a:blip r:embed="rId3"/>
            <a:srcRect t="6891" b="6080"/>
            <a:stretch>
              <a:fillRect/>
            </a:stretch>
          </p:blipFill>
          <p:spPr>
            <a:xfrm>
              <a:off x="2430" y="6018"/>
              <a:ext cx="6293" cy="3650"/>
            </a:xfrm>
            <a:prstGeom prst="rect">
              <a:avLst/>
            </a:prstGeom>
            <a:noFill/>
            <a:ln w="25400">
              <a:solidFill>
                <a:schemeClr val="bg1"/>
              </a:solidFill>
            </a:ln>
          </p:spPr>
        </p:pic>
        <p:sp>
          <p:nvSpPr>
            <p:cNvPr id="12" name="文本框 11"/>
            <p:cNvSpPr txBox="1"/>
            <p:nvPr/>
          </p:nvSpPr>
          <p:spPr>
            <a:xfrm>
              <a:off x="9740" y="6382"/>
              <a:ext cx="8050" cy="2663"/>
            </a:xfrm>
            <a:prstGeom prst="rect">
              <a:avLst/>
            </a:prstGeom>
            <a:noFill/>
          </p:spPr>
          <p:txBody>
            <a:bodyPr wrap="square" rtlCol="0">
              <a:spAutoFit/>
            </a:bodyPr>
            <a:lstStyle/>
            <a:p>
              <a:pPr indent="457200" algn="just" fontAlgn="auto">
                <a:lnSpc>
                  <a:spcPct val="130000"/>
                </a:lnSpc>
                <a:spcBef>
                  <a:spcPts val="0"/>
                </a:spcBef>
                <a:spcAft>
                  <a:spcPts val="0"/>
                </a:spcAft>
              </a:pP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通过连接物联网，为游客推送相关的旅游景点、旅游线路，可以扩大营销人群，提高营销精准率和成功率。通过提高营销的智能化，提高旅游企业的服务质量，提高客户人群营销的精准率，才能有效提高成交率，增加旅游企业的经济效益。</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6" name="文本框 5"/>
            <p:cNvSpPr txBox="1"/>
            <p:nvPr/>
          </p:nvSpPr>
          <p:spPr>
            <a:xfrm>
              <a:off x="1345" y="2053"/>
              <a:ext cx="7747" cy="3671"/>
            </a:xfrm>
            <a:prstGeom prst="rect">
              <a:avLst/>
            </a:prstGeom>
            <a:noFill/>
          </p:spPr>
          <p:txBody>
            <a:bodyPr wrap="square" rtlCol="0">
              <a:spAutoFit/>
            </a:bodyPr>
            <a:lstStyle/>
            <a:p>
              <a:pPr indent="457200" algn="just" fontAlgn="auto">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利用物联网技术能够帮助我们实现游客旅行之前了解到最想知道的信息的目标。旅游景区可以通过景点的高清摄像机和气象数据采集传感器，把采集到的视频资源和气象数据推送到网络平台，实现景点高品质视频实况预览、录像点播以及景点未来3天的气象预测功能，精准服务于外域游客，通过多种媒体和软件将预测结果服务于更多线上潜在客户。</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sp>
        <p:nvSpPr>
          <p:cNvPr id="8" name="文本框 7"/>
          <p:cNvSpPr txBox="1"/>
          <p:nvPr/>
        </p:nvSpPr>
        <p:spPr>
          <a:xfrm>
            <a:off x="821690" y="814705"/>
            <a:ext cx="3279775" cy="398780"/>
          </a:xfrm>
          <a:prstGeom prst="rect">
            <a:avLst/>
          </a:prstGeom>
          <a:noFill/>
        </p:spPr>
        <p:txBody>
          <a:bodyPr wrap="square" rtlCol="0">
            <a:spAutoFit/>
          </a:bodyPr>
          <a:lstStyle/>
          <a:p>
            <a:pPr algn="ctr"/>
            <a:r>
              <a:rPr lang="en-US" altLang="zh-CN" sz="2000" b="1" dirty="0">
                <a:solidFill>
                  <a:srgbClr val="142AAE"/>
                </a:solidFill>
                <a:latin typeface="黑体" panose="02010609060101010101" charset="-122"/>
                <a:ea typeface="黑体" panose="02010609060101010101" charset="-122"/>
                <a:cs typeface="黑体" panose="02010609060101010101" charset="-122"/>
                <a:sym typeface="+mn-ea"/>
              </a:rPr>
              <a:t>2.</a:t>
            </a:r>
            <a:r>
              <a:rPr lang="zh-CN" altLang="en-US" sz="2000" b="1" dirty="0">
                <a:solidFill>
                  <a:srgbClr val="142AAE"/>
                </a:solidFill>
                <a:latin typeface="黑体" panose="02010609060101010101" charset="-122"/>
                <a:ea typeface="黑体" panose="02010609060101010101" charset="-122"/>
                <a:cs typeface="黑体" panose="02010609060101010101" charset="-122"/>
                <a:sym typeface="+mn-ea"/>
              </a:rPr>
              <a:t>物联网和智慧旅游营销</a:t>
            </a:r>
            <a:endParaRPr lang="zh-CN" altLang="en-US" sz="2000" b="1" dirty="0">
              <a:solidFill>
                <a:srgbClr val="142AAE"/>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494405" cy="460375"/>
            <a:chOff x="392" y="324"/>
            <a:chExt cx="5503" cy="725"/>
          </a:xfrm>
        </p:grpSpPr>
        <p:sp>
          <p:nvSpPr>
            <p:cNvPr id="31" name="文本框 30"/>
            <p:cNvSpPr txBox="1"/>
            <p:nvPr/>
          </p:nvSpPr>
          <p:spPr>
            <a:xfrm>
              <a:off x="1196" y="397"/>
              <a:ext cx="4699"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物联网应用于智慧旅游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64845" y="1320800"/>
            <a:ext cx="10916920" cy="4622165"/>
            <a:chOff x="1030" y="1927"/>
            <a:chExt cx="17192" cy="7279"/>
          </a:xfrm>
        </p:grpSpPr>
        <p:sp>
          <p:nvSpPr>
            <p:cNvPr id="8" name="文本框 7"/>
            <p:cNvSpPr txBox="1"/>
            <p:nvPr/>
          </p:nvSpPr>
          <p:spPr>
            <a:xfrm>
              <a:off x="1122" y="1927"/>
              <a:ext cx="5099" cy="628"/>
            </a:xfrm>
            <a:prstGeom prst="rect">
              <a:avLst/>
            </a:prstGeom>
            <a:noFill/>
          </p:spPr>
          <p:txBody>
            <a:bodyPr wrap="square" rtlCol="0">
              <a:spAutoFit/>
            </a:bodyPr>
            <a:lstStyle/>
            <a:p>
              <a:pPr algn="l"/>
              <a:r>
                <a:rPr lang="en-US" altLang="zh-CN" sz="2000" b="1">
                  <a:solidFill>
                    <a:srgbClr val="142AAE"/>
                  </a:solidFill>
                  <a:latin typeface="黑体" panose="02010609060101010101" charset="-122"/>
                  <a:ea typeface="黑体" panose="02010609060101010101" charset="-122"/>
                  <a:cs typeface="黑体" panose="02010609060101010101" charset="-122"/>
                </a:rPr>
                <a:t>3.</a:t>
              </a:r>
              <a:r>
                <a:rPr lang="zh-CN" altLang="en-US" sz="2000" b="1">
                  <a:solidFill>
                    <a:srgbClr val="142AAE"/>
                  </a:solidFill>
                  <a:latin typeface="黑体" panose="02010609060101010101" charset="-122"/>
                  <a:ea typeface="黑体" panose="02010609060101010101" charset="-122"/>
                  <a:cs typeface="黑体" panose="02010609060101010101" charset="-122"/>
                </a:rPr>
                <a:t>物联网和智慧旅游管理</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sp>
          <p:nvSpPr>
            <p:cNvPr id="19" name="文本框 18"/>
            <p:cNvSpPr txBox="1"/>
            <p:nvPr/>
          </p:nvSpPr>
          <p:spPr>
            <a:xfrm>
              <a:off x="1030" y="3889"/>
              <a:ext cx="9926" cy="3633"/>
            </a:xfrm>
            <a:prstGeom prst="rect">
              <a:avLst/>
            </a:prstGeom>
            <a:noFill/>
          </p:spPr>
          <p:txBody>
            <a:bodyPr wrap="square" rtlCol="0">
              <a:spAutoFit/>
            </a:bodyPr>
            <a:lstStyle/>
            <a:p>
              <a:pPr indent="457200" algn="just" fontAlgn="auto">
                <a:lnSpc>
                  <a:spcPct val="15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rPr>
                <a:t>通过物联网技术建设旅游平台，对相关数据进行上传以及统计分析，对当地各种旅游情况进行整体把握，可以有效提高旅游局的决策科学性。旅游平台的管理模块主要分为对行业以及对景区的管理。行业管理主要是针对各大旅游企业，对其服务质量、服务水平进行评估以及规定。而对于景区，则需要对景区本身的安全以及票务进行管理，从而提升景区的服务质量。</a:t>
              </a:r>
              <a:endPar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430" name="任意多边形: 形状 3624"/>
            <p:cNvSpPr/>
            <p:nvPr>
              <p:custDataLst>
                <p:tags r:id="rId2"/>
              </p:custDataLst>
            </p:nvPr>
          </p:nvSpPr>
          <p:spPr>
            <a:xfrm>
              <a:off x="11449" y="1927"/>
              <a:ext cx="6773" cy="7279"/>
            </a:xfrm>
            <a:custGeom>
              <a:avLst/>
              <a:gdLst>
                <a:gd name="connsiteX0" fmla="*/ 2565413 w 4561834"/>
                <a:gd name="connsiteY0" fmla="*/ 4860187 h 4901727"/>
                <a:gd name="connsiteX1" fmla="*/ 2582396 w 4561834"/>
                <a:gd name="connsiteY1" fmla="*/ 4869684 h 4901727"/>
                <a:gd name="connsiteX2" fmla="*/ 2582736 w 4561834"/>
                <a:gd name="connsiteY2" fmla="*/ 4870137 h 4901727"/>
                <a:gd name="connsiteX3" fmla="*/ 2548770 w 4561834"/>
                <a:gd name="connsiteY3" fmla="*/ 4870137 h 4901727"/>
                <a:gd name="connsiteX4" fmla="*/ 2565413 w 4561834"/>
                <a:gd name="connsiteY4" fmla="*/ 4860187 h 4901727"/>
                <a:gd name="connsiteX5" fmla="*/ 1378708 w 4561834"/>
                <a:gd name="connsiteY5" fmla="*/ 4832435 h 4901727"/>
                <a:gd name="connsiteX6" fmla="*/ 1383690 w 4561834"/>
                <a:gd name="connsiteY6" fmla="*/ 4866402 h 4901727"/>
                <a:gd name="connsiteX7" fmla="*/ 1377689 w 4561834"/>
                <a:gd name="connsiteY7" fmla="*/ 4872289 h 4901727"/>
                <a:gd name="connsiteX8" fmla="*/ 1378708 w 4561834"/>
                <a:gd name="connsiteY8" fmla="*/ 4832435 h 4901727"/>
                <a:gd name="connsiteX9" fmla="*/ 1431809 w 4561834"/>
                <a:gd name="connsiteY9" fmla="*/ 4823038 h 4901727"/>
                <a:gd name="connsiteX10" fmla="*/ 1465097 w 4561834"/>
                <a:gd name="connsiteY10" fmla="*/ 4865270 h 4901727"/>
                <a:gd name="connsiteX11" fmla="*/ 1435659 w 4561834"/>
                <a:gd name="connsiteY11" fmla="*/ 4872516 h 4901727"/>
                <a:gd name="connsiteX12" fmla="*/ 1439961 w 4561834"/>
                <a:gd name="connsiteY12" fmla="*/ 4887122 h 4901727"/>
                <a:gd name="connsiteX13" fmla="*/ 1382331 w 4561834"/>
                <a:gd name="connsiteY13" fmla="*/ 4901727 h 4901727"/>
                <a:gd name="connsiteX14" fmla="*/ 1431809 w 4561834"/>
                <a:gd name="connsiteY14" fmla="*/ 4823038 h 4901727"/>
                <a:gd name="connsiteX15" fmla="*/ 3431903 w 4561834"/>
                <a:gd name="connsiteY15" fmla="*/ 4821225 h 4901727"/>
                <a:gd name="connsiteX16" fmla="*/ 3432964 w 4561834"/>
                <a:gd name="connsiteY16" fmla="*/ 4821471 h 4901727"/>
                <a:gd name="connsiteX17" fmla="*/ 3431903 w 4561834"/>
                <a:gd name="connsiteY17" fmla="*/ 4821678 h 4901727"/>
                <a:gd name="connsiteX18" fmla="*/ 3456285 w 4561834"/>
                <a:gd name="connsiteY18" fmla="*/ 4816915 h 4901727"/>
                <a:gd name="connsiteX19" fmla="*/ 3524972 w 4561834"/>
                <a:gd name="connsiteY19" fmla="*/ 4839906 h 4901727"/>
                <a:gd name="connsiteX20" fmla="*/ 3480645 w 4561834"/>
                <a:gd name="connsiteY20" fmla="*/ 4832519 h 4901727"/>
                <a:gd name="connsiteX21" fmla="*/ 3432964 w 4561834"/>
                <a:gd name="connsiteY21" fmla="*/ 4821471 h 4901727"/>
                <a:gd name="connsiteX22" fmla="*/ 3232625 w 4561834"/>
                <a:gd name="connsiteY22" fmla="*/ 4811198 h 4901727"/>
                <a:gd name="connsiteX23" fmla="*/ 3244520 w 4561834"/>
                <a:gd name="connsiteY23" fmla="*/ 4814884 h 4901727"/>
                <a:gd name="connsiteX24" fmla="*/ 3244520 w 4561834"/>
                <a:gd name="connsiteY24" fmla="*/ 4815337 h 4901727"/>
                <a:gd name="connsiteX25" fmla="*/ 3223574 w 4561834"/>
                <a:gd name="connsiteY25" fmla="*/ 4819753 h 4901727"/>
                <a:gd name="connsiteX26" fmla="*/ 3232625 w 4561834"/>
                <a:gd name="connsiteY26" fmla="*/ 4811198 h 4901727"/>
                <a:gd name="connsiteX27" fmla="*/ 1517858 w 4561834"/>
                <a:gd name="connsiteY27" fmla="*/ 4806281 h 4901727"/>
                <a:gd name="connsiteX28" fmla="*/ 1517858 w 4561834"/>
                <a:gd name="connsiteY28" fmla="*/ 4806734 h 4901727"/>
                <a:gd name="connsiteX29" fmla="*/ 1517175 w 4561834"/>
                <a:gd name="connsiteY29" fmla="*/ 4806602 h 4901727"/>
                <a:gd name="connsiteX30" fmla="*/ 3693951 w 4561834"/>
                <a:gd name="connsiteY30" fmla="*/ 4805717 h 4901727"/>
                <a:gd name="connsiteX31" fmla="*/ 3715524 w 4561834"/>
                <a:gd name="connsiteY31" fmla="*/ 4817148 h 4901727"/>
                <a:gd name="connsiteX32" fmla="*/ 3694352 w 4561834"/>
                <a:gd name="connsiteY32" fmla="*/ 4826206 h 4901727"/>
                <a:gd name="connsiteX33" fmla="*/ 3687672 w 4561834"/>
                <a:gd name="connsiteY33" fmla="*/ 4811261 h 4901727"/>
                <a:gd name="connsiteX34" fmla="*/ 3687106 w 4561834"/>
                <a:gd name="connsiteY34" fmla="*/ 4810921 h 4901727"/>
                <a:gd name="connsiteX35" fmla="*/ 3693951 w 4561834"/>
                <a:gd name="connsiteY35" fmla="*/ 4805717 h 4901727"/>
                <a:gd name="connsiteX36" fmla="*/ 1607870 w 4561834"/>
                <a:gd name="connsiteY36" fmla="*/ 4805375 h 4901727"/>
                <a:gd name="connsiteX37" fmla="*/ 1594849 w 4561834"/>
                <a:gd name="connsiteY37" fmla="*/ 4816697 h 4901727"/>
                <a:gd name="connsiteX38" fmla="*/ 1594510 w 4561834"/>
                <a:gd name="connsiteY38" fmla="*/ 4816697 h 4901727"/>
                <a:gd name="connsiteX39" fmla="*/ 1607870 w 4561834"/>
                <a:gd name="connsiteY39" fmla="*/ 4805375 h 4901727"/>
                <a:gd name="connsiteX40" fmla="*/ 1500946 w 4561834"/>
                <a:gd name="connsiteY40" fmla="*/ 4803479 h 4901727"/>
                <a:gd name="connsiteX41" fmla="*/ 1517175 w 4561834"/>
                <a:gd name="connsiteY41" fmla="*/ 4806602 h 4901727"/>
                <a:gd name="connsiteX42" fmla="*/ 1503875 w 4561834"/>
                <a:gd name="connsiteY42" fmla="*/ 4812848 h 4901727"/>
                <a:gd name="connsiteX43" fmla="*/ 1488194 w 4561834"/>
                <a:gd name="connsiteY43" fmla="*/ 4813301 h 4901727"/>
                <a:gd name="connsiteX44" fmla="*/ 1500946 w 4561834"/>
                <a:gd name="connsiteY44" fmla="*/ 4803479 h 4901727"/>
                <a:gd name="connsiteX45" fmla="*/ 1576847 w 4561834"/>
                <a:gd name="connsiteY45" fmla="*/ 4802431 h 4901727"/>
                <a:gd name="connsiteX46" fmla="*/ 1576847 w 4561834"/>
                <a:gd name="connsiteY46" fmla="*/ 4802884 h 4901727"/>
                <a:gd name="connsiteX47" fmla="*/ 1576752 w 4561834"/>
                <a:gd name="connsiteY47" fmla="*/ 4802660 h 4901727"/>
                <a:gd name="connsiteX48" fmla="*/ 2134475 w 4561834"/>
                <a:gd name="connsiteY48" fmla="*/ 4802260 h 4901727"/>
                <a:gd name="connsiteX49" fmla="*/ 2139208 w 4561834"/>
                <a:gd name="connsiteY49" fmla="*/ 4802446 h 4901727"/>
                <a:gd name="connsiteX50" fmla="*/ 2149298 w 4561834"/>
                <a:gd name="connsiteY50" fmla="*/ 4808772 h 4901727"/>
                <a:gd name="connsiteX51" fmla="*/ 2131070 w 4561834"/>
                <a:gd name="connsiteY51" fmla="*/ 4808772 h 4901727"/>
                <a:gd name="connsiteX52" fmla="*/ 2134475 w 4561834"/>
                <a:gd name="connsiteY52" fmla="*/ 4802260 h 4901727"/>
                <a:gd name="connsiteX53" fmla="*/ 2234667 w 4561834"/>
                <a:gd name="connsiteY53" fmla="*/ 4802044 h 4901727"/>
                <a:gd name="connsiteX54" fmla="*/ 2234465 w 4561834"/>
                <a:gd name="connsiteY54" fmla="*/ 4802317 h 4901727"/>
                <a:gd name="connsiteX55" fmla="*/ 2234465 w 4561834"/>
                <a:gd name="connsiteY55" fmla="*/ 4802090 h 4901727"/>
                <a:gd name="connsiteX56" fmla="*/ 3341438 w 4561834"/>
                <a:gd name="connsiteY56" fmla="*/ 4798580 h 4901727"/>
                <a:gd name="connsiteX57" fmla="*/ 3322983 w 4561834"/>
                <a:gd name="connsiteY57" fmla="*/ 4807864 h 4901727"/>
                <a:gd name="connsiteX58" fmla="*/ 3341438 w 4561834"/>
                <a:gd name="connsiteY58" fmla="*/ 4798580 h 4901727"/>
                <a:gd name="connsiteX59" fmla="*/ 2241994 w 4561834"/>
                <a:gd name="connsiteY59" fmla="*/ 4792155 h 4901727"/>
                <a:gd name="connsiteX60" fmla="*/ 2255298 w 4561834"/>
                <a:gd name="connsiteY60" fmla="*/ 4797448 h 4901727"/>
                <a:gd name="connsiteX61" fmla="*/ 2249679 w 4561834"/>
                <a:gd name="connsiteY61" fmla="*/ 4798623 h 4901727"/>
                <a:gd name="connsiteX62" fmla="*/ 2234667 w 4561834"/>
                <a:gd name="connsiteY62" fmla="*/ 4802044 h 4901727"/>
                <a:gd name="connsiteX63" fmla="*/ 3573770 w 4561834"/>
                <a:gd name="connsiteY63" fmla="*/ 4791674 h 4901727"/>
                <a:gd name="connsiteX64" fmla="*/ 3574096 w 4561834"/>
                <a:gd name="connsiteY64" fmla="*/ 4791685 h 4901727"/>
                <a:gd name="connsiteX65" fmla="*/ 3573770 w 4561834"/>
                <a:gd name="connsiteY65" fmla="*/ 4791900 h 4901727"/>
                <a:gd name="connsiteX66" fmla="*/ 1570393 w 4561834"/>
                <a:gd name="connsiteY66" fmla="*/ 4787656 h 4901727"/>
                <a:gd name="connsiteX67" fmla="*/ 1576752 w 4561834"/>
                <a:gd name="connsiteY67" fmla="*/ 4802660 h 4901727"/>
                <a:gd name="connsiteX68" fmla="*/ 1574427 w 4561834"/>
                <a:gd name="connsiteY68" fmla="*/ 4808241 h 4901727"/>
                <a:gd name="connsiteX69" fmla="*/ 1564619 w 4561834"/>
                <a:gd name="connsiteY69" fmla="*/ 4798242 h 4901727"/>
                <a:gd name="connsiteX70" fmla="*/ 1570393 w 4561834"/>
                <a:gd name="connsiteY70" fmla="*/ 4787656 h 4901727"/>
                <a:gd name="connsiteX71" fmla="*/ 3581966 w 4561834"/>
                <a:gd name="connsiteY71" fmla="*/ 4786478 h 4901727"/>
                <a:gd name="connsiteX72" fmla="*/ 3610229 w 4561834"/>
                <a:gd name="connsiteY72" fmla="*/ 4793372 h 4901727"/>
                <a:gd name="connsiteX73" fmla="*/ 3584800 w 4561834"/>
                <a:gd name="connsiteY73" fmla="*/ 4792051 h 4901727"/>
                <a:gd name="connsiteX74" fmla="*/ 3574096 w 4561834"/>
                <a:gd name="connsiteY74" fmla="*/ 4791685 h 4901727"/>
                <a:gd name="connsiteX75" fmla="*/ 2049326 w 4561834"/>
                <a:gd name="connsiteY75" fmla="*/ 4782688 h 4901727"/>
                <a:gd name="connsiteX76" fmla="*/ 2049436 w 4561834"/>
                <a:gd name="connsiteY76" fmla="*/ 4784316 h 4901727"/>
                <a:gd name="connsiteX77" fmla="*/ 2050406 w 4561834"/>
                <a:gd name="connsiteY77" fmla="*/ 4782791 h 4901727"/>
                <a:gd name="connsiteX78" fmla="*/ 1611550 w 4561834"/>
                <a:gd name="connsiteY78" fmla="*/ 4780183 h 4901727"/>
                <a:gd name="connsiteX79" fmla="*/ 1612807 w 4561834"/>
                <a:gd name="connsiteY79" fmla="*/ 4780212 h 4901727"/>
                <a:gd name="connsiteX80" fmla="*/ 1616349 w 4561834"/>
                <a:gd name="connsiteY80" fmla="*/ 4782102 h 4901727"/>
                <a:gd name="connsiteX81" fmla="*/ 1612852 w 4561834"/>
                <a:gd name="connsiteY81" fmla="*/ 4785873 h 4901727"/>
                <a:gd name="connsiteX82" fmla="*/ 1605719 w 4561834"/>
                <a:gd name="connsiteY82" fmla="*/ 4785788 h 4901727"/>
                <a:gd name="connsiteX83" fmla="*/ 1611550 w 4561834"/>
                <a:gd name="connsiteY83" fmla="*/ 4780183 h 4901727"/>
                <a:gd name="connsiteX84" fmla="*/ 1972654 w 4561834"/>
                <a:gd name="connsiteY84" fmla="*/ 4777240 h 4901727"/>
                <a:gd name="connsiteX85" fmla="*/ 1976691 w 4561834"/>
                <a:gd name="connsiteY85" fmla="*/ 4779108 h 4901727"/>
                <a:gd name="connsiteX86" fmla="*/ 1985806 w 4561834"/>
                <a:gd name="connsiteY86" fmla="*/ 4780806 h 4901727"/>
                <a:gd name="connsiteX87" fmla="*/ 1970068 w 4561834"/>
                <a:gd name="connsiteY87" fmla="*/ 4781259 h 4901727"/>
                <a:gd name="connsiteX88" fmla="*/ 1969615 w 4561834"/>
                <a:gd name="connsiteY88" fmla="*/ 4780806 h 4901727"/>
                <a:gd name="connsiteX89" fmla="*/ 1972654 w 4561834"/>
                <a:gd name="connsiteY89" fmla="*/ 4777240 h 4901727"/>
                <a:gd name="connsiteX90" fmla="*/ 1890175 w 4561834"/>
                <a:gd name="connsiteY90" fmla="*/ 4762379 h 4901727"/>
                <a:gd name="connsiteX91" fmla="*/ 1894662 w 4561834"/>
                <a:gd name="connsiteY91" fmla="*/ 4762917 h 4901727"/>
                <a:gd name="connsiteX92" fmla="*/ 1890812 w 4561834"/>
                <a:gd name="connsiteY92" fmla="*/ 4777975 h 4901727"/>
                <a:gd name="connsiteX93" fmla="*/ 1887302 w 4561834"/>
                <a:gd name="connsiteY93" fmla="*/ 4768125 h 4901727"/>
                <a:gd name="connsiteX94" fmla="*/ 1890175 w 4561834"/>
                <a:gd name="connsiteY94" fmla="*/ 4762379 h 4901727"/>
                <a:gd name="connsiteX95" fmla="*/ 1642176 w 4561834"/>
                <a:gd name="connsiteY95" fmla="*/ 4758728 h 4901727"/>
                <a:gd name="connsiteX96" fmla="*/ 1654291 w 4561834"/>
                <a:gd name="connsiteY96" fmla="*/ 4763030 h 4901727"/>
                <a:gd name="connsiteX97" fmla="*/ 1641723 w 4561834"/>
                <a:gd name="connsiteY97" fmla="*/ 4759181 h 4901727"/>
                <a:gd name="connsiteX98" fmla="*/ 1608210 w 4561834"/>
                <a:gd name="connsiteY98" fmla="*/ 4750689 h 4901727"/>
                <a:gd name="connsiteX99" fmla="*/ 1611719 w 4561834"/>
                <a:gd name="connsiteY99" fmla="*/ 4755444 h 4901727"/>
                <a:gd name="connsiteX100" fmla="*/ 1607757 w 4561834"/>
                <a:gd name="connsiteY100" fmla="*/ 4751142 h 4901727"/>
                <a:gd name="connsiteX101" fmla="*/ 1565794 w 4561834"/>
                <a:gd name="connsiteY101" fmla="*/ 4747660 h 4901727"/>
                <a:gd name="connsiteX102" fmla="*/ 1558618 w 4561834"/>
                <a:gd name="connsiteY102" fmla="*/ 4753746 h 4901727"/>
                <a:gd name="connsiteX103" fmla="*/ 1571526 w 4561834"/>
                <a:gd name="connsiteY103" fmla="*/ 4753406 h 4901727"/>
                <a:gd name="connsiteX104" fmla="*/ 1571526 w 4561834"/>
                <a:gd name="connsiteY104" fmla="*/ 4752953 h 4901727"/>
                <a:gd name="connsiteX105" fmla="*/ 1565794 w 4561834"/>
                <a:gd name="connsiteY105" fmla="*/ 4747660 h 4901727"/>
                <a:gd name="connsiteX106" fmla="*/ 2732756 w 4561834"/>
                <a:gd name="connsiteY106" fmla="*/ 4743668 h 4901727"/>
                <a:gd name="connsiteX107" fmla="*/ 2732642 w 4561834"/>
                <a:gd name="connsiteY107" fmla="*/ 4753291 h 4901727"/>
                <a:gd name="connsiteX108" fmla="*/ 2748494 w 4561834"/>
                <a:gd name="connsiteY108" fmla="*/ 4743668 h 4901727"/>
                <a:gd name="connsiteX109" fmla="*/ 1983541 w 4561834"/>
                <a:gd name="connsiteY109" fmla="*/ 4736196 h 4901727"/>
                <a:gd name="connsiteX110" fmla="*/ 1985919 w 4561834"/>
                <a:gd name="connsiteY110" fmla="*/ 4746160 h 4901727"/>
                <a:gd name="connsiteX111" fmla="*/ 1941762 w 4561834"/>
                <a:gd name="connsiteY111" fmla="*/ 4742084 h 4901727"/>
                <a:gd name="connsiteX112" fmla="*/ 1941536 w 4561834"/>
                <a:gd name="connsiteY112" fmla="*/ 4742084 h 4901727"/>
                <a:gd name="connsiteX113" fmla="*/ 1983541 w 4561834"/>
                <a:gd name="connsiteY113" fmla="*/ 4736196 h 4901727"/>
                <a:gd name="connsiteX114" fmla="*/ 1926251 w 4561834"/>
                <a:gd name="connsiteY114" fmla="*/ 4732573 h 4901727"/>
                <a:gd name="connsiteX115" fmla="*/ 1924213 w 4561834"/>
                <a:gd name="connsiteY115" fmla="*/ 4737555 h 4901727"/>
                <a:gd name="connsiteX116" fmla="*/ 1912890 w 4561834"/>
                <a:gd name="connsiteY116" fmla="*/ 4732913 h 4901727"/>
                <a:gd name="connsiteX117" fmla="*/ 1317115 w 4561834"/>
                <a:gd name="connsiteY117" fmla="*/ 4722610 h 4901727"/>
                <a:gd name="connsiteX118" fmla="*/ 1317115 w 4561834"/>
                <a:gd name="connsiteY118" fmla="*/ 4723063 h 4901727"/>
                <a:gd name="connsiteX119" fmla="*/ 1316891 w 4561834"/>
                <a:gd name="connsiteY119" fmla="*/ 4722728 h 4901727"/>
                <a:gd name="connsiteX120" fmla="*/ 1326138 w 4561834"/>
                <a:gd name="connsiteY120" fmla="*/ 4722532 h 4901727"/>
                <a:gd name="connsiteX121" fmla="*/ 1326923 w 4561834"/>
                <a:gd name="connsiteY121" fmla="*/ 4723669 h 4901727"/>
                <a:gd name="connsiteX122" fmla="*/ 1326456 w 4561834"/>
                <a:gd name="connsiteY122" fmla="*/ 4724110 h 4901727"/>
                <a:gd name="connsiteX123" fmla="*/ 1326138 w 4561834"/>
                <a:gd name="connsiteY123" fmla="*/ 4722532 h 4901727"/>
                <a:gd name="connsiteX124" fmla="*/ 1305270 w 4561834"/>
                <a:gd name="connsiteY124" fmla="*/ 4709513 h 4901727"/>
                <a:gd name="connsiteX125" fmla="*/ 1308935 w 4561834"/>
                <a:gd name="connsiteY125" fmla="*/ 4710849 h 4901727"/>
                <a:gd name="connsiteX126" fmla="*/ 1316891 w 4561834"/>
                <a:gd name="connsiteY126" fmla="*/ 4722728 h 4901727"/>
                <a:gd name="connsiteX127" fmla="*/ 1310379 w 4561834"/>
                <a:gd name="connsiteY127" fmla="*/ 4726162 h 4901727"/>
                <a:gd name="connsiteX128" fmla="*/ 1303302 w 4561834"/>
                <a:gd name="connsiteY128" fmla="*/ 4714005 h 4901727"/>
                <a:gd name="connsiteX129" fmla="*/ 1305270 w 4561834"/>
                <a:gd name="connsiteY129" fmla="*/ 4709513 h 4901727"/>
                <a:gd name="connsiteX130" fmla="*/ 921780 w 4561834"/>
                <a:gd name="connsiteY130" fmla="*/ 4708757 h 4901727"/>
                <a:gd name="connsiteX131" fmla="*/ 921799 w 4561834"/>
                <a:gd name="connsiteY131" fmla="*/ 4709017 h 4901727"/>
                <a:gd name="connsiteX132" fmla="*/ 921460 w 4561834"/>
                <a:gd name="connsiteY132" fmla="*/ 4708904 h 4901727"/>
                <a:gd name="connsiteX133" fmla="*/ 1907555 w 4561834"/>
                <a:gd name="connsiteY133" fmla="*/ 4705372 h 4901727"/>
                <a:gd name="connsiteX134" fmla="*/ 1875301 w 4561834"/>
                <a:gd name="connsiteY134" fmla="*/ 4714345 h 4901727"/>
                <a:gd name="connsiteX135" fmla="*/ 1893943 w 4561834"/>
                <a:gd name="connsiteY135" fmla="*/ 4718377 h 4901727"/>
                <a:gd name="connsiteX136" fmla="*/ 1918604 w 4561834"/>
                <a:gd name="connsiteY136" fmla="*/ 4708140 h 4901727"/>
                <a:gd name="connsiteX137" fmla="*/ 1924783 w 4561834"/>
                <a:gd name="connsiteY137" fmla="*/ 4707408 h 4901727"/>
                <a:gd name="connsiteX138" fmla="*/ 1923464 w 4561834"/>
                <a:gd name="connsiteY138" fmla="*/ 4705938 h 4901727"/>
                <a:gd name="connsiteX139" fmla="*/ 1907555 w 4561834"/>
                <a:gd name="connsiteY139" fmla="*/ 4705372 h 4901727"/>
                <a:gd name="connsiteX140" fmla="*/ 1936780 w 4561834"/>
                <a:gd name="connsiteY140" fmla="*/ 4702683 h 4901727"/>
                <a:gd name="connsiteX141" fmla="*/ 1936511 w 4561834"/>
                <a:gd name="connsiteY141" fmla="*/ 4706019 h 4901727"/>
                <a:gd name="connsiteX142" fmla="*/ 1939037 w 4561834"/>
                <a:gd name="connsiteY142" fmla="*/ 4705719 h 4901727"/>
                <a:gd name="connsiteX143" fmla="*/ 1938829 w 4561834"/>
                <a:gd name="connsiteY143" fmla="*/ 4705032 h 4901727"/>
                <a:gd name="connsiteX144" fmla="*/ 1936780 w 4561834"/>
                <a:gd name="connsiteY144" fmla="*/ 4702683 h 4901727"/>
                <a:gd name="connsiteX145" fmla="*/ 2028145 w 4561834"/>
                <a:gd name="connsiteY145" fmla="*/ 4696101 h 4901727"/>
                <a:gd name="connsiteX146" fmla="*/ 1993606 w 4561834"/>
                <a:gd name="connsiteY146" fmla="*/ 4702274 h 4901727"/>
                <a:gd name="connsiteX147" fmla="*/ 1995740 w 4561834"/>
                <a:gd name="connsiteY147" fmla="*/ 4702199 h 4901727"/>
                <a:gd name="connsiteX148" fmla="*/ 2029532 w 4561834"/>
                <a:gd name="connsiteY148" fmla="*/ 4697361 h 4901727"/>
                <a:gd name="connsiteX149" fmla="*/ 2024678 w 4561834"/>
                <a:gd name="connsiteY149" fmla="*/ 4692950 h 4901727"/>
                <a:gd name="connsiteX150" fmla="*/ 2024527 w 4561834"/>
                <a:gd name="connsiteY150" fmla="*/ 4695776 h 4901727"/>
                <a:gd name="connsiteX151" fmla="*/ 2025429 w 4561834"/>
                <a:gd name="connsiteY151" fmla="*/ 4693632 h 4901727"/>
                <a:gd name="connsiteX152" fmla="*/ 918856 w 4561834"/>
                <a:gd name="connsiteY152" fmla="*/ 4668823 h 4901727"/>
                <a:gd name="connsiteX153" fmla="*/ 930970 w 4561834"/>
                <a:gd name="connsiteY153" fmla="*/ 4701545 h 4901727"/>
                <a:gd name="connsiteX154" fmla="*/ 926894 w 4561834"/>
                <a:gd name="connsiteY154" fmla="*/ 4706413 h 4901727"/>
                <a:gd name="connsiteX155" fmla="*/ 921780 w 4561834"/>
                <a:gd name="connsiteY155" fmla="*/ 4708757 h 4901727"/>
                <a:gd name="connsiteX156" fmla="*/ 1003885 w 4561834"/>
                <a:gd name="connsiteY156" fmla="*/ 4641877 h 4901727"/>
                <a:gd name="connsiteX157" fmla="*/ 1063214 w 4561834"/>
                <a:gd name="connsiteY157" fmla="*/ 4672786 h 4901727"/>
                <a:gd name="connsiteX158" fmla="*/ 1016227 w 4561834"/>
                <a:gd name="connsiteY158" fmla="*/ 4690109 h 4901727"/>
                <a:gd name="connsiteX159" fmla="*/ 1025058 w 4561834"/>
                <a:gd name="connsiteY159" fmla="*/ 4703130 h 4901727"/>
                <a:gd name="connsiteX160" fmla="*/ 932669 w 4561834"/>
                <a:gd name="connsiteY160" fmla="*/ 4736983 h 4901727"/>
                <a:gd name="connsiteX161" fmla="*/ 1003885 w 4561834"/>
                <a:gd name="connsiteY161" fmla="*/ 4641877 h 4901727"/>
                <a:gd name="connsiteX162" fmla="*/ 1212210 w 4561834"/>
                <a:gd name="connsiteY162" fmla="*/ 4618969 h 4901727"/>
                <a:gd name="connsiteX163" fmla="*/ 1211308 w 4561834"/>
                <a:gd name="connsiteY163" fmla="*/ 4619685 h 4901727"/>
                <a:gd name="connsiteX164" fmla="*/ 1210969 w 4561834"/>
                <a:gd name="connsiteY164" fmla="*/ 4619685 h 4901727"/>
                <a:gd name="connsiteX165" fmla="*/ 1140884 w 4561834"/>
                <a:gd name="connsiteY165" fmla="*/ 4596588 h 4901727"/>
                <a:gd name="connsiteX166" fmla="*/ 1093784 w 4561834"/>
                <a:gd name="connsiteY166" fmla="*/ 4613684 h 4901727"/>
                <a:gd name="connsiteX167" fmla="*/ 1140884 w 4561834"/>
                <a:gd name="connsiteY167" fmla="*/ 4596588 h 4901727"/>
                <a:gd name="connsiteX168" fmla="*/ 1258749 w 4561834"/>
                <a:gd name="connsiteY168" fmla="*/ 4581982 h 4901727"/>
                <a:gd name="connsiteX169" fmla="*/ 1237603 w 4561834"/>
                <a:gd name="connsiteY169" fmla="*/ 4604310 h 4901727"/>
                <a:gd name="connsiteX170" fmla="*/ 1212210 w 4561834"/>
                <a:gd name="connsiteY170" fmla="*/ 4618969 h 4901727"/>
                <a:gd name="connsiteX171" fmla="*/ 819703 w 4561834"/>
                <a:gd name="connsiteY171" fmla="*/ 4576197 h 4901727"/>
                <a:gd name="connsiteX172" fmla="*/ 822806 w 4561834"/>
                <a:gd name="connsiteY172" fmla="*/ 4578103 h 4901727"/>
                <a:gd name="connsiteX173" fmla="*/ 822636 w 4561834"/>
                <a:gd name="connsiteY173" fmla="*/ 4578837 h 4901727"/>
                <a:gd name="connsiteX174" fmla="*/ 819703 w 4561834"/>
                <a:gd name="connsiteY174" fmla="*/ 4576197 h 4901727"/>
                <a:gd name="connsiteX175" fmla="*/ 793108 w 4561834"/>
                <a:gd name="connsiteY175" fmla="*/ 4569740 h 4901727"/>
                <a:gd name="connsiteX176" fmla="*/ 807445 w 4561834"/>
                <a:gd name="connsiteY176" fmla="*/ 4579265 h 4901727"/>
                <a:gd name="connsiteX177" fmla="*/ 784801 w 4561834"/>
                <a:gd name="connsiteY177" fmla="*/ 4575075 h 4901727"/>
                <a:gd name="connsiteX178" fmla="*/ 793108 w 4561834"/>
                <a:gd name="connsiteY178" fmla="*/ 4569740 h 4901727"/>
                <a:gd name="connsiteX179" fmla="*/ 1286941 w 4561834"/>
                <a:gd name="connsiteY179" fmla="*/ 4564319 h 4901727"/>
                <a:gd name="connsiteX180" fmla="*/ 1267014 w 4561834"/>
                <a:gd name="connsiteY180" fmla="*/ 4579831 h 4901727"/>
                <a:gd name="connsiteX181" fmla="*/ 1286941 w 4561834"/>
                <a:gd name="connsiteY181" fmla="*/ 4564319 h 4901727"/>
                <a:gd name="connsiteX182" fmla="*/ 1223126 w 4561834"/>
                <a:gd name="connsiteY182" fmla="*/ 4559578 h 4901727"/>
                <a:gd name="connsiteX183" fmla="*/ 1235765 w 4561834"/>
                <a:gd name="connsiteY183" fmla="*/ 4572358 h 4901727"/>
                <a:gd name="connsiteX184" fmla="*/ 1215498 w 4561834"/>
                <a:gd name="connsiteY184" fmla="*/ 4572358 h 4901727"/>
                <a:gd name="connsiteX185" fmla="*/ 1223126 w 4561834"/>
                <a:gd name="connsiteY185" fmla="*/ 4559578 h 4901727"/>
                <a:gd name="connsiteX186" fmla="*/ 1209200 w 4561834"/>
                <a:gd name="connsiteY186" fmla="*/ 4521861 h 4901727"/>
                <a:gd name="connsiteX187" fmla="*/ 1198514 w 4561834"/>
                <a:gd name="connsiteY187" fmla="*/ 4530466 h 4901727"/>
                <a:gd name="connsiteX188" fmla="*/ 1219913 w 4561834"/>
                <a:gd name="connsiteY188" fmla="*/ 4525144 h 4901727"/>
                <a:gd name="connsiteX189" fmla="*/ 1219121 w 4561834"/>
                <a:gd name="connsiteY189" fmla="*/ 4525144 h 4901727"/>
                <a:gd name="connsiteX190" fmla="*/ 1209200 w 4561834"/>
                <a:gd name="connsiteY190" fmla="*/ 4521861 h 4901727"/>
                <a:gd name="connsiteX191" fmla="*/ 4139063 w 4561834"/>
                <a:gd name="connsiteY191" fmla="*/ 4415721 h 4901727"/>
                <a:gd name="connsiteX192" fmla="*/ 4140147 w 4561834"/>
                <a:gd name="connsiteY192" fmla="*/ 4415996 h 4901727"/>
                <a:gd name="connsiteX193" fmla="*/ 4139063 w 4561834"/>
                <a:gd name="connsiteY193" fmla="*/ 4416174 h 4901727"/>
                <a:gd name="connsiteX194" fmla="*/ 4163634 w 4561834"/>
                <a:gd name="connsiteY194" fmla="*/ 4412123 h 4901727"/>
                <a:gd name="connsiteX195" fmla="*/ 4232019 w 4561834"/>
                <a:gd name="connsiteY195" fmla="*/ 4437120 h 4901727"/>
                <a:gd name="connsiteX196" fmla="*/ 4187706 w 4561834"/>
                <a:gd name="connsiteY196" fmla="*/ 4428034 h 4901727"/>
                <a:gd name="connsiteX197" fmla="*/ 4140147 w 4561834"/>
                <a:gd name="connsiteY197" fmla="*/ 4415996 h 4901727"/>
                <a:gd name="connsiteX198" fmla="*/ 4404338 w 4561834"/>
                <a:gd name="connsiteY198" fmla="*/ 4410469 h 4901727"/>
                <a:gd name="connsiteX199" fmla="*/ 4425402 w 4561834"/>
                <a:gd name="connsiteY199" fmla="*/ 4422967 h 4901727"/>
                <a:gd name="connsiteX200" fmla="*/ 4403664 w 4561834"/>
                <a:gd name="connsiteY200" fmla="*/ 4430894 h 4901727"/>
                <a:gd name="connsiteX201" fmla="*/ 4396757 w 4561834"/>
                <a:gd name="connsiteY201" fmla="*/ 4415268 h 4901727"/>
                <a:gd name="connsiteX202" fmla="*/ 4397210 w 4561834"/>
                <a:gd name="connsiteY202" fmla="*/ 4415268 h 4901727"/>
                <a:gd name="connsiteX203" fmla="*/ 4404338 w 4561834"/>
                <a:gd name="connsiteY203" fmla="*/ 4410469 h 4901727"/>
                <a:gd name="connsiteX204" fmla="*/ 3938943 w 4561834"/>
                <a:gd name="connsiteY204" fmla="*/ 4402344 h 4901727"/>
                <a:gd name="connsiteX205" fmla="*/ 3950775 w 4561834"/>
                <a:gd name="connsiteY205" fmla="*/ 4406324 h 4901727"/>
                <a:gd name="connsiteX206" fmla="*/ 3929602 w 4561834"/>
                <a:gd name="connsiteY206" fmla="*/ 4410626 h 4901727"/>
                <a:gd name="connsiteX207" fmla="*/ 3938943 w 4561834"/>
                <a:gd name="connsiteY207" fmla="*/ 4402344 h 4901727"/>
                <a:gd name="connsiteX208" fmla="*/ 4282855 w 4561834"/>
                <a:gd name="connsiteY208" fmla="*/ 4390812 h 4901727"/>
                <a:gd name="connsiteX209" fmla="*/ 4283029 w 4561834"/>
                <a:gd name="connsiteY209" fmla="*/ 4390821 h 4901727"/>
                <a:gd name="connsiteX210" fmla="*/ 4282855 w 4561834"/>
                <a:gd name="connsiteY210" fmla="*/ 4390925 h 4901727"/>
                <a:gd name="connsiteX211" fmla="*/ 4048599 w 4561834"/>
                <a:gd name="connsiteY211" fmla="*/ 4390586 h 4901727"/>
                <a:gd name="connsiteX212" fmla="*/ 4049052 w 4561834"/>
                <a:gd name="connsiteY212" fmla="*/ 4390587 h 4901727"/>
                <a:gd name="connsiteX213" fmla="*/ 4030144 w 4561834"/>
                <a:gd name="connsiteY213" fmla="*/ 4399643 h 4901727"/>
                <a:gd name="connsiteX214" fmla="*/ 4048599 w 4561834"/>
                <a:gd name="connsiteY214" fmla="*/ 4390586 h 4901727"/>
                <a:gd name="connsiteX215" fmla="*/ 4291469 w 4561834"/>
                <a:gd name="connsiteY215" fmla="*/ 4385779 h 4901727"/>
                <a:gd name="connsiteX216" fmla="*/ 4319539 w 4561834"/>
                <a:gd name="connsiteY216" fmla="*/ 4393756 h 4901727"/>
                <a:gd name="connsiteX217" fmla="*/ 4293905 w 4561834"/>
                <a:gd name="connsiteY217" fmla="*/ 4391399 h 4901727"/>
                <a:gd name="connsiteX218" fmla="*/ 4283029 w 4561834"/>
                <a:gd name="connsiteY218" fmla="*/ 4390821 h 4901727"/>
                <a:gd name="connsiteX219" fmla="*/ 3743490 w 4561834"/>
                <a:gd name="connsiteY219" fmla="*/ 4366525 h 4901727"/>
                <a:gd name="connsiteX220" fmla="*/ 3743490 w 4561834"/>
                <a:gd name="connsiteY220" fmla="*/ 4366751 h 4901727"/>
                <a:gd name="connsiteX221" fmla="*/ 3743490 w 4561834"/>
                <a:gd name="connsiteY221" fmla="*/ 4371733 h 4901727"/>
                <a:gd name="connsiteX222" fmla="*/ 3772136 w 4561834"/>
                <a:gd name="connsiteY222" fmla="*/ 4377960 h 4901727"/>
                <a:gd name="connsiteX223" fmla="*/ 3743490 w 4561834"/>
                <a:gd name="connsiteY223" fmla="*/ 4366525 h 4901727"/>
                <a:gd name="connsiteX224" fmla="*/ 706564 w 4561834"/>
                <a:gd name="connsiteY224" fmla="*/ 4133849 h 4901727"/>
                <a:gd name="connsiteX225" fmla="*/ 689241 w 4561834"/>
                <a:gd name="connsiteY225" fmla="*/ 4138264 h 4901727"/>
                <a:gd name="connsiteX226" fmla="*/ 706564 w 4561834"/>
                <a:gd name="connsiteY226" fmla="*/ 4133849 h 4901727"/>
                <a:gd name="connsiteX227" fmla="*/ 677905 w 4561834"/>
                <a:gd name="connsiteY227" fmla="*/ 4088475 h 4901727"/>
                <a:gd name="connsiteX228" fmla="*/ 687543 w 4561834"/>
                <a:gd name="connsiteY228" fmla="*/ 4102826 h 4901727"/>
                <a:gd name="connsiteX229" fmla="*/ 686410 w 4561834"/>
                <a:gd name="connsiteY229" fmla="*/ 4098070 h 4901727"/>
                <a:gd name="connsiteX230" fmla="*/ 666144 w 4561834"/>
                <a:gd name="connsiteY230" fmla="*/ 4098070 h 4901727"/>
                <a:gd name="connsiteX231" fmla="*/ 677905 w 4561834"/>
                <a:gd name="connsiteY231" fmla="*/ 4088475 h 4901727"/>
                <a:gd name="connsiteX232" fmla="*/ 4475786 w 4561834"/>
                <a:gd name="connsiteY232" fmla="*/ 3973928 h 4901727"/>
                <a:gd name="connsiteX233" fmla="*/ 4475786 w 4561834"/>
                <a:gd name="connsiteY233" fmla="*/ 3978910 h 4901727"/>
                <a:gd name="connsiteX234" fmla="*/ 4505564 w 4561834"/>
                <a:gd name="connsiteY234" fmla="*/ 3986609 h 4901727"/>
                <a:gd name="connsiteX235" fmla="*/ 4475560 w 4561834"/>
                <a:gd name="connsiteY235" fmla="*/ 3974041 h 4901727"/>
                <a:gd name="connsiteX236" fmla="*/ 580150 w 4561834"/>
                <a:gd name="connsiteY236" fmla="*/ 3962662 h 4901727"/>
                <a:gd name="connsiteX237" fmla="*/ 588755 w 4561834"/>
                <a:gd name="connsiteY237" fmla="*/ 3996629 h 4901727"/>
                <a:gd name="connsiteX238" fmla="*/ 579018 w 4561834"/>
                <a:gd name="connsiteY238" fmla="*/ 4002969 h 4901727"/>
                <a:gd name="connsiteX239" fmla="*/ 580150 w 4561834"/>
                <a:gd name="connsiteY239" fmla="*/ 3962662 h 4901727"/>
                <a:gd name="connsiteX240" fmla="*/ 643698 w 4561834"/>
                <a:gd name="connsiteY240" fmla="*/ 3937134 h 4901727"/>
                <a:gd name="connsiteX241" fmla="*/ 633522 w 4561834"/>
                <a:gd name="connsiteY241" fmla="*/ 3940254 h 4901727"/>
                <a:gd name="connsiteX242" fmla="*/ 638871 w 4561834"/>
                <a:gd name="connsiteY242" fmla="*/ 3941613 h 4901727"/>
                <a:gd name="connsiteX243" fmla="*/ 4473352 w 4561834"/>
                <a:gd name="connsiteY243" fmla="*/ 3933168 h 4901727"/>
                <a:gd name="connsiteX244" fmla="*/ 4489939 w 4561834"/>
                <a:gd name="connsiteY244" fmla="*/ 3940528 h 4901727"/>
                <a:gd name="connsiteX245" fmla="*/ 4490505 w 4561834"/>
                <a:gd name="connsiteY245" fmla="*/ 3940528 h 4901727"/>
                <a:gd name="connsiteX246" fmla="*/ 4462879 w 4561834"/>
                <a:gd name="connsiteY246" fmla="*/ 3938037 h 4901727"/>
                <a:gd name="connsiteX247" fmla="*/ 4473352 w 4561834"/>
                <a:gd name="connsiteY247" fmla="*/ 3933168 h 4901727"/>
                <a:gd name="connsiteX248" fmla="*/ 494082 w 4561834"/>
                <a:gd name="connsiteY248" fmla="*/ 3860712 h 4901727"/>
                <a:gd name="connsiteX249" fmla="*/ 496987 w 4561834"/>
                <a:gd name="connsiteY249" fmla="*/ 3863203 h 4901727"/>
                <a:gd name="connsiteX250" fmla="*/ 496831 w 4561834"/>
                <a:gd name="connsiteY250" fmla="*/ 3863783 h 4901727"/>
                <a:gd name="connsiteX251" fmla="*/ 494082 w 4561834"/>
                <a:gd name="connsiteY251" fmla="*/ 3860712 h 4901727"/>
                <a:gd name="connsiteX252" fmla="*/ 468159 w 4561834"/>
                <a:gd name="connsiteY252" fmla="*/ 3850770 h 4901727"/>
                <a:gd name="connsiteX253" fmla="*/ 481080 w 4561834"/>
                <a:gd name="connsiteY253" fmla="*/ 3861894 h 4901727"/>
                <a:gd name="connsiteX254" fmla="*/ 459229 w 4561834"/>
                <a:gd name="connsiteY254" fmla="*/ 3855101 h 4901727"/>
                <a:gd name="connsiteX255" fmla="*/ 468159 w 4561834"/>
                <a:gd name="connsiteY255" fmla="*/ 3850770 h 4901727"/>
                <a:gd name="connsiteX256" fmla="*/ 240598 w 4561834"/>
                <a:gd name="connsiteY256" fmla="*/ 3599445 h 4901727"/>
                <a:gd name="connsiteX257" fmla="*/ 244787 w 4561834"/>
                <a:gd name="connsiteY257" fmla="*/ 3633412 h 4901727"/>
                <a:gd name="connsiteX258" fmla="*/ 241730 w 4561834"/>
                <a:gd name="connsiteY258" fmla="*/ 3639073 h 4901727"/>
                <a:gd name="connsiteX259" fmla="*/ 240598 w 4561834"/>
                <a:gd name="connsiteY259" fmla="*/ 3599445 h 4901727"/>
                <a:gd name="connsiteX260" fmla="*/ 270941 w 4561834"/>
                <a:gd name="connsiteY260" fmla="*/ 3592086 h 4901727"/>
                <a:gd name="connsiteX261" fmla="*/ 290302 w 4561834"/>
                <a:gd name="connsiteY261" fmla="*/ 3635676 h 4901727"/>
                <a:gd name="connsiteX262" fmla="*/ 273998 w 4561834"/>
                <a:gd name="connsiteY262" fmla="*/ 3641677 h 4901727"/>
                <a:gd name="connsiteX263" fmla="*/ 276602 w 4561834"/>
                <a:gd name="connsiteY263" fmla="*/ 3656396 h 4901727"/>
                <a:gd name="connsiteX264" fmla="*/ 245466 w 4561834"/>
                <a:gd name="connsiteY264" fmla="*/ 3668624 h 4901727"/>
                <a:gd name="connsiteX265" fmla="*/ 270941 w 4561834"/>
                <a:gd name="connsiteY265" fmla="*/ 3592086 h 4901727"/>
                <a:gd name="connsiteX266" fmla="*/ 372841 w 4561834"/>
                <a:gd name="connsiteY266" fmla="*/ 3584953 h 4901727"/>
                <a:gd name="connsiteX267" fmla="*/ 364576 w 4561834"/>
                <a:gd name="connsiteY267" fmla="*/ 3594803 h 4901727"/>
                <a:gd name="connsiteX268" fmla="*/ 372841 w 4561834"/>
                <a:gd name="connsiteY268" fmla="*/ 3584953 h 4901727"/>
                <a:gd name="connsiteX269" fmla="*/ 320872 w 4561834"/>
                <a:gd name="connsiteY269" fmla="*/ 3579744 h 4901727"/>
                <a:gd name="connsiteX270" fmla="*/ 320646 w 4561834"/>
                <a:gd name="connsiteY270" fmla="*/ 3580084 h 4901727"/>
                <a:gd name="connsiteX271" fmla="*/ 320488 w 4561834"/>
                <a:gd name="connsiteY271" fmla="*/ 3580017 h 4901727"/>
                <a:gd name="connsiteX272" fmla="*/ 310909 w 4561834"/>
                <a:gd name="connsiteY272" fmla="*/ 3575965 h 4901727"/>
                <a:gd name="connsiteX273" fmla="*/ 320488 w 4561834"/>
                <a:gd name="connsiteY273" fmla="*/ 3580017 h 4901727"/>
                <a:gd name="connsiteX274" fmla="*/ 312848 w 4561834"/>
                <a:gd name="connsiteY274" fmla="*/ 3585434 h 4901727"/>
                <a:gd name="connsiteX275" fmla="*/ 303549 w 4561834"/>
                <a:gd name="connsiteY275" fmla="*/ 3585179 h 4901727"/>
                <a:gd name="connsiteX276" fmla="*/ 310909 w 4561834"/>
                <a:gd name="connsiteY276" fmla="*/ 3575965 h 4901727"/>
                <a:gd name="connsiteX277" fmla="*/ 351739 w 4561834"/>
                <a:gd name="connsiteY277" fmla="*/ 3564275 h 4901727"/>
                <a:gd name="connsiteX278" fmla="*/ 354839 w 4561834"/>
                <a:gd name="connsiteY278" fmla="*/ 3579744 h 4901727"/>
                <a:gd name="connsiteX279" fmla="*/ 348045 w 4561834"/>
                <a:gd name="connsiteY279" fmla="*/ 3574876 h 4901727"/>
                <a:gd name="connsiteX280" fmla="*/ 351739 w 4561834"/>
                <a:gd name="connsiteY280" fmla="*/ 3564275 h 4901727"/>
                <a:gd name="connsiteX281" fmla="*/ 375941 w 4561834"/>
                <a:gd name="connsiteY281" fmla="*/ 3559633 h 4901727"/>
                <a:gd name="connsiteX282" fmla="*/ 377719 w 4561834"/>
                <a:gd name="connsiteY282" fmla="*/ 3559938 h 4901727"/>
                <a:gd name="connsiteX283" fmla="*/ 379088 w 4561834"/>
                <a:gd name="connsiteY283" fmla="*/ 3562289 h 4901727"/>
                <a:gd name="connsiteX284" fmla="*/ 376988 w 4561834"/>
                <a:gd name="connsiteY284" fmla="*/ 3565535 h 4901727"/>
                <a:gd name="connsiteX285" fmla="*/ 372841 w 4561834"/>
                <a:gd name="connsiteY285" fmla="*/ 3564912 h 4901727"/>
                <a:gd name="connsiteX286" fmla="*/ 375941 w 4561834"/>
                <a:gd name="connsiteY286" fmla="*/ 3559633 h 4901727"/>
                <a:gd name="connsiteX287" fmla="*/ 395599 w 4561834"/>
                <a:gd name="connsiteY287" fmla="*/ 3541022 h 4901727"/>
                <a:gd name="connsiteX288" fmla="*/ 402392 w 4561834"/>
                <a:gd name="connsiteY288" fmla="*/ 3546231 h 4901727"/>
                <a:gd name="connsiteX289" fmla="*/ 395599 w 4561834"/>
                <a:gd name="connsiteY289" fmla="*/ 3541022 h 4901727"/>
                <a:gd name="connsiteX290" fmla="*/ 437355 w 4561834"/>
                <a:gd name="connsiteY290" fmla="*/ 3536130 h 4901727"/>
                <a:gd name="connsiteX291" fmla="*/ 433949 w 4561834"/>
                <a:gd name="connsiteY291" fmla="*/ 3537653 h 4901727"/>
                <a:gd name="connsiteX292" fmla="*/ 441015 w 4561834"/>
                <a:gd name="connsiteY292" fmla="*/ 3544972 h 4901727"/>
                <a:gd name="connsiteX293" fmla="*/ 441679 w 4561834"/>
                <a:gd name="connsiteY293" fmla="*/ 3541474 h 4901727"/>
                <a:gd name="connsiteX294" fmla="*/ 437355 w 4561834"/>
                <a:gd name="connsiteY294" fmla="*/ 3536130 h 4901727"/>
                <a:gd name="connsiteX295" fmla="*/ 375785 w 4561834"/>
                <a:gd name="connsiteY295" fmla="*/ 3530493 h 4901727"/>
                <a:gd name="connsiteX296" fmla="*/ 377710 w 4561834"/>
                <a:gd name="connsiteY296" fmla="*/ 3535475 h 4901727"/>
                <a:gd name="connsiteX297" fmla="*/ 375785 w 4561834"/>
                <a:gd name="connsiteY297" fmla="*/ 3530493 h 4901727"/>
                <a:gd name="connsiteX298" fmla="*/ 350593 w 4561834"/>
                <a:gd name="connsiteY298" fmla="*/ 3524931 h 4901727"/>
                <a:gd name="connsiteX299" fmla="*/ 346007 w 4561834"/>
                <a:gd name="connsiteY299" fmla="*/ 3530493 h 4901727"/>
                <a:gd name="connsiteX300" fmla="*/ 350890 w 4561834"/>
                <a:gd name="connsiteY300" fmla="*/ 3533323 h 4901727"/>
                <a:gd name="connsiteX301" fmla="*/ 353661 w 4561834"/>
                <a:gd name="connsiteY301" fmla="*/ 3530218 h 4901727"/>
                <a:gd name="connsiteX302" fmla="*/ 353820 w 4561834"/>
                <a:gd name="connsiteY302" fmla="*/ 3530493 h 4901727"/>
                <a:gd name="connsiteX303" fmla="*/ 353820 w 4561834"/>
                <a:gd name="connsiteY303" fmla="*/ 3530040 h 4901727"/>
                <a:gd name="connsiteX304" fmla="*/ 353661 w 4561834"/>
                <a:gd name="connsiteY304" fmla="*/ 3530218 h 4901727"/>
                <a:gd name="connsiteX305" fmla="*/ 203323 w 4561834"/>
                <a:gd name="connsiteY305" fmla="*/ 3488879 h 4901727"/>
                <a:gd name="connsiteX306" fmla="*/ 204533 w 4561834"/>
                <a:gd name="connsiteY306" fmla="*/ 3491306 h 4901727"/>
                <a:gd name="connsiteX307" fmla="*/ 204462 w 4561834"/>
                <a:gd name="connsiteY307" fmla="*/ 3492109 h 4901727"/>
                <a:gd name="connsiteX308" fmla="*/ 203323 w 4561834"/>
                <a:gd name="connsiteY308" fmla="*/ 3488879 h 4901727"/>
                <a:gd name="connsiteX309" fmla="*/ 198819 w 4561834"/>
                <a:gd name="connsiteY309" fmla="*/ 3488374 h 4901727"/>
                <a:gd name="connsiteX310" fmla="*/ 198819 w 4561834"/>
                <a:gd name="connsiteY310" fmla="*/ 3488827 h 4901727"/>
                <a:gd name="connsiteX311" fmla="*/ 198667 w 4561834"/>
                <a:gd name="connsiteY311" fmla="*/ 3488503 h 4901727"/>
                <a:gd name="connsiteX312" fmla="*/ 4543677 w 4561834"/>
                <a:gd name="connsiteY312" fmla="*/ 3484044 h 4901727"/>
                <a:gd name="connsiteX313" fmla="*/ 4559004 w 4561834"/>
                <a:gd name="connsiteY313" fmla="*/ 3498281 h 4901727"/>
                <a:gd name="connsiteX314" fmla="*/ 4525038 w 4561834"/>
                <a:gd name="connsiteY314" fmla="*/ 3485261 h 4901727"/>
                <a:gd name="connsiteX315" fmla="*/ 4543677 w 4561834"/>
                <a:gd name="connsiteY315" fmla="*/ 3484044 h 4901727"/>
                <a:gd name="connsiteX316" fmla="*/ 4498477 w 4561834"/>
                <a:gd name="connsiteY316" fmla="*/ 3479677 h 4901727"/>
                <a:gd name="connsiteX317" fmla="*/ 4501757 w 4561834"/>
                <a:gd name="connsiteY317" fmla="*/ 3483400 h 4901727"/>
                <a:gd name="connsiteX318" fmla="*/ 4497868 w 4561834"/>
                <a:gd name="connsiteY318" fmla="*/ 3480395 h 4901727"/>
                <a:gd name="connsiteX319" fmla="*/ 193002 w 4561834"/>
                <a:gd name="connsiteY319" fmla="*/ 3476401 h 4901727"/>
                <a:gd name="connsiteX320" fmla="*/ 198667 w 4561834"/>
                <a:gd name="connsiteY320" fmla="*/ 3488503 h 4901727"/>
                <a:gd name="connsiteX321" fmla="*/ 194870 w 4561834"/>
                <a:gd name="connsiteY321" fmla="*/ 3491714 h 4901727"/>
                <a:gd name="connsiteX322" fmla="*/ 189648 w 4561834"/>
                <a:gd name="connsiteY322" fmla="*/ 3479430 h 4901727"/>
                <a:gd name="connsiteX323" fmla="*/ 193002 w 4561834"/>
                <a:gd name="connsiteY323" fmla="*/ 3476401 h 4901727"/>
                <a:gd name="connsiteX324" fmla="*/ 4474822 w 4561834"/>
                <a:gd name="connsiteY324" fmla="*/ 3419549 h 4901727"/>
                <a:gd name="connsiteX325" fmla="*/ 4475200 w 4561834"/>
                <a:gd name="connsiteY325" fmla="*/ 3419715 h 4901727"/>
                <a:gd name="connsiteX326" fmla="*/ 4475162 w 4561834"/>
                <a:gd name="connsiteY326" fmla="*/ 3419774 h 4901727"/>
                <a:gd name="connsiteX327" fmla="*/ 4479178 w 4561834"/>
                <a:gd name="connsiteY327" fmla="*/ 3413521 h 4901727"/>
                <a:gd name="connsiteX328" fmla="*/ 4497806 w 4561834"/>
                <a:gd name="connsiteY328" fmla="*/ 3421020 h 4901727"/>
                <a:gd name="connsiteX329" fmla="*/ 4483767 w 4561834"/>
                <a:gd name="connsiteY329" fmla="*/ 3433588 h 4901727"/>
                <a:gd name="connsiteX330" fmla="*/ 4480059 w 4561834"/>
                <a:gd name="connsiteY330" fmla="*/ 3421856 h 4901727"/>
                <a:gd name="connsiteX331" fmla="*/ 4475200 w 4561834"/>
                <a:gd name="connsiteY331" fmla="*/ 3419715 h 4901727"/>
                <a:gd name="connsiteX332" fmla="*/ 4443677 w 4561834"/>
                <a:gd name="connsiteY332" fmla="*/ 3339617 h 4901727"/>
                <a:gd name="connsiteX333" fmla="*/ 4431034 w 4561834"/>
                <a:gd name="connsiteY333" fmla="*/ 3354489 h 4901727"/>
                <a:gd name="connsiteX334" fmla="*/ 4404625 w 4561834"/>
                <a:gd name="connsiteY334" fmla="*/ 3361692 h 4901727"/>
                <a:gd name="connsiteX335" fmla="*/ 4420759 w 4561834"/>
                <a:gd name="connsiteY335" fmla="*/ 3346790 h 4901727"/>
                <a:gd name="connsiteX336" fmla="*/ 4443680 w 4561834"/>
                <a:gd name="connsiteY336" fmla="*/ 3339614 h 4901727"/>
                <a:gd name="connsiteX337" fmla="*/ 4443686 w 4561834"/>
                <a:gd name="connsiteY337" fmla="*/ 3339614 h 4901727"/>
                <a:gd name="connsiteX338" fmla="*/ 4443677 w 4561834"/>
                <a:gd name="connsiteY338" fmla="*/ 3339617 h 4901727"/>
                <a:gd name="connsiteX339" fmla="*/ 146586 w 4561834"/>
                <a:gd name="connsiteY339" fmla="*/ 3032172 h 4901727"/>
                <a:gd name="connsiteX340" fmla="*/ 154436 w 4561834"/>
                <a:gd name="connsiteY340" fmla="*/ 3034353 h 4901727"/>
                <a:gd name="connsiteX341" fmla="*/ 145604 w 4561834"/>
                <a:gd name="connsiteY341" fmla="*/ 3035259 h 4901727"/>
                <a:gd name="connsiteX342" fmla="*/ 146586 w 4561834"/>
                <a:gd name="connsiteY342" fmla="*/ 3032172 h 4901727"/>
                <a:gd name="connsiteX343" fmla="*/ 144878 w 4561834"/>
                <a:gd name="connsiteY343" fmla="*/ 2994835 h 4901727"/>
                <a:gd name="connsiteX344" fmla="*/ 145265 w 4561834"/>
                <a:gd name="connsiteY344" fmla="*/ 2995518 h 4901727"/>
                <a:gd name="connsiteX345" fmla="*/ 145265 w 4561834"/>
                <a:gd name="connsiteY345" fmla="*/ 3000387 h 4901727"/>
                <a:gd name="connsiteX346" fmla="*/ 140707 w 4561834"/>
                <a:gd name="connsiteY346" fmla="*/ 2984649 h 4901727"/>
                <a:gd name="connsiteX347" fmla="*/ 144430 w 4561834"/>
                <a:gd name="connsiteY347" fmla="*/ 2988389 h 4901727"/>
                <a:gd name="connsiteX348" fmla="*/ 144878 w 4561834"/>
                <a:gd name="connsiteY348" fmla="*/ 2994835 h 4901727"/>
                <a:gd name="connsiteX349" fmla="*/ 142185 w 4561834"/>
                <a:gd name="connsiteY349" fmla="*/ 2990076 h 4901727"/>
                <a:gd name="connsiteX350" fmla="*/ 134622 w 4561834"/>
                <a:gd name="connsiteY350" fmla="*/ 2991669 h 4901727"/>
                <a:gd name="connsiteX351" fmla="*/ 140707 w 4561834"/>
                <a:gd name="connsiteY351" fmla="*/ 2984649 h 4901727"/>
                <a:gd name="connsiteX352" fmla="*/ 4426406 w 4561834"/>
                <a:gd name="connsiteY352" fmla="*/ 2975075 h 4901727"/>
                <a:gd name="connsiteX353" fmla="*/ 4427156 w 4561834"/>
                <a:gd name="connsiteY353" fmla="*/ 2979681 h 4901727"/>
                <a:gd name="connsiteX354" fmla="*/ 4450480 w 4561834"/>
                <a:gd name="connsiteY354" fmla="*/ 2980699 h 4901727"/>
                <a:gd name="connsiteX355" fmla="*/ 4427743 w 4561834"/>
                <a:gd name="connsiteY355" fmla="*/ 2986830 h 4901727"/>
                <a:gd name="connsiteX356" fmla="*/ 4426363 w 4561834"/>
                <a:gd name="connsiteY356" fmla="*/ 2974699 h 4901727"/>
                <a:gd name="connsiteX357" fmla="*/ 4426406 w 4561834"/>
                <a:gd name="connsiteY357" fmla="*/ 2975075 h 4901727"/>
                <a:gd name="connsiteX358" fmla="*/ 4426363 w 4561834"/>
                <a:gd name="connsiteY358" fmla="*/ 2974812 h 4901727"/>
                <a:gd name="connsiteX359" fmla="*/ 4414857 w 4561834"/>
                <a:gd name="connsiteY359" fmla="*/ 2935567 h 4901727"/>
                <a:gd name="connsiteX360" fmla="*/ 4428628 w 4561834"/>
                <a:gd name="connsiteY360" fmla="*/ 2939034 h 4901727"/>
                <a:gd name="connsiteX361" fmla="*/ 4428628 w 4561834"/>
                <a:gd name="connsiteY361" fmla="*/ 2939261 h 4901727"/>
                <a:gd name="connsiteX362" fmla="*/ 4408135 w 4561834"/>
                <a:gd name="connsiteY362" fmla="*/ 2942884 h 4901727"/>
                <a:gd name="connsiteX363" fmla="*/ 4414857 w 4561834"/>
                <a:gd name="connsiteY363" fmla="*/ 2935567 h 4901727"/>
                <a:gd name="connsiteX364" fmla="*/ 128536 w 4561834"/>
                <a:gd name="connsiteY364" fmla="*/ 2637343 h 4901727"/>
                <a:gd name="connsiteX365" fmla="*/ 128490 w 4561834"/>
                <a:gd name="connsiteY365" fmla="*/ 2637432 h 4901727"/>
                <a:gd name="connsiteX366" fmla="*/ 128394 w 4561834"/>
                <a:gd name="connsiteY366" fmla="*/ 2637397 h 4901727"/>
                <a:gd name="connsiteX367" fmla="*/ 149907 w 4561834"/>
                <a:gd name="connsiteY367" fmla="*/ 2620413 h 4901727"/>
                <a:gd name="connsiteX368" fmla="*/ 141844 w 4561834"/>
                <a:gd name="connsiteY368" fmla="*/ 2632316 h 4901727"/>
                <a:gd name="connsiteX369" fmla="*/ 128536 w 4561834"/>
                <a:gd name="connsiteY369" fmla="*/ 2637343 h 4901727"/>
                <a:gd name="connsiteX370" fmla="*/ 135273 w 4561834"/>
                <a:gd name="connsiteY370" fmla="*/ 2624390 h 4901727"/>
                <a:gd name="connsiteX371" fmla="*/ 149907 w 4561834"/>
                <a:gd name="connsiteY371" fmla="*/ 2620413 h 4901727"/>
                <a:gd name="connsiteX372" fmla="*/ 148552 w 4561834"/>
                <a:gd name="connsiteY372" fmla="*/ 2560956 h 4901727"/>
                <a:gd name="connsiteX373" fmla="*/ 163040 w 4561834"/>
                <a:gd name="connsiteY373" fmla="*/ 2565048 h 4901727"/>
                <a:gd name="connsiteX374" fmla="*/ 147189 w 4561834"/>
                <a:gd name="connsiteY374" fmla="*/ 2566293 h 4901727"/>
                <a:gd name="connsiteX375" fmla="*/ 148552 w 4561834"/>
                <a:gd name="connsiteY375" fmla="*/ 2560956 h 4901727"/>
                <a:gd name="connsiteX376" fmla="*/ 106995 w 4561834"/>
                <a:gd name="connsiteY376" fmla="*/ 2539799 h 4901727"/>
                <a:gd name="connsiteX377" fmla="*/ 111977 w 4561834"/>
                <a:gd name="connsiteY377" fmla="*/ 2554858 h 4901727"/>
                <a:gd name="connsiteX378" fmla="*/ 98957 w 4561834"/>
                <a:gd name="connsiteY378" fmla="*/ 2551121 h 4901727"/>
                <a:gd name="connsiteX379" fmla="*/ 106995 w 4561834"/>
                <a:gd name="connsiteY379" fmla="*/ 2539799 h 4901727"/>
                <a:gd name="connsiteX380" fmla="*/ 4325139 w 4561834"/>
                <a:gd name="connsiteY380" fmla="*/ 2489776 h 4901727"/>
                <a:gd name="connsiteX381" fmla="*/ 4328528 w 4561834"/>
                <a:gd name="connsiteY381" fmla="*/ 2492606 h 4901727"/>
                <a:gd name="connsiteX382" fmla="*/ 4324929 w 4561834"/>
                <a:gd name="connsiteY382" fmla="*/ 2490438 h 4901727"/>
                <a:gd name="connsiteX383" fmla="*/ 4357779 w 4561834"/>
                <a:gd name="connsiteY383" fmla="*/ 2484985 h 4901727"/>
                <a:gd name="connsiteX384" fmla="*/ 4371904 w 4561834"/>
                <a:gd name="connsiteY384" fmla="*/ 2495543 h 4901727"/>
                <a:gd name="connsiteX385" fmla="*/ 4344844 w 4561834"/>
                <a:gd name="connsiteY385" fmla="*/ 2490222 h 4901727"/>
                <a:gd name="connsiteX386" fmla="*/ 4357779 w 4561834"/>
                <a:gd name="connsiteY386" fmla="*/ 2484985 h 4901727"/>
                <a:gd name="connsiteX387" fmla="*/ 168715 w 4561834"/>
                <a:gd name="connsiteY387" fmla="*/ 2458227 h 4901727"/>
                <a:gd name="connsiteX388" fmla="*/ 168497 w 4561834"/>
                <a:gd name="connsiteY388" fmla="*/ 2458540 h 4901727"/>
                <a:gd name="connsiteX389" fmla="*/ 167908 w 4561834"/>
                <a:gd name="connsiteY389" fmla="*/ 2458618 h 4901727"/>
                <a:gd name="connsiteX390" fmla="*/ 211499 w 4561834"/>
                <a:gd name="connsiteY390" fmla="*/ 2427482 h 4901727"/>
                <a:gd name="connsiteX391" fmla="*/ 194247 w 4561834"/>
                <a:gd name="connsiteY391" fmla="*/ 2445853 h 4901727"/>
                <a:gd name="connsiteX392" fmla="*/ 168715 w 4561834"/>
                <a:gd name="connsiteY392" fmla="*/ 2458227 h 4901727"/>
                <a:gd name="connsiteX393" fmla="*/ 181155 w 4561834"/>
                <a:gd name="connsiteY393" fmla="*/ 2440389 h 4901727"/>
                <a:gd name="connsiteX394" fmla="*/ 211499 w 4561834"/>
                <a:gd name="connsiteY394" fmla="*/ 2427482 h 4901727"/>
                <a:gd name="connsiteX395" fmla="*/ 4078830 w 4561834"/>
                <a:gd name="connsiteY395" fmla="*/ 2406039 h 4901727"/>
                <a:gd name="connsiteX396" fmla="*/ 4078824 w 4561834"/>
                <a:gd name="connsiteY396" fmla="*/ 2406194 h 4901727"/>
                <a:gd name="connsiteX397" fmla="*/ 4078683 w 4561834"/>
                <a:gd name="connsiteY397" fmla="*/ 2406194 h 4901727"/>
                <a:gd name="connsiteX398" fmla="*/ 4014205 w 4561834"/>
                <a:gd name="connsiteY398" fmla="*/ 2401278 h 4901727"/>
                <a:gd name="connsiteX399" fmla="*/ 4029349 w 4561834"/>
                <a:gd name="connsiteY399" fmla="*/ 2409477 h 4901727"/>
                <a:gd name="connsiteX400" fmla="*/ 4029772 w 4561834"/>
                <a:gd name="connsiteY400" fmla="*/ 2409477 h 4901727"/>
                <a:gd name="connsiteX401" fmla="*/ 4022387 w 4561834"/>
                <a:gd name="connsiteY401" fmla="*/ 2415879 h 4901727"/>
                <a:gd name="connsiteX402" fmla="*/ 4013421 w 4561834"/>
                <a:gd name="connsiteY402" fmla="*/ 2410949 h 4901727"/>
                <a:gd name="connsiteX403" fmla="*/ 4014205 w 4561834"/>
                <a:gd name="connsiteY403" fmla="*/ 2401278 h 4901727"/>
                <a:gd name="connsiteX404" fmla="*/ 4045014 w 4561834"/>
                <a:gd name="connsiteY404" fmla="*/ 2398022 h 4901727"/>
                <a:gd name="connsiteX405" fmla="*/ 4044995 w 4561834"/>
                <a:gd name="connsiteY405" fmla="*/ 2398042 h 4901727"/>
                <a:gd name="connsiteX406" fmla="*/ 4044572 w 4561834"/>
                <a:gd name="connsiteY406" fmla="*/ 2398042 h 4901727"/>
                <a:gd name="connsiteX407" fmla="*/ 4058351 w 4561834"/>
                <a:gd name="connsiteY407" fmla="*/ 2391900 h 4901727"/>
                <a:gd name="connsiteX408" fmla="*/ 4073186 w 4561834"/>
                <a:gd name="connsiteY408" fmla="*/ 2396457 h 4901727"/>
                <a:gd name="connsiteX409" fmla="*/ 4052849 w 4561834"/>
                <a:gd name="connsiteY409" fmla="*/ 2397667 h 4901727"/>
                <a:gd name="connsiteX410" fmla="*/ 4045014 w 4561834"/>
                <a:gd name="connsiteY410" fmla="*/ 2398022 h 4901727"/>
                <a:gd name="connsiteX411" fmla="*/ 4050550 w 4561834"/>
                <a:gd name="connsiteY411" fmla="*/ 2392253 h 4901727"/>
                <a:gd name="connsiteX412" fmla="*/ 4058351 w 4561834"/>
                <a:gd name="connsiteY412" fmla="*/ 2391900 h 4901727"/>
                <a:gd name="connsiteX413" fmla="*/ 4020020 w 4561834"/>
                <a:gd name="connsiteY413" fmla="*/ 2388492 h 4901727"/>
                <a:gd name="connsiteX414" fmla="*/ 4019623 w 4561834"/>
                <a:gd name="connsiteY414" fmla="*/ 2400306 h 4901727"/>
                <a:gd name="connsiteX415" fmla="*/ 4002850 w 4561834"/>
                <a:gd name="connsiteY415" fmla="*/ 2396910 h 4901727"/>
                <a:gd name="connsiteX416" fmla="*/ 4002568 w 4561834"/>
                <a:gd name="connsiteY416" fmla="*/ 2396910 h 4901727"/>
                <a:gd name="connsiteX417" fmla="*/ 4001863 w 4561834"/>
                <a:gd name="connsiteY417" fmla="*/ 2391928 h 4901727"/>
                <a:gd name="connsiteX418" fmla="*/ 4020020 w 4561834"/>
                <a:gd name="connsiteY418" fmla="*/ 2388492 h 4901727"/>
                <a:gd name="connsiteX419" fmla="*/ 119336 w 4561834"/>
                <a:gd name="connsiteY419" fmla="*/ 2386043 h 4901727"/>
                <a:gd name="connsiteX420" fmla="*/ 119336 w 4561834"/>
                <a:gd name="connsiteY420" fmla="*/ 2386949 h 4901727"/>
                <a:gd name="connsiteX421" fmla="*/ 118840 w 4561834"/>
                <a:gd name="connsiteY421" fmla="*/ 2386908 h 4901727"/>
                <a:gd name="connsiteX422" fmla="*/ 106315 w 4561834"/>
                <a:gd name="connsiteY422" fmla="*/ 2375174 h 4901727"/>
                <a:gd name="connsiteX423" fmla="*/ 112231 w 4561834"/>
                <a:gd name="connsiteY423" fmla="*/ 2386368 h 4901727"/>
                <a:gd name="connsiteX424" fmla="*/ 118840 w 4561834"/>
                <a:gd name="connsiteY424" fmla="*/ 2386908 h 4901727"/>
                <a:gd name="connsiteX425" fmla="*/ 114956 w 4561834"/>
                <a:gd name="connsiteY425" fmla="*/ 2393692 h 4901727"/>
                <a:gd name="connsiteX426" fmla="*/ 89672 w 4561834"/>
                <a:gd name="connsiteY426" fmla="*/ 2392610 h 4901727"/>
                <a:gd name="connsiteX427" fmla="*/ 106315 w 4561834"/>
                <a:gd name="connsiteY427" fmla="*/ 2375174 h 4901727"/>
                <a:gd name="connsiteX428" fmla="*/ 229728 w 4561834"/>
                <a:gd name="connsiteY428" fmla="*/ 2364531 h 4901727"/>
                <a:gd name="connsiteX429" fmla="*/ 197233 w 4561834"/>
                <a:gd name="connsiteY429" fmla="*/ 2374947 h 4901727"/>
                <a:gd name="connsiteX430" fmla="*/ 229728 w 4561834"/>
                <a:gd name="connsiteY430" fmla="*/ 2364531 h 4901727"/>
                <a:gd name="connsiteX431" fmla="*/ 4224363 w 4561834"/>
                <a:gd name="connsiteY431" fmla="*/ 2355152 h 4901727"/>
                <a:gd name="connsiteX432" fmla="*/ 4222903 w 4561834"/>
                <a:gd name="connsiteY432" fmla="*/ 2395455 h 4901727"/>
                <a:gd name="connsiteX433" fmla="*/ 4212374 w 4561834"/>
                <a:gd name="connsiteY433" fmla="*/ 2361488 h 4901727"/>
                <a:gd name="connsiteX434" fmla="*/ 4217568 w 4561834"/>
                <a:gd name="connsiteY434" fmla="*/ 2357469 h 4901727"/>
                <a:gd name="connsiteX435" fmla="*/ 4224375 w 4561834"/>
                <a:gd name="connsiteY435" fmla="*/ 2354808 h 4901727"/>
                <a:gd name="connsiteX436" fmla="*/ 4224375 w 4561834"/>
                <a:gd name="connsiteY436" fmla="*/ 2355148 h 4901727"/>
                <a:gd name="connsiteX437" fmla="*/ 4224363 w 4561834"/>
                <a:gd name="connsiteY437" fmla="*/ 2355152 h 4901727"/>
                <a:gd name="connsiteX438" fmla="*/ 4214525 w 4561834"/>
                <a:gd name="connsiteY438" fmla="*/ 2326276 h 4901727"/>
                <a:gd name="connsiteX439" fmla="*/ 4116927 w 4561834"/>
                <a:gd name="connsiteY439" fmla="*/ 2420024 h 4901727"/>
                <a:gd name="connsiteX440" fmla="*/ 4101918 w 4561834"/>
                <a:gd name="connsiteY440" fmla="*/ 2399693 h 4901727"/>
                <a:gd name="connsiteX441" fmla="*/ 4093161 w 4561834"/>
                <a:gd name="connsiteY441" fmla="*/ 2397046 h 4901727"/>
                <a:gd name="connsiteX442" fmla="*/ 4090324 w 4561834"/>
                <a:gd name="connsiteY442" fmla="*/ 2403052 h 4901727"/>
                <a:gd name="connsiteX443" fmla="*/ 4083009 w 4561834"/>
                <a:gd name="connsiteY443" fmla="*/ 2401654 h 4901727"/>
                <a:gd name="connsiteX444" fmla="*/ 4078830 w 4561834"/>
                <a:gd name="connsiteY444" fmla="*/ 2406039 h 4901727"/>
                <a:gd name="connsiteX445" fmla="*/ 4079203 w 4561834"/>
                <a:gd name="connsiteY445" fmla="*/ 2396894 h 4901727"/>
                <a:gd name="connsiteX446" fmla="*/ 4086428 w 4561834"/>
                <a:gd name="connsiteY446" fmla="*/ 2395459 h 4901727"/>
                <a:gd name="connsiteX447" fmla="*/ 4087616 w 4561834"/>
                <a:gd name="connsiteY447" fmla="*/ 2395369 h 4901727"/>
                <a:gd name="connsiteX448" fmla="*/ 4085933 w 4561834"/>
                <a:gd name="connsiteY448" fmla="*/ 2394860 h 4901727"/>
                <a:gd name="connsiteX449" fmla="*/ 4048994 w 4561834"/>
                <a:gd name="connsiteY449" fmla="*/ 2387529 h 4901727"/>
                <a:gd name="connsiteX450" fmla="*/ 4107870 w 4561834"/>
                <a:gd name="connsiteY450" fmla="*/ 2371225 h 4901727"/>
                <a:gd name="connsiteX451" fmla="*/ 4098698 w 4561834"/>
                <a:gd name="connsiteY451" fmla="*/ 2357752 h 4901727"/>
                <a:gd name="connsiteX452" fmla="*/ 4214525 w 4561834"/>
                <a:gd name="connsiteY452" fmla="*/ 2326276 h 4901727"/>
                <a:gd name="connsiteX453" fmla="*/ 338308 w 4561834"/>
                <a:gd name="connsiteY453" fmla="*/ 2298409 h 4901727"/>
                <a:gd name="connsiteX454" fmla="*/ 299472 w 4561834"/>
                <a:gd name="connsiteY454" fmla="*/ 2311090 h 4901727"/>
                <a:gd name="connsiteX455" fmla="*/ 256788 w 4561834"/>
                <a:gd name="connsiteY455" fmla="*/ 2304523 h 4901727"/>
                <a:gd name="connsiteX456" fmla="*/ 296189 w 4561834"/>
                <a:gd name="connsiteY456" fmla="*/ 2299541 h 4901727"/>
                <a:gd name="connsiteX457" fmla="*/ 338308 w 4561834"/>
                <a:gd name="connsiteY457" fmla="*/ 2298409 h 4901727"/>
                <a:gd name="connsiteX458" fmla="*/ 3976102 w 4561834"/>
                <a:gd name="connsiteY458" fmla="*/ 2288113 h 4901727"/>
                <a:gd name="connsiteX459" fmla="*/ 4051462 w 4561834"/>
                <a:gd name="connsiteY459" fmla="*/ 2305993 h 4901727"/>
                <a:gd name="connsiteX460" fmla="*/ 4028656 w 4561834"/>
                <a:gd name="connsiteY460" fmla="*/ 2306520 h 4901727"/>
                <a:gd name="connsiteX461" fmla="*/ 4003583 w 4561834"/>
                <a:gd name="connsiteY461" fmla="*/ 2302210 h 4901727"/>
                <a:gd name="connsiteX462" fmla="*/ 4009226 w 4561834"/>
                <a:gd name="connsiteY462" fmla="*/ 2310454 h 4901727"/>
                <a:gd name="connsiteX463" fmla="*/ 4014831 w 4561834"/>
                <a:gd name="connsiteY463" fmla="*/ 2325919 h 4901727"/>
                <a:gd name="connsiteX464" fmla="*/ 4014549 w 4561834"/>
                <a:gd name="connsiteY464" fmla="*/ 2325919 h 4901727"/>
                <a:gd name="connsiteX465" fmla="*/ 4001986 w 4561834"/>
                <a:gd name="connsiteY465" fmla="*/ 2307450 h 4901727"/>
                <a:gd name="connsiteX466" fmla="*/ 3995963 w 4561834"/>
                <a:gd name="connsiteY466" fmla="*/ 2301154 h 4901727"/>
                <a:gd name="connsiteX467" fmla="*/ 3995024 w 4561834"/>
                <a:gd name="connsiteY467" fmla="*/ 2301026 h 4901727"/>
                <a:gd name="connsiteX468" fmla="*/ 3988472 w 4561834"/>
                <a:gd name="connsiteY468" fmla="*/ 2308257 h 4901727"/>
                <a:gd name="connsiteX469" fmla="*/ 3990389 w 4561834"/>
                <a:gd name="connsiteY469" fmla="*/ 2300392 h 4901727"/>
                <a:gd name="connsiteX470" fmla="*/ 3950210 w 4561834"/>
                <a:gd name="connsiteY470" fmla="*/ 2294897 h 4901727"/>
                <a:gd name="connsiteX471" fmla="*/ 3950448 w 4561834"/>
                <a:gd name="connsiteY471" fmla="*/ 2294670 h 4901727"/>
                <a:gd name="connsiteX472" fmla="*/ 3976102 w 4561834"/>
                <a:gd name="connsiteY472" fmla="*/ 2288113 h 4901727"/>
                <a:gd name="connsiteX473" fmla="*/ 4058104 w 4561834"/>
                <a:gd name="connsiteY473" fmla="*/ 2262855 h 4901727"/>
                <a:gd name="connsiteX474" fmla="*/ 4051902 w 4561834"/>
                <a:gd name="connsiteY474" fmla="*/ 2268176 h 4901727"/>
                <a:gd name="connsiteX475" fmla="*/ 4051197 w 4561834"/>
                <a:gd name="connsiteY475" fmla="*/ 2283235 h 4901727"/>
                <a:gd name="connsiteX476" fmla="*/ 4037102 w 4561834"/>
                <a:gd name="connsiteY476" fmla="*/ 2274177 h 4901727"/>
                <a:gd name="connsiteX477" fmla="*/ 4058104 w 4561834"/>
                <a:gd name="connsiteY477" fmla="*/ 2262855 h 4901727"/>
                <a:gd name="connsiteX478" fmla="*/ 4229905 w 4561834"/>
                <a:gd name="connsiteY478" fmla="*/ 2258949 h 4901727"/>
                <a:gd name="connsiteX479" fmla="*/ 4253847 w 4561834"/>
                <a:gd name="connsiteY479" fmla="*/ 2268629 h 4901727"/>
                <a:gd name="connsiteX480" fmla="*/ 4231913 w 4561834"/>
                <a:gd name="connsiteY480" fmla="*/ 2279272 h 4901727"/>
                <a:gd name="connsiteX481" fmla="*/ 4222784 w 4561834"/>
                <a:gd name="connsiteY481" fmla="*/ 2264893 h 4901727"/>
                <a:gd name="connsiteX482" fmla="*/ 4223021 w 4561834"/>
                <a:gd name="connsiteY482" fmla="*/ 2264667 h 4901727"/>
                <a:gd name="connsiteX483" fmla="*/ 4229905 w 4561834"/>
                <a:gd name="connsiteY483" fmla="*/ 2258949 h 4901727"/>
                <a:gd name="connsiteX484" fmla="*/ 4107742 w 4561834"/>
                <a:gd name="connsiteY484" fmla="*/ 2248016 h 4901727"/>
                <a:gd name="connsiteX485" fmla="*/ 4138486 w 4561834"/>
                <a:gd name="connsiteY485" fmla="*/ 2252665 h 4901727"/>
                <a:gd name="connsiteX486" fmla="*/ 4099361 w 4561834"/>
                <a:gd name="connsiteY486" fmla="*/ 2254363 h 4901727"/>
                <a:gd name="connsiteX487" fmla="*/ 4099361 w 4561834"/>
                <a:gd name="connsiteY487" fmla="*/ 2254137 h 4901727"/>
                <a:gd name="connsiteX488" fmla="*/ 4107742 w 4561834"/>
                <a:gd name="connsiteY488" fmla="*/ 2248016 h 4901727"/>
                <a:gd name="connsiteX489" fmla="*/ 4195976 w 4561834"/>
                <a:gd name="connsiteY489" fmla="*/ 2181882 h 4901727"/>
                <a:gd name="connsiteX490" fmla="*/ 4176263 w 4561834"/>
                <a:gd name="connsiteY490" fmla="*/ 2194625 h 4901727"/>
                <a:gd name="connsiteX491" fmla="*/ 4138486 w 4561834"/>
                <a:gd name="connsiteY491" fmla="*/ 2198771 h 4901727"/>
                <a:gd name="connsiteX492" fmla="*/ 4163769 w 4561834"/>
                <a:gd name="connsiteY492" fmla="*/ 2186076 h 4901727"/>
                <a:gd name="connsiteX493" fmla="*/ 4196234 w 4561834"/>
                <a:gd name="connsiteY493" fmla="*/ 2181716 h 4901727"/>
                <a:gd name="connsiteX494" fmla="*/ 4196700 w 4561834"/>
                <a:gd name="connsiteY494" fmla="*/ 2181788 h 4901727"/>
                <a:gd name="connsiteX495" fmla="*/ 4195976 w 4561834"/>
                <a:gd name="connsiteY495" fmla="*/ 2181882 h 4901727"/>
                <a:gd name="connsiteX496" fmla="*/ 327099 w 4561834"/>
                <a:gd name="connsiteY496" fmla="*/ 2167044 h 4901727"/>
                <a:gd name="connsiteX497" fmla="*/ 310569 w 4561834"/>
                <a:gd name="connsiteY497" fmla="*/ 2172025 h 4901727"/>
                <a:gd name="connsiteX498" fmla="*/ 327099 w 4561834"/>
                <a:gd name="connsiteY498" fmla="*/ 2167044 h 4901727"/>
                <a:gd name="connsiteX499" fmla="*/ 296742 w 4561834"/>
                <a:gd name="connsiteY499" fmla="*/ 2122972 h 4901727"/>
                <a:gd name="connsiteX500" fmla="*/ 306946 w 4561834"/>
                <a:gd name="connsiteY500" fmla="*/ 2136926 h 4901727"/>
                <a:gd name="connsiteX501" fmla="*/ 305474 w 4561834"/>
                <a:gd name="connsiteY501" fmla="*/ 2132171 h 4901727"/>
                <a:gd name="connsiteX502" fmla="*/ 285773 w 4561834"/>
                <a:gd name="connsiteY502" fmla="*/ 2132964 h 4901727"/>
                <a:gd name="connsiteX503" fmla="*/ 296742 w 4561834"/>
                <a:gd name="connsiteY503" fmla="*/ 2122972 h 4901727"/>
                <a:gd name="connsiteX504" fmla="*/ 4246022 w 4561834"/>
                <a:gd name="connsiteY504" fmla="*/ 1817213 h 4901727"/>
                <a:gd name="connsiteX505" fmla="*/ 4247780 w 4561834"/>
                <a:gd name="connsiteY505" fmla="*/ 1819647 h 4901727"/>
                <a:gd name="connsiteX506" fmla="*/ 4246022 w 4561834"/>
                <a:gd name="connsiteY506" fmla="*/ 1822081 h 4901727"/>
                <a:gd name="connsiteX507" fmla="*/ 4277322 w 4561834"/>
                <a:gd name="connsiteY507" fmla="*/ 1826044 h 4901727"/>
                <a:gd name="connsiteX508" fmla="*/ 4246022 w 4561834"/>
                <a:gd name="connsiteY508" fmla="*/ 1817213 h 4901727"/>
                <a:gd name="connsiteX509" fmla="*/ 4238197 w 4561834"/>
                <a:gd name="connsiteY509" fmla="*/ 1776821 h 4901727"/>
                <a:gd name="connsiteX510" fmla="*/ 4256100 w 4561834"/>
                <a:gd name="connsiteY510" fmla="*/ 1781887 h 4901727"/>
                <a:gd name="connsiteX511" fmla="*/ 4227763 w 4561834"/>
                <a:gd name="connsiteY511" fmla="*/ 1782793 h 4901727"/>
                <a:gd name="connsiteX512" fmla="*/ 4238197 w 4561834"/>
                <a:gd name="connsiteY512" fmla="*/ 1776821 h 4901727"/>
                <a:gd name="connsiteX513" fmla="*/ 280339 w 4561834"/>
                <a:gd name="connsiteY513" fmla="*/ 1693888 h 4901727"/>
                <a:gd name="connsiteX514" fmla="*/ 255996 w 4561834"/>
                <a:gd name="connsiteY514" fmla="*/ 1701021 h 4901727"/>
                <a:gd name="connsiteX515" fmla="*/ 280339 w 4561834"/>
                <a:gd name="connsiteY515" fmla="*/ 1693888 h 4901727"/>
                <a:gd name="connsiteX516" fmla="*/ 190893 w 4561834"/>
                <a:gd name="connsiteY516" fmla="*/ 1689925 h 4901727"/>
                <a:gd name="connsiteX517" fmla="*/ 199611 w 4561834"/>
                <a:gd name="connsiteY517" fmla="*/ 1702606 h 4901727"/>
                <a:gd name="connsiteX518" fmla="*/ 200177 w 4561834"/>
                <a:gd name="connsiteY518" fmla="*/ 1702606 h 4901727"/>
                <a:gd name="connsiteX519" fmla="*/ 179571 w 4561834"/>
                <a:gd name="connsiteY519" fmla="*/ 1703738 h 4901727"/>
                <a:gd name="connsiteX520" fmla="*/ 190893 w 4561834"/>
                <a:gd name="connsiteY520" fmla="*/ 1689925 h 4901727"/>
                <a:gd name="connsiteX521" fmla="*/ 539503 w 4561834"/>
                <a:gd name="connsiteY521" fmla="*/ 1635833 h 4901727"/>
                <a:gd name="connsiteX522" fmla="*/ 538824 w 4561834"/>
                <a:gd name="connsiteY522" fmla="*/ 1636091 h 4901727"/>
                <a:gd name="connsiteX523" fmla="*/ 538610 w 4561834"/>
                <a:gd name="connsiteY523" fmla="*/ 1640401 h 4901727"/>
                <a:gd name="connsiteX524" fmla="*/ 532824 w 4561834"/>
                <a:gd name="connsiteY524" fmla="*/ 1643504 h 4901727"/>
                <a:gd name="connsiteX525" fmla="*/ 538570 w 4561834"/>
                <a:gd name="connsiteY525" fmla="*/ 1641197 h 4901727"/>
                <a:gd name="connsiteX526" fmla="*/ 538610 w 4561834"/>
                <a:gd name="connsiteY526" fmla="*/ 1640401 h 4901727"/>
                <a:gd name="connsiteX527" fmla="*/ 539277 w 4561834"/>
                <a:gd name="connsiteY527" fmla="*/ 1640043 h 4901727"/>
                <a:gd name="connsiteX528" fmla="*/ 312023 w 4561834"/>
                <a:gd name="connsiteY528" fmla="*/ 1632992 h 4901727"/>
                <a:gd name="connsiteX529" fmla="*/ 364915 w 4561834"/>
                <a:gd name="connsiteY529" fmla="*/ 1633088 h 4901727"/>
                <a:gd name="connsiteX530" fmla="*/ 297775 w 4561834"/>
                <a:gd name="connsiteY530" fmla="*/ 1636937 h 4901727"/>
                <a:gd name="connsiteX531" fmla="*/ 312023 w 4561834"/>
                <a:gd name="connsiteY531" fmla="*/ 1632992 h 4901727"/>
                <a:gd name="connsiteX532" fmla="*/ 438835 w 4561834"/>
                <a:gd name="connsiteY532" fmla="*/ 1626404 h 4901727"/>
                <a:gd name="connsiteX533" fmla="*/ 438137 w 4561834"/>
                <a:gd name="connsiteY533" fmla="*/ 1627569 h 4901727"/>
                <a:gd name="connsiteX534" fmla="*/ 439527 w 4561834"/>
                <a:gd name="connsiteY534" fmla="*/ 1626548 h 4901727"/>
                <a:gd name="connsiteX535" fmla="*/ 327212 w 4561834"/>
                <a:gd name="connsiteY535" fmla="*/ 1589284 h 4901727"/>
                <a:gd name="connsiteX536" fmla="*/ 343289 w 4561834"/>
                <a:gd name="connsiteY536" fmla="*/ 1594959 h 4901727"/>
                <a:gd name="connsiteX537" fmla="*/ 319966 w 4561834"/>
                <a:gd name="connsiteY537" fmla="*/ 1604923 h 4901727"/>
                <a:gd name="connsiteX538" fmla="*/ 327212 w 4561834"/>
                <a:gd name="connsiteY538" fmla="*/ 1589284 h 4901727"/>
                <a:gd name="connsiteX539" fmla="*/ 279262 w 4561834"/>
                <a:gd name="connsiteY539" fmla="*/ 1580920 h 4901727"/>
                <a:gd name="connsiteX540" fmla="*/ 289169 w 4561834"/>
                <a:gd name="connsiteY540" fmla="*/ 1581260 h 4901727"/>
                <a:gd name="connsiteX541" fmla="*/ 254297 w 4561834"/>
                <a:gd name="connsiteY541" fmla="*/ 1589072 h 4901727"/>
                <a:gd name="connsiteX542" fmla="*/ 279262 w 4561834"/>
                <a:gd name="connsiteY542" fmla="*/ 1580920 h 4901727"/>
                <a:gd name="connsiteX543" fmla="*/ 384389 w 4561834"/>
                <a:gd name="connsiteY543" fmla="*/ 1565748 h 4901727"/>
                <a:gd name="connsiteX544" fmla="*/ 343629 w 4561834"/>
                <a:gd name="connsiteY544" fmla="*/ 1579561 h 4901727"/>
                <a:gd name="connsiteX545" fmla="*/ 384389 w 4561834"/>
                <a:gd name="connsiteY545" fmla="*/ 1565748 h 4901727"/>
                <a:gd name="connsiteX546" fmla="*/ 272299 w 4561834"/>
                <a:gd name="connsiteY546" fmla="*/ 1554539 h 4901727"/>
                <a:gd name="connsiteX547" fmla="*/ 207083 w 4561834"/>
                <a:gd name="connsiteY547" fmla="*/ 1574353 h 4901727"/>
                <a:gd name="connsiteX548" fmla="*/ 272299 w 4561834"/>
                <a:gd name="connsiteY548" fmla="*/ 1554539 h 4901727"/>
                <a:gd name="connsiteX549" fmla="*/ 518133 w 4561834"/>
                <a:gd name="connsiteY549" fmla="*/ 1537873 h 4901727"/>
                <a:gd name="connsiteX550" fmla="*/ 483232 w 4561834"/>
                <a:gd name="connsiteY550" fmla="*/ 1549671 h 4901727"/>
                <a:gd name="connsiteX551" fmla="*/ 483572 w 4561834"/>
                <a:gd name="connsiteY551" fmla="*/ 1550124 h 4901727"/>
                <a:gd name="connsiteX552" fmla="*/ 526483 w 4561834"/>
                <a:gd name="connsiteY552" fmla="*/ 1546274 h 4901727"/>
                <a:gd name="connsiteX553" fmla="*/ 518133 w 4561834"/>
                <a:gd name="connsiteY553" fmla="*/ 1537873 h 4901727"/>
                <a:gd name="connsiteX554" fmla="*/ 4275964 w 4561834"/>
                <a:gd name="connsiteY554" fmla="*/ 1519075 h 4901727"/>
                <a:gd name="connsiteX555" fmla="*/ 4327232 w 4561834"/>
                <a:gd name="connsiteY555" fmla="*/ 1539949 h 4901727"/>
                <a:gd name="connsiteX556" fmla="*/ 4258280 w 4561834"/>
                <a:gd name="connsiteY556" fmla="*/ 1524550 h 4901727"/>
                <a:gd name="connsiteX557" fmla="*/ 4275964 w 4561834"/>
                <a:gd name="connsiteY557" fmla="*/ 1519075 h 4901727"/>
                <a:gd name="connsiteX558" fmla="*/ 385779 w 4561834"/>
                <a:gd name="connsiteY558" fmla="*/ 1510141 h 4901727"/>
                <a:gd name="connsiteX559" fmla="*/ 299812 w 4561834"/>
                <a:gd name="connsiteY559" fmla="*/ 1547859 h 4901727"/>
                <a:gd name="connsiteX560" fmla="*/ 336822 w 4561834"/>
                <a:gd name="connsiteY560" fmla="*/ 1526814 h 4901727"/>
                <a:gd name="connsiteX561" fmla="*/ 390390 w 4561834"/>
                <a:gd name="connsiteY561" fmla="*/ 1508118 h 4901727"/>
                <a:gd name="connsiteX562" fmla="*/ 390390 w 4561834"/>
                <a:gd name="connsiteY562" fmla="*/ 1508571 h 4901727"/>
                <a:gd name="connsiteX563" fmla="*/ 385779 w 4561834"/>
                <a:gd name="connsiteY563" fmla="*/ 1510141 h 4901727"/>
                <a:gd name="connsiteX564" fmla="*/ 4451127 w 4561834"/>
                <a:gd name="connsiteY564" fmla="*/ 1500652 h 4901727"/>
                <a:gd name="connsiteX565" fmla="*/ 4467288 w 4561834"/>
                <a:gd name="connsiteY565" fmla="*/ 1511303 h 4901727"/>
                <a:gd name="connsiteX566" fmla="*/ 4451776 w 4561834"/>
                <a:gd name="connsiteY566" fmla="*/ 1521040 h 4901727"/>
                <a:gd name="connsiteX567" fmla="*/ 4446568 w 4561834"/>
                <a:gd name="connsiteY567" fmla="*/ 1506208 h 4901727"/>
                <a:gd name="connsiteX568" fmla="*/ 4446228 w 4561834"/>
                <a:gd name="connsiteY568" fmla="*/ 1506095 h 4901727"/>
                <a:gd name="connsiteX569" fmla="*/ 4451127 w 4561834"/>
                <a:gd name="connsiteY569" fmla="*/ 1500652 h 4901727"/>
                <a:gd name="connsiteX570" fmla="*/ 315097 w 4561834"/>
                <a:gd name="connsiteY570" fmla="*/ 1499400 h 4901727"/>
                <a:gd name="connsiteX571" fmla="*/ 318097 w 4561834"/>
                <a:gd name="connsiteY571" fmla="*/ 1501268 h 4901727"/>
                <a:gd name="connsiteX572" fmla="*/ 316229 w 4561834"/>
                <a:gd name="connsiteY572" fmla="*/ 1504269 h 4901727"/>
                <a:gd name="connsiteX573" fmla="*/ 333666 w 4561834"/>
                <a:gd name="connsiteY573" fmla="*/ 1500532 h 4901727"/>
                <a:gd name="connsiteX574" fmla="*/ 339327 w 4561834"/>
                <a:gd name="connsiteY574" fmla="*/ 1509364 h 4901727"/>
                <a:gd name="connsiteX575" fmla="*/ 301850 w 4561834"/>
                <a:gd name="connsiteY575" fmla="*/ 1522497 h 4901727"/>
                <a:gd name="connsiteX576" fmla="*/ 315097 w 4561834"/>
                <a:gd name="connsiteY576" fmla="*/ 1499400 h 4901727"/>
                <a:gd name="connsiteX577" fmla="*/ 4367983 w 4561834"/>
                <a:gd name="connsiteY577" fmla="*/ 1484480 h 4901727"/>
                <a:gd name="connsiteX578" fmla="*/ 4388825 w 4561834"/>
                <a:gd name="connsiteY578" fmla="*/ 1490244 h 4901727"/>
                <a:gd name="connsiteX579" fmla="*/ 4362218 w 4561834"/>
                <a:gd name="connsiteY579" fmla="*/ 1490584 h 4901727"/>
                <a:gd name="connsiteX580" fmla="*/ 4361991 w 4561834"/>
                <a:gd name="connsiteY580" fmla="*/ 1490244 h 4901727"/>
                <a:gd name="connsiteX581" fmla="*/ 4367983 w 4561834"/>
                <a:gd name="connsiteY581" fmla="*/ 1484480 h 4901727"/>
                <a:gd name="connsiteX582" fmla="*/ 251466 w 4561834"/>
                <a:gd name="connsiteY582" fmla="*/ 1426598 h 4901727"/>
                <a:gd name="connsiteX583" fmla="*/ 274677 w 4561834"/>
                <a:gd name="connsiteY583" fmla="*/ 1431467 h 4901727"/>
                <a:gd name="connsiteX584" fmla="*/ 241616 w 4561834"/>
                <a:gd name="connsiteY584" fmla="*/ 1449016 h 4901727"/>
                <a:gd name="connsiteX585" fmla="*/ 251127 w 4561834"/>
                <a:gd name="connsiteY585" fmla="*/ 1441883 h 4901727"/>
                <a:gd name="connsiteX586" fmla="*/ 251466 w 4561834"/>
                <a:gd name="connsiteY586" fmla="*/ 1426598 h 4901727"/>
                <a:gd name="connsiteX587" fmla="*/ 310003 w 4561834"/>
                <a:gd name="connsiteY587" fmla="*/ 1373671 h 4901727"/>
                <a:gd name="connsiteX588" fmla="*/ 320013 w 4561834"/>
                <a:gd name="connsiteY588" fmla="*/ 1378785 h 4901727"/>
                <a:gd name="connsiteX589" fmla="*/ 352574 w 4561834"/>
                <a:gd name="connsiteY589" fmla="*/ 1384819 h 4901727"/>
                <a:gd name="connsiteX590" fmla="*/ 319265 w 4561834"/>
                <a:gd name="connsiteY590" fmla="*/ 1387749 h 4901727"/>
                <a:gd name="connsiteX591" fmla="*/ 309662 w 4561834"/>
                <a:gd name="connsiteY591" fmla="*/ 1373497 h 4901727"/>
                <a:gd name="connsiteX592" fmla="*/ 309889 w 4561834"/>
                <a:gd name="connsiteY592" fmla="*/ 1373497 h 4901727"/>
                <a:gd name="connsiteX593" fmla="*/ 310003 w 4561834"/>
                <a:gd name="connsiteY593" fmla="*/ 1373671 h 4901727"/>
                <a:gd name="connsiteX594" fmla="*/ 116958 w 4561834"/>
                <a:gd name="connsiteY594" fmla="*/ 1355381 h 4901727"/>
                <a:gd name="connsiteX595" fmla="*/ 117071 w 4561834"/>
                <a:gd name="connsiteY595" fmla="*/ 1355381 h 4901727"/>
                <a:gd name="connsiteX596" fmla="*/ 83105 w 4561834"/>
                <a:gd name="connsiteY596" fmla="*/ 1368176 h 4901727"/>
                <a:gd name="connsiteX597" fmla="*/ 116958 w 4561834"/>
                <a:gd name="connsiteY597" fmla="*/ 1355381 h 4901727"/>
                <a:gd name="connsiteX598" fmla="*/ 199950 w 4561834"/>
                <a:gd name="connsiteY598" fmla="*/ 1311451 h 4901727"/>
                <a:gd name="connsiteX599" fmla="*/ 200063 w 4561834"/>
                <a:gd name="connsiteY599" fmla="*/ 1311451 h 4901727"/>
                <a:gd name="connsiteX600" fmla="*/ 173909 w 4561834"/>
                <a:gd name="connsiteY600" fmla="*/ 1327529 h 4901727"/>
                <a:gd name="connsiteX601" fmla="*/ 199950 w 4561834"/>
                <a:gd name="connsiteY601" fmla="*/ 1311451 h 4901727"/>
                <a:gd name="connsiteX602" fmla="*/ 258599 w 4561834"/>
                <a:gd name="connsiteY602" fmla="*/ 1308507 h 4901727"/>
                <a:gd name="connsiteX603" fmla="*/ 258712 w 4561834"/>
                <a:gd name="connsiteY603" fmla="*/ 1308507 h 4901727"/>
                <a:gd name="connsiteX604" fmla="*/ 209234 w 4561834"/>
                <a:gd name="connsiteY604" fmla="*/ 1319830 h 4901727"/>
                <a:gd name="connsiteX605" fmla="*/ 258599 w 4561834"/>
                <a:gd name="connsiteY605" fmla="*/ 1308507 h 4901727"/>
                <a:gd name="connsiteX606" fmla="*/ 331967 w 4561834"/>
                <a:gd name="connsiteY606" fmla="*/ 1295560 h 4901727"/>
                <a:gd name="connsiteX607" fmla="*/ 331288 w 4561834"/>
                <a:gd name="connsiteY607" fmla="*/ 1302960 h 4901727"/>
                <a:gd name="connsiteX608" fmla="*/ 300944 w 4561834"/>
                <a:gd name="connsiteY608" fmla="*/ 1299339 h 4901727"/>
                <a:gd name="connsiteX609" fmla="*/ 330495 w 4561834"/>
                <a:gd name="connsiteY609" fmla="*/ 1298093 h 4901727"/>
                <a:gd name="connsiteX610" fmla="*/ 330269 w 4561834"/>
                <a:gd name="connsiteY610" fmla="*/ 1298093 h 4901727"/>
                <a:gd name="connsiteX611" fmla="*/ 331967 w 4561834"/>
                <a:gd name="connsiteY611" fmla="*/ 1295560 h 4901727"/>
                <a:gd name="connsiteX612" fmla="*/ 307478 w 4561834"/>
                <a:gd name="connsiteY612" fmla="*/ 1283137 h 4901727"/>
                <a:gd name="connsiteX613" fmla="*/ 313286 w 4561834"/>
                <a:gd name="connsiteY613" fmla="*/ 1286545 h 4901727"/>
                <a:gd name="connsiteX614" fmla="*/ 284867 w 4561834"/>
                <a:gd name="connsiteY614" fmla="*/ 1292658 h 4901727"/>
                <a:gd name="connsiteX615" fmla="*/ 284980 w 4561834"/>
                <a:gd name="connsiteY615" fmla="*/ 1292658 h 4901727"/>
                <a:gd name="connsiteX616" fmla="*/ 307478 w 4561834"/>
                <a:gd name="connsiteY616" fmla="*/ 1283137 h 4901727"/>
                <a:gd name="connsiteX617" fmla="*/ 119902 w 4561834"/>
                <a:gd name="connsiteY617" fmla="*/ 1237746 h 4901727"/>
                <a:gd name="connsiteX618" fmla="*/ 118430 w 4561834"/>
                <a:gd name="connsiteY618" fmla="*/ 1248275 h 4901727"/>
                <a:gd name="connsiteX619" fmla="*/ 95786 w 4561834"/>
                <a:gd name="connsiteY619" fmla="*/ 1248275 h 4901727"/>
                <a:gd name="connsiteX620" fmla="*/ 86728 w 4561834"/>
                <a:gd name="connsiteY620" fmla="*/ 1255409 h 4901727"/>
                <a:gd name="connsiteX621" fmla="*/ 86501 w 4561834"/>
                <a:gd name="connsiteY621" fmla="*/ 1255409 h 4901727"/>
                <a:gd name="connsiteX622" fmla="*/ 119902 w 4561834"/>
                <a:gd name="connsiteY622" fmla="*/ 1237746 h 4901727"/>
                <a:gd name="connsiteX623" fmla="*/ 215122 w 4561834"/>
                <a:gd name="connsiteY623" fmla="*/ 1211478 h 4901727"/>
                <a:gd name="connsiteX624" fmla="*/ 188741 w 4561834"/>
                <a:gd name="connsiteY624" fmla="*/ 1227442 h 4901727"/>
                <a:gd name="connsiteX625" fmla="*/ 215122 w 4561834"/>
                <a:gd name="connsiteY625" fmla="*/ 1211478 h 4901727"/>
                <a:gd name="connsiteX626" fmla="*/ 175607 w 4561834"/>
                <a:gd name="connsiteY626" fmla="*/ 1133808 h 4901727"/>
                <a:gd name="connsiteX627" fmla="*/ 188515 w 4561834"/>
                <a:gd name="connsiteY627" fmla="*/ 1141054 h 4901727"/>
                <a:gd name="connsiteX628" fmla="*/ 80048 w 4561834"/>
                <a:gd name="connsiteY628" fmla="*/ 1160302 h 4901727"/>
                <a:gd name="connsiteX629" fmla="*/ 79821 w 4561834"/>
                <a:gd name="connsiteY629" fmla="*/ 1160302 h 4901727"/>
                <a:gd name="connsiteX630" fmla="*/ 113788 w 4561834"/>
                <a:gd name="connsiteY630" fmla="*/ 1142527 h 4901727"/>
                <a:gd name="connsiteX631" fmla="*/ 108806 w 4561834"/>
                <a:gd name="connsiteY631" fmla="*/ 1153848 h 4901727"/>
                <a:gd name="connsiteX632" fmla="*/ 175607 w 4561834"/>
                <a:gd name="connsiteY632" fmla="*/ 1133808 h 4901727"/>
                <a:gd name="connsiteX633" fmla="*/ 296446 w 4561834"/>
                <a:gd name="connsiteY633" fmla="*/ 1107394 h 4901727"/>
                <a:gd name="connsiteX634" fmla="*/ 278880 w 4561834"/>
                <a:gd name="connsiteY634" fmla="*/ 1118088 h 4901727"/>
                <a:gd name="connsiteX635" fmla="*/ 220670 w 4561834"/>
                <a:gd name="connsiteY635" fmla="*/ 1133468 h 4901727"/>
                <a:gd name="connsiteX636" fmla="*/ 251777 w 4561834"/>
                <a:gd name="connsiteY636" fmla="*/ 1114065 h 4901727"/>
                <a:gd name="connsiteX637" fmla="*/ 297321 w 4561834"/>
                <a:gd name="connsiteY637" fmla="*/ 1106861 h 4901727"/>
                <a:gd name="connsiteX638" fmla="*/ 296982 w 4561834"/>
                <a:gd name="connsiteY638" fmla="*/ 1107314 h 4901727"/>
                <a:gd name="connsiteX639" fmla="*/ 296446 w 4561834"/>
                <a:gd name="connsiteY639" fmla="*/ 1107394 h 4901727"/>
                <a:gd name="connsiteX640" fmla="*/ 212105 w 4561834"/>
                <a:gd name="connsiteY640" fmla="*/ 1078845 h 4901727"/>
                <a:gd name="connsiteX641" fmla="*/ 192251 w 4561834"/>
                <a:gd name="connsiteY641" fmla="*/ 1088972 h 4901727"/>
                <a:gd name="connsiteX642" fmla="*/ 212105 w 4561834"/>
                <a:gd name="connsiteY642" fmla="*/ 1078845 h 4901727"/>
                <a:gd name="connsiteX643" fmla="*/ 166628 w 4561834"/>
                <a:gd name="connsiteY643" fmla="*/ 1075193 h 4901727"/>
                <a:gd name="connsiteX644" fmla="*/ 171871 w 4561834"/>
                <a:gd name="connsiteY644" fmla="*/ 1083764 h 4901727"/>
                <a:gd name="connsiteX645" fmla="*/ 172211 w 4561834"/>
                <a:gd name="connsiteY645" fmla="*/ 1083877 h 4901727"/>
                <a:gd name="connsiteX646" fmla="*/ 147075 w 4561834"/>
                <a:gd name="connsiteY646" fmla="*/ 1089538 h 4901727"/>
                <a:gd name="connsiteX647" fmla="*/ 166628 w 4561834"/>
                <a:gd name="connsiteY647" fmla="*/ 1075193 h 4901727"/>
                <a:gd name="connsiteX648" fmla="*/ 4477931 w 4561834"/>
                <a:gd name="connsiteY648" fmla="*/ 1059549 h 4901727"/>
                <a:gd name="connsiteX649" fmla="*/ 4477931 w 4561834"/>
                <a:gd name="connsiteY649" fmla="*/ 1064418 h 4901727"/>
                <a:gd name="connsiteX650" fmla="*/ 4499103 w 4561834"/>
                <a:gd name="connsiteY650" fmla="*/ 1069626 h 4901727"/>
                <a:gd name="connsiteX651" fmla="*/ 4477931 w 4561834"/>
                <a:gd name="connsiteY651" fmla="*/ 1059549 h 4901727"/>
                <a:gd name="connsiteX652" fmla="*/ 288065 w 4561834"/>
                <a:gd name="connsiteY652" fmla="*/ 1059193 h 4901727"/>
                <a:gd name="connsiteX653" fmla="*/ 299359 w 4561834"/>
                <a:gd name="connsiteY653" fmla="*/ 1066215 h 4901727"/>
                <a:gd name="connsiteX654" fmla="*/ 299699 w 4561834"/>
                <a:gd name="connsiteY654" fmla="*/ 1066328 h 4901727"/>
                <a:gd name="connsiteX655" fmla="*/ 253165 w 4561834"/>
                <a:gd name="connsiteY655" fmla="*/ 1076404 h 4901727"/>
                <a:gd name="connsiteX656" fmla="*/ 288065 w 4561834"/>
                <a:gd name="connsiteY656" fmla="*/ 1059193 h 4901727"/>
                <a:gd name="connsiteX657" fmla="*/ 83218 w 4561834"/>
                <a:gd name="connsiteY657" fmla="*/ 1057836 h 4901727"/>
                <a:gd name="connsiteX658" fmla="*/ 83558 w 4561834"/>
                <a:gd name="connsiteY658" fmla="*/ 1057949 h 4901727"/>
                <a:gd name="connsiteX659" fmla="*/ 42685 w 4561834"/>
                <a:gd name="connsiteY659" fmla="*/ 1077310 h 4901727"/>
                <a:gd name="connsiteX660" fmla="*/ 83218 w 4561834"/>
                <a:gd name="connsiteY660" fmla="*/ 1057836 h 4901727"/>
                <a:gd name="connsiteX661" fmla="*/ 366500 w 4561834"/>
                <a:gd name="connsiteY661" fmla="*/ 1046740 h 4901727"/>
                <a:gd name="connsiteX662" fmla="*/ 374199 w 4561834"/>
                <a:gd name="connsiteY662" fmla="*/ 1065422 h 4901727"/>
                <a:gd name="connsiteX663" fmla="*/ 334798 w 4561834"/>
                <a:gd name="connsiteY663" fmla="*/ 1073801 h 4901727"/>
                <a:gd name="connsiteX664" fmla="*/ 366500 w 4561834"/>
                <a:gd name="connsiteY664" fmla="*/ 1046740 h 4901727"/>
                <a:gd name="connsiteX665" fmla="*/ 106421 w 4561834"/>
                <a:gd name="connsiteY665" fmla="*/ 1042504 h 4901727"/>
                <a:gd name="connsiteX666" fmla="*/ 106202 w 4561834"/>
                <a:gd name="connsiteY666" fmla="*/ 1042664 h 4901727"/>
                <a:gd name="connsiteX667" fmla="*/ 106202 w 4561834"/>
                <a:gd name="connsiteY667" fmla="*/ 1042551 h 4901727"/>
                <a:gd name="connsiteX668" fmla="*/ 481873 w 4561834"/>
                <a:gd name="connsiteY668" fmla="*/ 1023530 h 4901727"/>
                <a:gd name="connsiteX669" fmla="*/ 461946 w 4561834"/>
                <a:gd name="connsiteY669" fmla="*/ 1037230 h 4901727"/>
                <a:gd name="connsiteX670" fmla="*/ 462286 w 4561834"/>
                <a:gd name="connsiteY670" fmla="*/ 1037682 h 4901727"/>
                <a:gd name="connsiteX671" fmla="*/ 481873 w 4561834"/>
                <a:gd name="connsiteY671" fmla="*/ 1023530 h 4901727"/>
                <a:gd name="connsiteX672" fmla="*/ 4474251 w 4561834"/>
                <a:gd name="connsiteY672" fmla="*/ 1019384 h 4901727"/>
                <a:gd name="connsiteX673" fmla="*/ 4486309 w 4561834"/>
                <a:gd name="connsiteY673" fmla="*/ 1025583 h 4901727"/>
                <a:gd name="connsiteX674" fmla="*/ 4466948 w 4561834"/>
                <a:gd name="connsiteY674" fmla="*/ 1025583 h 4901727"/>
                <a:gd name="connsiteX675" fmla="*/ 4474251 w 4561834"/>
                <a:gd name="connsiteY675" fmla="*/ 1019384 h 4901727"/>
                <a:gd name="connsiteX676" fmla="*/ 223840 w 4561834"/>
                <a:gd name="connsiteY676" fmla="*/ 1011415 h 4901727"/>
                <a:gd name="connsiteX677" fmla="*/ 167823 w 4561834"/>
                <a:gd name="connsiteY677" fmla="*/ 1029148 h 4901727"/>
                <a:gd name="connsiteX678" fmla="*/ 106421 w 4561834"/>
                <a:gd name="connsiteY678" fmla="*/ 1042504 h 4901727"/>
                <a:gd name="connsiteX679" fmla="*/ 116592 w 4561834"/>
                <a:gd name="connsiteY679" fmla="*/ 1035015 h 4901727"/>
                <a:gd name="connsiteX680" fmla="*/ 162813 w 4561834"/>
                <a:gd name="connsiteY680" fmla="*/ 1024888 h 4901727"/>
                <a:gd name="connsiteX681" fmla="*/ 223840 w 4561834"/>
                <a:gd name="connsiteY681" fmla="*/ 1011415 h 4901727"/>
                <a:gd name="connsiteX682" fmla="*/ 525826 w 4561834"/>
                <a:gd name="connsiteY682" fmla="*/ 1010417 h 4901727"/>
                <a:gd name="connsiteX683" fmla="*/ 491610 w 4561834"/>
                <a:gd name="connsiteY683" fmla="*/ 1036211 h 4901727"/>
                <a:gd name="connsiteX684" fmla="*/ 491950 w 4561834"/>
                <a:gd name="connsiteY684" fmla="*/ 1036663 h 4901727"/>
                <a:gd name="connsiteX685" fmla="*/ 537239 w 4561834"/>
                <a:gd name="connsiteY685" fmla="*/ 1017529 h 4901727"/>
                <a:gd name="connsiteX686" fmla="*/ 525826 w 4561834"/>
                <a:gd name="connsiteY686" fmla="*/ 1010417 h 4901727"/>
                <a:gd name="connsiteX687" fmla="*/ 270488 w 4561834"/>
                <a:gd name="connsiteY687" fmla="*/ 1001338 h 4901727"/>
                <a:gd name="connsiteX688" fmla="*/ 279772 w 4561834"/>
                <a:gd name="connsiteY688" fmla="*/ 1009490 h 4901727"/>
                <a:gd name="connsiteX689" fmla="*/ 253504 w 4561834"/>
                <a:gd name="connsiteY689" fmla="*/ 1010057 h 4901727"/>
                <a:gd name="connsiteX690" fmla="*/ 270488 w 4561834"/>
                <a:gd name="connsiteY690" fmla="*/ 1001338 h 4901727"/>
                <a:gd name="connsiteX691" fmla="*/ 484364 w 4561834"/>
                <a:gd name="connsiteY691" fmla="*/ 962390 h 4901727"/>
                <a:gd name="connsiteX692" fmla="*/ 452888 w 4561834"/>
                <a:gd name="connsiteY692" fmla="*/ 973712 h 4901727"/>
                <a:gd name="connsiteX693" fmla="*/ 484364 w 4561834"/>
                <a:gd name="connsiteY693" fmla="*/ 962390 h 4901727"/>
                <a:gd name="connsiteX694" fmla="*/ 38609 w 4561834"/>
                <a:gd name="connsiteY694" fmla="*/ 961031 h 4901727"/>
                <a:gd name="connsiteX695" fmla="*/ 0 w 4561834"/>
                <a:gd name="connsiteY695" fmla="*/ 974731 h 4901727"/>
                <a:gd name="connsiteX696" fmla="*/ 38609 w 4561834"/>
                <a:gd name="connsiteY696" fmla="*/ 961031 h 4901727"/>
                <a:gd name="connsiteX697" fmla="*/ 444057 w 4561834"/>
                <a:gd name="connsiteY697" fmla="*/ 949709 h 4901727"/>
                <a:gd name="connsiteX698" fmla="*/ 418922 w 4561834"/>
                <a:gd name="connsiteY698" fmla="*/ 954917 h 4901727"/>
                <a:gd name="connsiteX699" fmla="*/ 420733 w 4561834"/>
                <a:gd name="connsiteY699" fmla="*/ 964541 h 4901727"/>
                <a:gd name="connsiteX700" fmla="*/ 444057 w 4561834"/>
                <a:gd name="connsiteY700" fmla="*/ 949709 h 4901727"/>
                <a:gd name="connsiteX701" fmla="*/ 159869 w 4561834"/>
                <a:gd name="connsiteY701" fmla="*/ 943934 h 4901727"/>
                <a:gd name="connsiteX702" fmla="*/ 94880 w 4561834"/>
                <a:gd name="connsiteY702" fmla="*/ 958541 h 4901727"/>
                <a:gd name="connsiteX703" fmla="*/ 159869 w 4561834"/>
                <a:gd name="connsiteY703" fmla="*/ 943934 h 4901727"/>
                <a:gd name="connsiteX704" fmla="*/ 429225 w 4561834"/>
                <a:gd name="connsiteY704" fmla="*/ 932499 h 4901727"/>
                <a:gd name="connsiteX705" fmla="*/ 385861 w 4561834"/>
                <a:gd name="connsiteY705" fmla="*/ 941331 h 4901727"/>
                <a:gd name="connsiteX706" fmla="*/ 429225 w 4561834"/>
                <a:gd name="connsiteY706" fmla="*/ 932499 h 4901727"/>
                <a:gd name="connsiteX707" fmla="*/ 100088 w 4561834"/>
                <a:gd name="connsiteY707" fmla="*/ 845545 h 4901727"/>
                <a:gd name="connsiteX708" fmla="*/ 38382 w 4561834"/>
                <a:gd name="connsiteY708" fmla="*/ 859357 h 4901727"/>
                <a:gd name="connsiteX709" fmla="*/ 100088 w 4561834"/>
                <a:gd name="connsiteY709" fmla="*/ 845545 h 4901727"/>
                <a:gd name="connsiteX710" fmla="*/ 387672 w 4561834"/>
                <a:gd name="connsiteY710" fmla="*/ 803879 h 4901727"/>
                <a:gd name="connsiteX711" fmla="*/ 390616 w 4561834"/>
                <a:gd name="connsiteY711" fmla="*/ 818371 h 4901727"/>
                <a:gd name="connsiteX712" fmla="*/ 381332 w 4561834"/>
                <a:gd name="connsiteY712" fmla="*/ 810219 h 4901727"/>
                <a:gd name="connsiteX713" fmla="*/ 371482 w 4561834"/>
                <a:gd name="connsiteY713" fmla="*/ 817239 h 4901727"/>
                <a:gd name="connsiteX714" fmla="*/ 387672 w 4561834"/>
                <a:gd name="connsiteY714" fmla="*/ 803879 h 4901727"/>
                <a:gd name="connsiteX715" fmla="*/ 595548 w 4561834"/>
                <a:gd name="connsiteY715" fmla="*/ 802973 h 4901727"/>
                <a:gd name="connsiteX716" fmla="*/ 555694 w 4561834"/>
                <a:gd name="connsiteY716" fmla="*/ 830939 h 4901727"/>
                <a:gd name="connsiteX717" fmla="*/ 562035 w 4561834"/>
                <a:gd name="connsiteY717" fmla="*/ 824712 h 4901727"/>
                <a:gd name="connsiteX718" fmla="*/ 422658 w 4561834"/>
                <a:gd name="connsiteY718" fmla="*/ 827316 h 4901727"/>
                <a:gd name="connsiteX719" fmla="*/ 595548 w 4561834"/>
                <a:gd name="connsiteY719" fmla="*/ 802973 h 4901727"/>
                <a:gd name="connsiteX720" fmla="*/ 750210 w 4561834"/>
                <a:gd name="connsiteY720" fmla="*/ 783499 h 4901727"/>
                <a:gd name="connsiteX721" fmla="*/ 609248 w 4561834"/>
                <a:gd name="connsiteY721" fmla="*/ 815541 h 4901727"/>
                <a:gd name="connsiteX722" fmla="*/ 600077 w 4561834"/>
                <a:gd name="connsiteY722" fmla="*/ 807162 h 4901727"/>
                <a:gd name="connsiteX723" fmla="*/ 750210 w 4561834"/>
                <a:gd name="connsiteY723" fmla="*/ 783499 h 4901727"/>
                <a:gd name="connsiteX724" fmla="*/ 819521 w 4561834"/>
                <a:gd name="connsiteY724" fmla="*/ 765273 h 4901727"/>
                <a:gd name="connsiteX725" fmla="*/ 826521 w 4561834"/>
                <a:gd name="connsiteY725" fmla="*/ 766515 h 4901727"/>
                <a:gd name="connsiteX726" fmla="*/ 825146 w 4561834"/>
                <a:gd name="connsiteY726" fmla="*/ 774250 h 4901727"/>
                <a:gd name="connsiteX727" fmla="*/ 827288 w 4561834"/>
                <a:gd name="connsiteY727" fmla="*/ 773839 h 4901727"/>
                <a:gd name="connsiteX728" fmla="*/ 844947 w 4561834"/>
                <a:gd name="connsiteY728" fmla="*/ 771205 h 4901727"/>
                <a:gd name="connsiteX729" fmla="*/ 846788 w 4561834"/>
                <a:gd name="connsiteY729" fmla="*/ 775573 h 4901727"/>
                <a:gd name="connsiteX730" fmla="*/ 840011 w 4561834"/>
                <a:gd name="connsiteY730" fmla="*/ 776802 h 4901727"/>
                <a:gd name="connsiteX731" fmla="*/ 840239 w 4561834"/>
                <a:gd name="connsiteY731" fmla="*/ 776845 h 4901727"/>
                <a:gd name="connsiteX732" fmla="*/ 833796 w 4561834"/>
                <a:gd name="connsiteY732" fmla="*/ 779946 h 4901727"/>
                <a:gd name="connsiteX733" fmla="*/ 819186 w 4561834"/>
                <a:gd name="connsiteY733" fmla="*/ 780579 h 4901727"/>
                <a:gd name="connsiteX734" fmla="*/ 803085 w 4561834"/>
                <a:gd name="connsiteY734" fmla="*/ 783499 h 4901727"/>
                <a:gd name="connsiteX735" fmla="*/ 809425 w 4561834"/>
                <a:gd name="connsiteY735" fmla="*/ 777272 h 4901727"/>
                <a:gd name="connsiteX736" fmla="*/ 812611 w 4561834"/>
                <a:gd name="connsiteY736" fmla="*/ 776660 h 4901727"/>
                <a:gd name="connsiteX737" fmla="*/ 807726 w 4561834"/>
                <a:gd name="connsiteY737" fmla="*/ 773422 h 4901727"/>
                <a:gd name="connsiteX738" fmla="*/ 800367 w 4561834"/>
                <a:gd name="connsiteY738" fmla="*/ 779196 h 4901727"/>
                <a:gd name="connsiteX739" fmla="*/ 800367 w 4561834"/>
                <a:gd name="connsiteY739" fmla="*/ 778743 h 4901727"/>
                <a:gd name="connsiteX740" fmla="*/ 819521 w 4561834"/>
                <a:gd name="connsiteY740" fmla="*/ 765273 h 4901727"/>
                <a:gd name="connsiteX741" fmla="*/ 651820 w 4561834"/>
                <a:gd name="connsiteY741" fmla="*/ 761420 h 4901727"/>
                <a:gd name="connsiteX742" fmla="*/ 651820 w 4561834"/>
                <a:gd name="connsiteY742" fmla="*/ 761760 h 4901727"/>
                <a:gd name="connsiteX743" fmla="*/ 650860 w 4561834"/>
                <a:gd name="connsiteY743" fmla="*/ 761660 h 4901727"/>
                <a:gd name="connsiteX744" fmla="*/ 624901 w 4561834"/>
                <a:gd name="connsiteY744" fmla="*/ 758958 h 4901727"/>
                <a:gd name="connsiteX745" fmla="*/ 650860 w 4561834"/>
                <a:gd name="connsiteY745" fmla="*/ 761660 h 4901727"/>
                <a:gd name="connsiteX746" fmla="*/ 628171 w 4561834"/>
                <a:gd name="connsiteY746" fmla="*/ 767322 h 4901727"/>
                <a:gd name="connsiteX747" fmla="*/ 597134 w 4561834"/>
                <a:gd name="connsiteY747" fmla="*/ 771950 h 4901727"/>
                <a:gd name="connsiteX748" fmla="*/ 624901 w 4561834"/>
                <a:gd name="connsiteY748" fmla="*/ 758958 h 4901727"/>
                <a:gd name="connsiteX749" fmla="*/ 887364 w 4561834"/>
                <a:gd name="connsiteY749" fmla="*/ 753141 h 4901727"/>
                <a:gd name="connsiteX750" fmla="*/ 900682 w 4561834"/>
                <a:gd name="connsiteY750" fmla="*/ 754061 h 4901727"/>
                <a:gd name="connsiteX751" fmla="*/ 879736 w 4561834"/>
                <a:gd name="connsiteY751" fmla="*/ 766062 h 4901727"/>
                <a:gd name="connsiteX752" fmla="*/ 887364 w 4561834"/>
                <a:gd name="connsiteY752" fmla="*/ 753141 h 4901727"/>
                <a:gd name="connsiteX753" fmla="*/ 1034005 w 4561834"/>
                <a:gd name="connsiteY753" fmla="*/ 729829 h 4901727"/>
                <a:gd name="connsiteX754" fmla="*/ 1031861 w 4561834"/>
                <a:gd name="connsiteY754" fmla="*/ 732012 h 4901727"/>
                <a:gd name="connsiteX755" fmla="*/ 1035529 w 4561834"/>
                <a:gd name="connsiteY755" fmla="*/ 731416 h 4901727"/>
                <a:gd name="connsiteX756" fmla="*/ 919024 w 4561834"/>
                <a:gd name="connsiteY756" fmla="*/ 717377 h 4901727"/>
                <a:gd name="connsiteX757" fmla="*/ 919024 w 4561834"/>
                <a:gd name="connsiteY757" fmla="*/ 718056 h 4901727"/>
                <a:gd name="connsiteX758" fmla="*/ 931818 w 4561834"/>
                <a:gd name="connsiteY758" fmla="*/ 725982 h 4901727"/>
                <a:gd name="connsiteX759" fmla="*/ 907023 w 4561834"/>
                <a:gd name="connsiteY759" fmla="*/ 735266 h 4901727"/>
                <a:gd name="connsiteX760" fmla="*/ 919024 w 4561834"/>
                <a:gd name="connsiteY760" fmla="*/ 717377 h 4901727"/>
                <a:gd name="connsiteX761" fmla="*/ 828673 w 4561834"/>
                <a:gd name="connsiteY761" fmla="*/ 671069 h 4901727"/>
                <a:gd name="connsiteX762" fmla="*/ 824257 w 4561834"/>
                <a:gd name="connsiteY762" fmla="*/ 681485 h 4901727"/>
                <a:gd name="connsiteX763" fmla="*/ 874754 w 4561834"/>
                <a:gd name="connsiteY763" fmla="*/ 671408 h 4901727"/>
                <a:gd name="connsiteX764" fmla="*/ 883925 w 4561834"/>
                <a:gd name="connsiteY764" fmla="*/ 680466 h 4901727"/>
                <a:gd name="connsiteX765" fmla="*/ 802858 w 4561834"/>
                <a:gd name="connsiteY765" fmla="*/ 684203 h 4901727"/>
                <a:gd name="connsiteX766" fmla="*/ 802858 w 4561834"/>
                <a:gd name="connsiteY766" fmla="*/ 683750 h 4901727"/>
                <a:gd name="connsiteX767" fmla="*/ 828673 w 4561834"/>
                <a:gd name="connsiteY767" fmla="*/ 671069 h 4901727"/>
                <a:gd name="connsiteX768" fmla="*/ 966464 w 4561834"/>
                <a:gd name="connsiteY768" fmla="*/ 660312 h 4901727"/>
                <a:gd name="connsiteX769" fmla="*/ 966464 w 4561834"/>
                <a:gd name="connsiteY769" fmla="*/ 660426 h 4901727"/>
                <a:gd name="connsiteX770" fmla="*/ 908154 w 4561834"/>
                <a:gd name="connsiteY770" fmla="*/ 678541 h 4901727"/>
                <a:gd name="connsiteX771" fmla="*/ 966464 w 4561834"/>
                <a:gd name="connsiteY771" fmla="*/ 660312 h 4901727"/>
                <a:gd name="connsiteX772" fmla="*/ 888907 w 4561834"/>
                <a:gd name="connsiteY772" fmla="*/ 630648 h 4901727"/>
                <a:gd name="connsiteX773" fmla="*/ 889137 w 4561834"/>
                <a:gd name="connsiteY773" fmla="*/ 630648 h 4901727"/>
                <a:gd name="connsiteX774" fmla="*/ 888907 w 4561834"/>
                <a:gd name="connsiteY774" fmla="*/ 630761 h 4901727"/>
                <a:gd name="connsiteX775" fmla="*/ 903866 w 4561834"/>
                <a:gd name="connsiteY775" fmla="*/ 623416 h 4901727"/>
                <a:gd name="connsiteX776" fmla="*/ 908721 w 4561834"/>
                <a:gd name="connsiteY776" fmla="*/ 625666 h 4901727"/>
                <a:gd name="connsiteX777" fmla="*/ 903569 w 4561834"/>
                <a:gd name="connsiteY777" fmla="*/ 630662 h 4901727"/>
                <a:gd name="connsiteX778" fmla="*/ 889137 w 4561834"/>
                <a:gd name="connsiteY778" fmla="*/ 630648 h 4901727"/>
                <a:gd name="connsiteX779" fmla="*/ 874527 w 4561834"/>
                <a:gd name="connsiteY779" fmla="*/ 621590 h 4901727"/>
                <a:gd name="connsiteX780" fmla="*/ 874527 w 4561834"/>
                <a:gd name="connsiteY780" fmla="*/ 622043 h 4901727"/>
                <a:gd name="connsiteX781" fmla="*/ 874365 w 4561834"/>
                <a:gd name="connsiteY781" fmla="*/ 621607 h 4901727"/>
                <a:gd name="connsiteX782" fmla="*/ 969068 w 4561834"/>
                <a:gd name="connsiteY782" fmla="*/ 619439 h 4901727"/>
                <a:gd name="connsiteX783" fmla="*/ 969068 w 4561834"/>
                <a:gd name="connsiteY783" fmla="*/ 619892 h 4901727"/>
                <a:gd name="connsiteX784" fmla="*/ 968650 w 4561834"/>
                <a:gd name="connsiteY784" fmla="*/ 619476 h 4901727"/>
                <a:gd name="connsiteX785" fmla="*/ 871101 w 4561834"/>
                <a:gd name="connsiteY785" fmla="*/ 612832 h 4901727"/>
                <a:gd name="connsiteX786" fmla="*/ 874365 w 4561834"/>
                <a:gd name="connsiteY786" fmla="*/ 621607 h 4901727"/>
                <a:gd name="connsiteX787" fmla="*/ 855959 w 4561834"/>
                <a:gd name="connsiteY787" fmla="*/ 623515 h 4901727"/>
                <a:gd name="connsiteX788" fmla="*/ 871101 w 4561834"/>
                <a:gd name="connsiteY788" fmla="*/ 612832 h 4901727"/>
                <a:gd name="connsiteX789" fmla="*/ 960803 w 4561834"/>
                <a:gd name="connsiteY789" fmla="*/ 611666 h 4901727"/>
                <a:gd name="connsiteX790" fmla="*/ 968650 w 4561834"/>
                <a:gd name="connsiteY790" fmla="*/ 619476 h 4901727"/>
                <a:gd name="connsiteX791" fmla="*/ 959083 w 4561834"/>
                <a:gd name="connsiteY791" fmla="*/ 620327 h 4901727"/>
                <a:gd name="connsiteX792" fmla="*/ 934309 w 4561834"/>
                <a:gd name="connsiteY792" fmla="*/ 624308 h 4901727"/>
                <a:gd name="connsiteX793" fmla="*/ 960803 w 4561834"/>
                <a:gd name="connsiteY793" fmla="*/ 611666 h 4901727"/>
                <a:gd name="connsiteX794" fmla="*/ 1019225 w 4561834"/>
                <a:gd name="connsiteY794" fmla="*/ 607891 h 4901727"/>
                <a:gd name="connsiteX795" fmla="*/ 1024887 w 4561834"/>
                <a:gd name="connsiteY795" fmla="*/ 627138 h 4901727"/>
                <a:gd name="connsiteX796" fmla="*/ 995336 w 4561834"/>
                <a:gd name="connsiteY796" fmla="*/ 631214 h 4901727"/>
                <a:gd name="connsiteX797" fmla="*/ 1019225 w 4561834"/>
                <a:gd name="connsiteY797" fmla="*/ 607891 h 4901727"/>
                <a:gd name="connsiteX798" fmla="*/ 1105274 w 4561834"/>
                <a:gd name="connsiteY798" fmla="*/ 594191 h 4901727"/>
                <a:gd name="connsiteX799" fmla="*/ 1091008 w 4561834"/>
                <a:gd name="connsiteY799" fmla="*/ 606419 h 4901727"/>
                <a:gd name="connsiteX800" fmla="*/ 1090782 w 4561834"/>
                <a:gd name="connsiteY800" fmla="*/ 606759 h 4901727"/>
                <a:gd name="connsiteX801" fmla="*/ 1105274 w 4561834"/>
                <a:gd name="connsiteY801" fmla="*/ 594191 h 4901727"/>
                <a:gd name="connsiteX802" fmla="*/ 1138726 w 4561834"/>
                <a:gd name="connsiteY802" fmla="*/ 584291 h 4901727"/>
                <a:gd name="connsiteX803" fmla="*/ 1113426 w 4561834"/>
                <a:gd name="connsiteY803" fmla="*/ 607664 h 4901727"/>
                <a:gd name="connsiteX804" fmla="*/ 1113426 w 4561834"/>
                <a:gd name="connsiteY804" fmla="*/ 608004 h 4901727"/>
                <a:gd name="connsiteX805" fmla="*/ 1147393 w 4561834"/>
                <a:gd name="connsiteY805" fmla="*/ 592379 h 4901727"/>
                <a:gd name="connsiteX806" fmla="*/ 1138726 w 4561834"/>
                <a:gd name="connsiteY806" fmla="*/ 584291 h 4901727"/>
                <a:gd name="connsiteX807" fmla="*/ 811676 w 4561834"/>
                <a:gd name="connsiteY807" fmla="*/ 583563 h 4901727"/>
                <a:gd name="connsiteX808" fmla="*/ 805688 w 4561834"/>
                <a:gd name="connsiteY808" fmla="*/ 591523 h 4901727"/>
                <a:gd name="connsiteX809" fmla="*/ 781232 w 4561834"/>
                <a:gd name="connsiteY809" fmla="*/ 596682 h 4901727"/>
                <a:gd name="connsiteX810" fmla="*/ 793276 w 4561834"/>
                <a:gd name="connsiteY810" fmla="*/ 584383 h 4901727"/>
                <a:gd name="connsiteX811" fmla="*/ 812029 w 4561834"/>
                <a:gd name="connsiteY811" fmla="*/ 583095 h 4901727"/>
                <a:gd name="connsiteX812" fmla="*/ 812029 w 4561834"/>
                <a:gd name="connsiteY812" fmla="*/ 583548 h 4901727"/>
                <a:gd name="connsiteX813" fmla="*/ 811676 w 4561834"/>
                <a:gd name="connsiteY813" fmla="*/ 583563 h 4901727"/>
                <a:gd name="connsiteX814" fmla="*/ 4498155 w 4561834"/>
                <a:gd name="connsiteY814" fmla="*/ 565915 h 4901727"/>
                <a:gd name="connsiteX815" fmla="*/ 4508501 w 4561834"/>
                <a:gd name="connsiteY815" fmla="*/ 578808 h 4901727"/>
                <a:gd name="connsiteX816" fmla="*/ 4485403 w 4561834"/>
                <a:gd name="connsiteY816" fmla="*/ 568618 h 4901727"/>
                <a:gd name="connsiteX817" fmla="*/ 4485856 w 4561834"/>
                <a:gd name="connsiteY817" fmla="*/ 568732 h 4901727"/>
                <a:gd name="connsiteX818" fmla="*/ 4498155 w 4561834"/>
                <a:gd name="connsiteY818" fmla="*/ 565915 h 4901727"/>
                <a:gd name="connsiteX819" fmla="*/ 4468048 w 4561834"/>
                <a:gd name="connsiteY819" fmla="*/ 564445 h 4901727"/>
                <a:gd name="connsiteX820" fmla="*/ 4470532 w 4561834"/>
                <a:gd name="connsiteY820" fmla="*/ 567803 h 4901727"/>
                <a:gd name="connsiteX821" fmla="*/ 4467733 w 4561834"/>
                <a:gd name="connsiteY821" fmla="*/ 565064 h 4901727"/>
                <a:gd name="connsiteX822" fmla="*/ 915061 w 4561834"/>
                <a:gd name="connsiteY822" fmla="*/ 557167 h 4901727"/>
                <a:gd name="connsiteX823" fmla="*/ 829352 w 4561834"/>
                <a:gd name="connsiteY823" fmla="*/ 571773 h 4901727"/>
                <a:gd name="connsiteX824" fmla="*/ 870338 w 4561834"/>
                <a:gd name="connsiteY824" fmla="*/ 562488 h 4901727"/>
                <a:gd name="connsiteX825" fmla="*/ 892417 w 4561834"/>
                <a:gd name="connsiteY825" fmla="*/ 560337 h 4901727"/>
                <a:gd name="connsiteX826" fmla="*/ 949028 w 4561834"/>
                <a:gd name="connsiteY826" fmla="*/ 552412 h 4901727"/>
                <a:gd name="connsiteX827" fmla="*/ 955708 w 4561834"/>
                <a:gd name="connsiteY827" fmla="*/ 561583 h 4901727"/>
                <a:gd name="connsiteX828" fmla="*/ 936573 w 4561834"/>
                <a:gd name="connsiteY828" fmla="*/ 559205 h 4901727"/>
                <a:gd name="connsiteX829" fmla="*/ 949028 w 4561834"/>
                <a:gd name="connsiteY829" fmla="*/ 552412 h 4901727"/>
                <a:gd name="connsiteX830" fmla="*/ 1105840 w 4561834"/>
                <a:gd name="connsiteY830" fmla="*/ 533730 h 4901727"/>
                <a:gd name="connsiteX831" fmla="*/ 1083196 w 4561834"/>
                <a:gd name="connsiteY831" fmla="*/ 542221 h 4901727"/>
                <a:gd name="connsiteX832" fmla="*/ 1083196 w 4561834"/>
                <a:gd name="connsiteY832" fmla="*/ 542561 h 4901727"/>
                <a:gd name="connsiteX833" fmla="*/ 1105840 w 4561834"/>
                <a:gd name="connsiteY833" fmla="*/ 533730 h 4901727"/>
                <a:gd name="connsiteX834" fmla="*/ 1076403 w 4561834"/>
                <a:gd name="connsiteY834" fmla="*/ 518219 h 4901727"/>
                <a:gd name="connsiteX835" fmla="*/ 1057834 w 4561834"/>
                <a:gd name="connsiteY835" fmla="*/ 521389 h 4901727"/>
                <a:gd name="connsiteX836" fmla="*/ 1059419 w 4561834"/>
                <a:gd name="connsiteY836" fmla="*/ 531239 h 4901727"/>
                <a:gd name="connsiteX837" fmla="*/ 1076403 w 4561834"/>
                <a:gd name="connsiteY837" fmla="*/ 518219 h 4901727"/>
                <a:gd name="connsiteX838" fmla="*/ 3228318 w 4561834"/>
                <a:gd name="connsiteY838" fmla="*/ 515331 h 4901727"/>
                <a:gd name="connsiteX839" fmla="*/ 3222416 w 4561834"/>
                <a:gd name="connsiteY839" fmla="*/ 518445 h 4901727"/>
                <a:gd name="connsiteX840" fmla="*/ 3222869 w 4561834"/>
                <a:gd name="connsiteY840" fmla="*/ 518332 h 4901727"/>
                <a:gd name="connsiteX841" fmla="*/ 3238380 w 4561834"/>
                <a:gd name="connsiteY841" fmla="*/ 518332 h 4901727"/>
                <a:gd name="connsiteX842" fmla="*/ 3228318 w 4561834"/>
                <a:gd name="connsiteY842" fmla="*/ 515331 h 4901727"/>
                <a:gd name="connsiteX843" fmla="*/ 4041459 w 4561834"/>
                <a:gd name="connsiteY843" fmla="*/ 512785 h 4901727"/>
                <a:gd name="connsiteX844" fmla="*/ 4032866 w 4561834"/>
                <a:gd name="connsiteY844" fmla="*/ 515995 h 4901727"/>
                <a:gd name="connsiteX845" fmla="*/ 4032628 w 4561834"/>
                <a:gd name="connsiteY845" fmla="*/ 515857 h 4901727"/>
                <a:gd name="connsiteX846" fmla="*/ 4032628 w 4561834"/>
                <a:gd name="connsiteY846" fmla="*/ 516083 h 4901727"/>
                <a:gd name="connsiteX847" fmla="*/ 4032866 w 4561834"/>
                <a:gd name="connsiteY847" fmla="*/ 515995 h 4901727"/>
                <a:gd name="connsiteX848" fmla="*/ 4042308 w 4561834"/>
                <a:gd name="connsiteY848" fmla="*/ 521461 h 4901727"/>
                <a:gd name="connsiteX849" fmla="*/ 4056065 w 4561834"/>
                <a:gd name="connsiteY849" fmla="*/ 515857 h 4901727"/>
                <a:gd name="connsiteX850" fmla="*/ 4041459 w 4561834"/>
                <a:gd name="connsiteY850" fmla="*/ 512785 h 4901727"/>
                <a:gd name="connsiteX851" fmla="*/ 3030676 w 4561834"/>
                <a:gd name="connsiteY851" fmla="*/ 510918 h 4901727"/>
                <a:gd name="connsiteX852" fmla="*/ 3029598 w 4561834"/>
                <a:gd name="connsiteY852" fmla="*/ 512444 h 4901727"/>
                <a:gd name="connsiteX853" fmla="*/ 3030577 w 4561834"/>
                <a:gd name="connsiteY853" fmla="*/ 513502 h 4901727"/>
                <a:gd name="connsiteX854" fmla="*/ 3183476 w 4561834"/>
                <a:gd name="connsiteY854" fmla="*/ 507887 h 4901727"/>
                <a:gd name="connsiteX855" fmla="*/ 3175089 w 4561834"/>
                <a:gd name="connsiteY855" fmla="*/ 513350 h 4901727"/>
                <a:gd name="connsiteX856" fmla="*/ 3178486 w 4561834"/>
                <a:gd name="connsiteY856" fmla="*/ 517879 h 4901727"/>
                <a:gd name="connsiteX857" fmla="*/ 3178939 w 4561834"/>
                <a:gd name="connsiteY857" fmla="*/ 518332 h 4901727"/>
                <a:gd name="connsiteX858" fmla="*/ 3183476 w 4561834"/>
                <a:gd name="connsiteY858" fmla="*/ 507887 h 4901727"/>
                <a:gd name="connsiteX859" fmla="*/ 3972918 w 4561834"/>
                <a:gd name="connsiteY859" fmla="*/ 505285 h 4901727"/>
                <a:gd name="connsiteX860" fmla="*/ 3960392 w 4561834"/>
                <a:gd name="connsiteY860" fmla="*/ 510875 h 4901727"/>
                <a:gd name="connsiteX861" fmla="*/ 3966167 w 4561834"/>
                <a:gd name="connsiteY861" fmla="*/ 516083 h 4901727"/>
                <a:gd name="connsiteX862" fmla="*/ 3966167 w 4561834"/>
                <a:gd name="connsiteY862" fmla="*/ 515857 h 4901727"/>
                <a:gd name="connsiteX863" fmla="*/ 3972918 w 4561834"/>
                <a:gd name="connsiteY863" fmla="*/ 505285 h 4901727"/>
                <a:gd name="connsiteX864" fmla="*/ 3037680 w 4561834"/>
                <a:gd name="connsiteY864" fmla="*/ 501004 h 4901727"/>
                <a:gd name="connsiteX865" fmla="*/ 3031636 w 4561834"/>
                <a:gd name="connsiteY865" fmla="*/ 509560 h 4901727"/>
                <a:gd name="connsiteX866" fmla="*/ 3041742 w 4561834"/>
                <a:gd name="connsiteY866" fmla="*/ 511255 h 4901727"/>
                <a:gd name="connsiteX867" fmla="*/ 3071717 w 4561834"/>
                <a:gd name="connsiteY867" fmla="*/ 516860 h 4901727"/>
                <a:gd name="connsiteX868" fmla="*/ 1039354 w 4561834"/>
                <a:gd name="connsiteY868" fmla="*/ 498732 h 4901727"/>
                <a:gd name="connsiteX869" fmla="*/ 1065307 w 4561834"/>
                <a:gd name="connsiteY869" fmla="*/ 499990 h 4901727"/>
                <a:gd name="connsiteX870" fmla="*/ 1033491 w 4561834"/>
                <a:gd name="connsiteY870" fmla="*/ 505311 h 4901727"/>
                <a:gd name="connsiteX871" fmla="*/ 1039354 w 4561834"/>
                <a:gd name="connsiteY871" fmla="*/ 498732 h 4901727"/>
                <a:gd name="connsiteX872" fmla="*/ 3130089 w 4561834"/>
                <a:gd name="connsiteY872" fmla="*/ 497962 h 4901727"/>
                <a:gd name="connsiteX873" fmla="*/ 3124932 w 4561834"/>
                <a:gd name="connsiteY873" fmla="*/ 502707 h 4901727"/>
                <a:gd name="connsiteX874" fmla="*/ 3138632 w 4561834"/>
                <a:gd name="connsiteY874" fmla="*/ 507349 h 4901727"/>
                <a:gd name="connsiteX875" fmla="*/ 3139085 w 4561834"/>
                <a:gd name="connsiteY875" fmla="*/ 507802 h 4901727"/>
                <a:gd name="connsiteX876" fmla="*/ 3130089 w 4561834"/>
                <a:gd name="connsiteY876" fmla="*/ 497962 h 4901727"/>
                <a:gd name="connsiteX877" fmla="*/ 3891788 w 4561834"/>
                <a:gd name="connsiteY877" fmla="*/ 496036 h 4901727"/>
                <a:gd name="connsiteX878" fmla="*/ 3884194 w 4561834"/>
                <a:gd name="connsiteY878" fmla="*/ 500799 h 4901727"/>
                <a:gd name="connsiteX879" fmla="*/ 3905593 w 4561834"/>
                <a:gd name="connsiteY879" fmla="*/ 505780 h 4901727"/>
                <a:gd name="connsiteX880" fmla="*/ 3891788 w 4561834"/>
                <a:gd name="connsiteY880" fmla="*/ 496036 h 4901727"/>
                <a:gd name="connsiteX881" fmla="*/ 3175570 w 4561834"/>
                <a:gd name="connsiteY881" fmla="*/ 482511 h 4901727"/>
                <a:gd name="connsiteX882" fmla="*/ 3184147 w 4561834"/>
                <a:gd name="connsiteY882" fmla="*/ 483233 h 4901727"/>
                <a:gd name="connsiteX883" fmla="*/ 3177184 w 4561834"/>
                <a:gd name="connsiteY883" fmla="*/ 488667 h 4901727"/>
                <a:gd name="connsiteX884" fmla="*/ 3172569 w 4561834"/>
                <a:gd name="connsiteY884" fmla="*/ 488305 h 4901727"/>
                <a:gd name="connsiteX885" fmla="*/ 3169713 w 4561834"/>
                <a:gd name="connsiteY885" fmla="*/ 485933 h 4901727"/>
                <a:gd name="connsiteX886" fmla="*/ 3171473 w 4561834"/>
                <a:gd name="connsiteY886" fmla="*/ 482898 h 4901727"/>
                <a:gd name="connsiteX887" fmla="*/ 3175570 w 4561834"/>
                <a:gd name="connsiteY887" fmla="*/ 482511 h 4901727"/>
                <a:gd name="connsiteX888" fmla="*/ 786894 w 4561834"/>
                <a:gd name="connsiteY888" fmla="*/ 481195 h 4901727"/>
                <a:gd name="connsiteX889" fmla="*/ 759494 w 4561834"/>
                <a:gd name="connsiteY889" fmla="*/ 489120 h 4901727"/>
                <a:gd name="connsiteX890" fmla="*/ 786894 w 4561834"/>
                <a:gd name="connsiteY890" fmla="*/ 481195 h 4901727"/>
                <a:gd name="connsiteX891" fmla="*/ 3961142 w 4561834"/>
                <a:gd name="connsiteY891" fmla="*/ 480022 h 4901727"/>
                <a:gd name="connsiteX892" fmla="*/ 3974092 w 4561834"/>
                <a:gd name="connsiteY892" fmla="*/ 480645 h 4901727"/>
                <a:gd name="connsiteX893" fmla="*/ 3963562 w 4561834"/>
                <a:gd name="connsiteY893" fmla="*/ 486532 h 4901727"/>
                <a:gd name="connsiteX894" fmla="*/ 3956636 w 4561834"/>
                <a:gd name="connsiteY894" fmla="*/ 486228 h 4901727"/>
                <a:gd name="connsiteX895" fmla="*/ 3952100 w 4561834"/>
                <a:gd name="connsiteY895" fmla="*/ 483808 h 4901727"/>
                <a:gd name="connsiteX896" fmla="*/ 3954970 w 4561834"/>
                <a:gd name="connsiteY896" fmla="*/ 480422 h 4901727"/>
                <a:gd name="connsiteX897" fmla="*/ 3961142 w 4561834"/>
                <a:gd name="connsiteY897" fmla="*/ 480022 h 4901727"/>
                <a:gd name="connsiteX898" fmla="*/ 845132 w 4561834"/>
                <a:gd name="connsiteY898" fmla="*/ 478336 h 4901727"/>
                <a:gd name="connsiteX899" fmla="*/ 871131 w 4561834"/>
                <a:gd name="connsiteY899" fmla="*/ 482214 h 4901727"/>
                <a:gd name="connsiteX900" fmla="*/ 825842 w 4561834"/>
                <a:gd name="connsiteY900" fmla="*/ 486856 h 4901727"/>
                <a:gd name="connsiteX901" fmla="*/ 845132 w 4561834"/>
                <a:gd name="connsiteY901" fmla="*/ 478336 h 4901727"/>
                <a:gd name="connsiteX902" fmla="*/ 3313214 w 4561834"/>
                <a:gd name="connsiteY902" fmla="*/ 473624 h 4901727"/>
                <a:gd name="connsiteX903" fmla="*/ 3313214 w 4561834"/>
                <a:gd name="connsiteY903" fmla="*/ 473964 h 4901727"/>
                <a:gd name="connsiteX904" fmla="*/ 3313025 w 4561834"/>
                <a:gd name="connsiteY904" fmla="*/ 473744 h 4901727"/>
                <a:gd name="connsiteX905" fmla="*/ 3172366 w 4561834"/>
                <a:gd name="connsiteY905" fmla="*/ 465699 h 4901727"/>
                <a:gd name="connsiteX906" fmla="*/ 3172366 w 4561834"/>
                <a:gd name="connsiteY906" fmla="*/ 480191 h 4901727"/>
                <a:gd name="connsiteX907" fmla="*/ 3168403 w 4561834"/>
                <a:gd name="connsiteY907" fmla="*/ 470341 h 4901727"/>
                <a:gd name="connsiteX908" fmla="*/ 3162516 w 4561834"/>
                <a:gd name="connsiteY908" fmla="*/ 475436 h 4901727"/>
                <a:gd name="connsiteX909" fmla="*/ 3172366 w 4561834"/>
                <a:gd name="connsiteY909" fmla="*/ 465699 h 4901727"/>
                <a:gd name="connsiteX910" fmla="*/ 3309328 w 4561834"/>
                <a:gd name="connsiteY910" fmla="*/ 463815 h 4901727"/>
                <a:gd name="connsiteX911" fmla="*/ 3328166 w 4561834"/>
                <a:gd name="connsiteY911" fmla="*/ 464664 h 4901727"/>
                <a:gd name="connsiteX912" fmla="*/ 3312869 w 4561834"/>
                <a:gd name="connsiteY912" fmla="*/ 473562 h 4901727"/>
                <a:gd name="connsiteX913" fmla="*/ 3313025 w 4561834"/>
                <a:gd name="connsiteY913" fmla="*/ 473744 h 4901727"/>
                <a:gd name="connsiteX914" fmla="*/ 3307645 w 4561834"/>
                <a:gd name="connsiteY914" fmla="*/ 477144 h 4901727"/>
                <a:gd name="connsiteX915" fmla="*/ 3283890 w 4561834"/>
                <a:gd name="connsiteY915" fmla="*/ 473624 h 4901727"/>
                <a:gd name="connsiteX916" fmla="*/ 3291880 w 4561834"/>
                <a:gd name="connsiteY916" fmla="*/ 469850 h 4901727"/>
                <a:gd name="connsiteX917" fmla="*/ 3291482 w 4561834"/>
                <a:gd name="connsiteY917" fmla="*/ 469759 h 4901727"/>
                <a:gd name="connsiteX918" fmla="*/ 3291934 w 4561834"/>
                <a:gd name="connsiteY918" fmla="*/ 469080 h 4901727"/>
                <a:gd name="connsiteX919" fmla="*/ 3309328 w 4561834"/>
                <a:gd name="connsiteY919" fmla="*/ 463815 h 4901727"/>
                <a:gd name="connsiteX920" fmla="*/ 3224349 w 4561834"/>
                <a:gd name="connsiteY920" fmla="*/ 462458 h 4901727"/>
                <a:gd name="connsiteX921" fmla="*/ 3235097 w 4561834"/>
                <a:gd name="connsiteY921" fmla="*/ 473269 h 4901727"/>
                <a:gd name="connsiteX922" fmla="*/ 3220491 w 4561834"/>
                <a:gd name="connsiteY922" fmla="*/ 468740 h 4901727"/>
                <a:gd name="connsiteX923" fmla="*/ 3220944 w 4561834"/>
                <a:gd name="connsiteY923" fmla="*/ 468061 h 4901727"/>
                <a:gd name="connsiteX924" fmla="*/ 3224349 w 4561834"/>
                <a:gd name="connsiteY924" fmla="*/ 462458 h 4901727"/>
                <a:gd name="connsiteX925" fmla="*/ 4162593 w 4561834"/>
                <a:gd name="connsiteY925" fmla="*/ 460604 h 4901727"/>
                <a:gd name="connsiteX926" fmla="*/ 4191139 w 4561834"/>
                <a:gd name="connsiteY926" fmla="*/ 461397 h 4901727"/>
                <a:gd name="connsiteX927" fmla="*/ 4136340 w 4561834"/>
                <a:gd name="connsiteY927" fmla="*/ 466605 h 4901727"/>
                <a:gd name="connsiteX928" fmla="*/ 4136340 w 4561834"/>
                <a:gd name="connsiteY928" fmla="*/ 465926 h 4901727"/>
                <a:gd name="connsiteX929" fmla="*/ 4162593 w 4561834"/>
                <a:gd name="connsiteY929" fmla="*/ 460604 h 4901727"/>
                <a:gd name="connsiteX930" fmla="*/ 4033909 w 4561834"/>
                <a:gd name="connsiteY930" fmla="*/ 460256 h 4901727"/>
                <a:gd name="connsiteX931" fmla="*/ 4050404 w 4561834"/>
                <a:gd name="connsiteY931" fmla="*/ 470907 h 4901727"/>
                <a:gd name="connsiteX932" fmla="*/ 4028892 w 4561834"/>
                <a:gd name="connsiteY932" fmla="*/ 466265 h 4901727"/>
                <a:gd name="connsiteX933" fmla="*/ 4028892 w 4561834"/>
                <a:gd name="connsiteY933" fmla="*/ 465926 h 4901727"/>
                <a:gd name="connsiteX934" fmla="*/ 4033909 w 4561834"/>
                <a:gd name="connsiteY934" fmla="*/ 460256 h 4901727"/>
                <a:gd name="connsiteX935" fmla="*/ 3199639 w 4561834"/>
                <a:gd name="connsiteY935" fmla="*/ 453687 h 4901727"/>
                <a:gd name="connsiteX936" fmla="*/ 3193078 w 4561834"/>
                <a:gd name="connsiteY936" fmla="*/ 461961 h 4901727"/>
                <a:gd name="connsiteX937" fmla="*/ 3183581 w 4561834"/>
                <a:gd name="connsiteY937" fmla="*/ 462513 h 4901727"/>
                <a:gd name="connsiteX938" fmla="*/ 3191195 w 4561834"/>
                <a:gd name="connsiteY938" fmla="*/ 456470 h 4901727"/>
                <a:gd name="connsiteX939" fmla="*/ 3200451 w 4561834"/>
                <a:gd name="connsiteY939" fmla="*/ 452663 h 4901727"/>
                <a:gd name="connsiteX940" fmla="*/ 3199998 w 4561834"/>
                <a:gd name="connsiteY940" fmla="*/ 453569 h 4901727"/>
                <a:gd name="connsiteX941" fmla="*/ 3199639 w 4561834"/>
                <a:gd name="connsiteY941" fmla="*/ 453687 h 4901727"/>
                <a:gd name="connsiteX942" fmla="*/ 3997094 w 4561834"/>
                <a:gd name="connsiteY942" fmla="*/ 451445 h 4901727"/>
                <a:gd name="connsiteX943" fmla="*/ 3986603 w 4561834"/>
                <a:gd name="connsiteY943" fmla="*/ 460336 h 4901727"/>
                <a:gd name="connsiteX944" fmla="*/ 3972167 w 4561834"/>
                <a:gd name="connsiteY944" fmla="*/ 460944 h 4901727"/>
                <a:gd name="connsiteX945" fmla="*/ 3984140 w 4561834"/>
                <a:gd name="connsiteY945" fmla="*/ 454391 h 4901727"/>
                <a:gd name="connsiteX946" fmla="*/ 3997642 w 4561834"/>
                <a:gd name="connsiteY946" fmla="*/ 450981 h 4901727"/>
                <a:gd name="connsiteX947" fmla="*/ 3997642 w 4561834"/>
                <a:gd name="connsiteY947" fmla="*/ 451320 h 4901727"/>
                <a:gd name="connsiteX948" fmla="*/ 3997094 w 4561834"/>
                <a:gd name="connsiteY948" fmla="*/ 451445 h 4901727"/>
                <a:gd name="connsiteX949" fmla="*/ 3242989 w 4561834"/>
                <a:gd name="connsiteY949" fmla="*/ 430874 h 4901727"/>
                <a:gd name="connsiteX950" fmla="*/ 3206452 w 4561834"/>
                <a:gd name="connsiteY950" fmla="*/ 452776 h 4901727"/>
                <a:gd name="connsiteX951" fmla="*/ 3224632 w 4561834"/>
                <a:gd name="connsiteY951" fmla="*/ 437597 h 4901727"/>
                <a:gd name="connsiteX952" fmla="*/ 3246872 w 4561834"/>
                <a:gd name="connsiteY952" fmla="*/ 428547 h 4901727"/>
                <a:gd name="connsiteX953" fmla="*/ 3246872 w 4561834"/>
                <a:gd name="connsiteY953" fmla="*/ 429452 h 4901727"/>
                <a:gd name="connsiteX954" fmla="*/ 3242989 w 4561834"/>
                <a:gd name="connsiteY954" fmla="*/ 430874 h 4901727"/>
                <a:gd name="connsiteX955" fmla="*/ 4068066 w 4561834"/>
                <a:gd name="connsiteY955" fmla="*/ 426751 h 4901727"/>
                <a:gd name="connsiteX956" fmla="*/ 4068066 w 4561834"/>
                <a:gd name="connsiteY956" fmla="*/ 426977 h 4901727"/>
                <a:gd name="connsiteX957" fmla="*/ 4007379 w 4561834"/>
                <a:gd name="connsiteY957" fmla="*/ 451546 h 4901727"/>
                <a:gd name="connsiteX958" fmla="*/ 4068066 w 4561834"/>
                <a:gd name="connsiteY958" fmla="*/ 426751 h 4901727"/>
                <a:gd name="connsiteX959" fmla="*/ 3466569 w 4561834"/>
                <a:gd name="connsiteY959" fmla="*/ 417693 h 4901727"/>
                <a:gd name="connsiteX960" fmla="*/ 3460975 w 4561834"/>
                <a:gd name="connsiteY960" fmla="*/ 456739 h 4901727"/>
                <a:gd name="connsiteX961" fmla="*/ 3458824 w 4561834"/>
                <a:gd name="connsiteY961" fmla="*/ 422093 h 4901727"/>
                <a:gd name="connsiteX962" fmla="*/ 3462433 w 4561834"/>
                <a:gd name="connsiteY962" fmla="*/ 418653 h 4901727"/>
                <a:gd name="connsiteX963" fmla="*/ 3466636 w 4561834"/>
                <a:gd name="connsiteY963" fmla="*/ 417224 h 4901727"/>
                <a:gd name="connsiteX964" fmla="*/ 3466636 w 4561834"/>
                <a:gd name="connsiteY964" fmla="*/ 417677 h 4901727"/>
                <a:gd name="connsiteX965" fmla="*/ 3466569 w 4561834"/>
                <a:gd name="connsiteY965" fmla="*/ 417693 h 4901727"/>
                <a:gd name="connsiteX966" fmla="*/ 4400940 w 4561834"/>
                <a:gd name="connsiteY966" fmla="*/ 414183 h 4901727"/>
                <a:gd name="connsiteX967" fmla="*/ 4392674 w 4561834"/>
                <a:gd name="connsiteY967" fmla="*/ 453698 h 4901727"/>
                <a:gd name="connsiteX968" fmla="*/ 4389051 w 4561834"/>
                <a:gd name="connsiteY968" fmla="*/ 419052 h 4901727"/>
                <a:gd name="connsiteX969" fmla="*/ 4400940 w 4561834"/>
                <a:gd name="connsiteY969" fmla="*/ 414183 h 4901727"/>
                <a:gd name="connsiteX970" fmla="*/ 3464258 w 4561834"/>
                <a:gd name="connsiteY970" fmla="*/ 387446 h 4901727"/>
                <a:gd name="connsiteX971" fmla="*/ 3396325 w 4561834"/>
                <a:gd name="connsiteY971" fmla="*/ 461041 h 4901727"/>
                <a:gd name="connsiteX972" fmla="*/ 3360774 w 4561834"/>
                <a:gd name="connsiteY972" fmla="*/ 415752 h 4901727"/>
                <a:gd name="connsiteX973" fmla="*/ 3397005 w 4561834"/>
                <a:gd name="connsiteY973" fmla="*/ 411223 h 4901727"/>
                <a:gd name="connsiteX974" fmla="*/ 3393268 w 4561834"/>
                <a:gd name="connsiteY974" fmla="*/ 396278 h 4901727"/>
                <a:gd name="connsiteX975" fmla="*/ 3464258 w 4561834"/>
                <a:gd name="connsiteY975" fmla="*/ 387446 h 4901727"/>
                <a:gd name="connsiteX976" fmla="*/ 4396750 w 4561834"/>
                <a:gd name="connsiteY976" fmla="*/ 384405 h 4901727"/>
                <a:gd name="connsiteX977" fmla="*/ 4294850 w 4561834"/>
                <a:gd name="connsiteY977" fmla="*/ 458000 h 4901727"/>
                <a:gd name="connsiteX978" fmla="*/ 4240391 w 4561834"/>
                <a:gd name="connsiteY978" fmla="*/ 412712 h 4901727"/>
                <a:gd name="connsiteX979" fmla="*/ 4295190 w 4561834"/>
                <a:gd name="connsiteY979" fmla="*/ 407956 h 4901727"/>
                <a:gd name="connsiteX980" fmla="*/ 4289416 w 4561834"/>
                <a:gd name="connsiteY980" fmla="*/ 393124 h 4901727"/>
                <a:gd name="connsiteX981" fmla="*/ 4396750 w 4561834"/>
                <a:gd name="connsiteY981" fmla="*/ 384405 h 4901727"/>
                <a:gd name="connsiteX982" fmla="*/ 1183964 w 4561834"/>
                <a:gd name="connsiteY982" fmla="*/ 382691 h 4901727"/>
                <a:gd name="connsiteX983" fmla="*/ 1155658 w 4561834"/>
                <a:gd name="connsiteY983" fmla="*/ 408393 h 4901727"/>
                <a:gd name="connsiteX984" fmla="*/ 1160074 w 4561834"/>
                <a:gd name="connsiteY984" fmla="*/ 402505 h 4901727"/>
                <a:gd name="connsiteX985" fmla="*/ 1110369 w 4561834"/>
                <a:gd name="connsiteY985" fmla="*/ 401826 h 4901727"/>
                <a:gd name="connsiteX986" fmla="*/ 1058853 w 4561834"/>
                <a:gd name="connsiteY986" fmla="*/ 395372 h 4901727"/>
                <a:gd name="connsiteX987" fmla="*/ 1058853 w 4561834"/>
                <a:gd name="connsiteY987" fmla="*/ 394693 h 4901727"/>
                <a:gd name="connsiteX988" fmla="*/ 1119427 w 4561834"/>
                <a:gd name="connsiteY988" fmla="*/ 386767 h 4901727"/>
                <a:gd name="connsiteX989" fmla="*/ 1183964 w 4561834"/>
                <a:gd name="connsiteY989" fmla="*/ 382691 h 4901727"/>
                <a:gd name="connsiteX990" fmla="*/ 812340 w 4561834"/>
                <a:gd name="connsiteY990" fmla="*/ 373945 h 4901727"/>
                <a:gd name="connsiteX991" fmla="*/ 834334 w 4561834"/>
                <a:gd name="connsiteY991" fmla="*/ 376690 h 4901727"/>
                <a:gd name="connsiteX992" fmla="*/ 792555 w 4561834"/>
                <a:gd name="connsiteY992" fmla="*/ 380880 h 4901727"/>
                <a:gd name="connsiteX993" fmla="*/ 812340 w 4561834"/>
                <a:gd name="connsiteY993" fmla="*/ 373945 h 4901727"/>
                <a:gd name="connsiteX994" fmla="*/ 1296247 w 4561834"/>
                <a:gd name="connsiteY994" fmla="*/ 371391 h 4901727"/>
                <a:gd name="connsiteX995" fmla="*/ 1275938 w 4561834"/>
                <a:gd name="connsiteY995" fmla="*/ 379109 h 4901727"/>
                <a:gd name="connsiteX996" fmla="*/ 1194720 w 4561834"/>
                <a:gd name="connsiteY996" fmla="*/ 395938 h 4901727"/>
                <a:gd name="connsiteX997" fmla="*/ 1187587 w 4561834"/>
                <a:gd name="connsiteY997" fmla="*/ 387107 h 4901727"/>
                <a:gd name="connsiteX998" fmla="*/ 1271942 w 4561834"/>
                <a:gd name="connsiteY998" fmla="*/ 371679 h 4901727"/>
                <a:gd name="connsiteX999" fmla="*/ 1298092 w 4561834"/>
                <a:gd name="connsiteY999" fmla="*/ 370690 h 4901727"/>
                <a:gd name="connsiteX1000" fmla="*/ 1298092 w 4561834"/>
                <a:gd name="connsiteY1000" fmla="*/ 371369 h 4901727"/>
                <a:gd name="connsiteX1001" fmla="*/ 1296247 w 4561834"/>
                <a:gd name="connsiteY1001" fmla="*/ 371391 h 4901727"/>
                <a:gd name="connsiteX1002" fmla="*/ 1033378 w 4561834"/>
                <a:gd name="connsiteY1002" fmla="*/ 369558 h 4901727"/>
                <a:gd name="connsiteX1003" fmla="*/ 1035756 w 4561834"/>
                <a:gd name="connsiteY1003" fmla="*/ 384163 h 4901727"/>
                <a:gd name="connsiteX1004" fmla="*/ 1028963 w 4561834"/>
                <a:gd name="connsiteY1004" fmla="*/ 375219 h 4901727"/>
                <a:gd name="connsiteX1005" fmla="*/ 1021943 w 4561834"/>
                <a:gd name="connsiteY1005" fmla="*/ 381446 h 4901727"/>
                <a:gd name="connsiteX1006" fmla="*/ 1033378 w 4561834"/>
                <a:gd name="connsiteY1006" fmla="*/ 369558 h 4901727"/>
                <a:gd name="connsiteX1007" fmla="*/ 1369130 w 4561834"/>
                <a:gd name="connsiteY1007" fmla="*/ 361503 h 4901727"/>
                <a:gd name="connsiteX1008" fmla="*/ 1370781 w 4561834"/>
                <a:gd name="connsiteY1008" fmla="*/ 365821 h 4901727"/>
                <a:gd name="connsiteX1009" fmla="*/ 1338173 w 4561834"/>
                <a:gd name="connsiteY1009" fmla="*/ 372615 h 4901727"/>
                <a:gd name="connsiteX1010" fmla="*/ 1342588 w 4561834"/>
                <a:gd name="connsiteY1010" fmla="*/ 366614 h 4901727"/>
                <a:gd name="connsiteX1011" fmla="*/ 1369130 w 4561834"/>
                <a:gd name="connsiteY1011" fmla="*/ 361503 h 4901727"/>
                <a:gd name="connsiteX1012" fmla="*/ 1214164 w 4561834"/>
                <a:gd name="connsiteY1012" fmla="*/ 340196 h 4901727"/>
                <a:gd name="connsiteX1013" fmla="*/ 1223478 w 4561834"/>
                <a:gd name="connsiteY1013" fmla="*/ 345555 h 4901727"/>
                <a:gd name="connsiteX1014" fmla="*/ 1183737 w 4561834"/>
                <a:gd name="connsiteY1014" fmla="*/ 353141 h 4901727"/>
                <a:gd name="connsiteX1015" fmla="*/ 1214164 w 4561834"/>
                <a:gd name="connsiteY1015" fmla="*/ 340196 h 4901727"/>
                <a:gd name="connsiteX1016" fmla="*/ 1421618 w 4561834"/>
                <a:gd name="connsiteY1016" fmla="*/ 309889 h 4901727"/>
                <a:gd name="connsiteX1017" fmla="*/ 1432034 w 4561834"/>
                <a:gd name="connsiteY1017" fmla="*/ 317928 h 4901727"/>
                <a:gd name="connsiteX1018" fmla="*/ 1413579 w 4561834"/>
                <a:gd name="connsiteY1018" fmla="*/ 326873 h 4901727"/>
                <a:gd name="connsiteX1019" fmla="*/ 1421618 w 4561834"/>
                <a:gd name="connsiteY1019" fmla="*/ 310116 h 4901727"/>
                <a:gd name="connsiteX1020" fmla="*/ 2094737 w 4561834"/>
                <a:gd name="connsiteY1020" fmla="*/ 193865 h 4901727"/>
                <a:gd name="connsiteX1021" fmla="*/ 2059285 w 4561834"/>
                <a:gd name="connsiteY1021" fmla="*/ 202215 h 4901727"/>
                <a:gd name="connsiteX1022" fmla="*/ 2093365 w 4561834"/>
                <a:gd name="connsiteY1022" fmla="*/ 200517 h 4901727"/>
                <a:gd name="connsiteX1023" fmla="*/ 2093251 w 4561834"/>
                <a:gd name="connsiteY1023" fmla="*/ 200970 h 4901727"/>
                <a:gd name="connsiteX1024" fmla="*/ 2094737 w 4561834"/>
                <a:gd name="connsiteY1024" fmla="*/ 193865 h 4901727"/>
                <a:gd name="connsiteX1025" fmla="*/ 3085375 w 4561834"/>
                <a:gd name="connsiteY1025" fmla="*/ 188671 h 4901727"/>
                <a:gd name="connsiteX1026" fmla="*/ 3103533 w 4561834"/>
                <a:gd name="connsiteY1026" fmla="*/ 202668 h 4901727"/>
                <a:gd name="connsiteX1027" fmla="*/ 3063565 w 4561834"/>
                <a:gd name="connsiteY1027" fmla="*/ 190666 h 4901727"/>
                <a:gd name="connsiteX1028" fmla="*/ 3063565 w 4561834"/>
                <a:gd name="connsiteY1028" fmla="*/ 190214 h 4901727"/>
                <a:gd name="connsiteX1029" fmla="*/ 3085375 w 4561834"/>
                <a:gd name="connsiteY1029" fmla="*/ 188671 h 4901727"/>
                <a:gd name="connsiteX1030" fmla="*/ 3034313 w 4561834"/>
                <a:gd name="connsiteY1030" fmla="*/ 185486 h 4901727"/>
                <a:gd name="connsiteX1031" fmla="*/ 3038421 w 4561834"/>
                <a:gd name="connsiteY1031" fmla="*/ 189067 h 4901727"/>
                <a:gd name="connsiteX1032" fmla="*/ 3033721 w 4561834"/>
                <a:gd name="connsiteY1032" fmla="*/ 186100 h 4901727"/>
                <a:gd name="connsiteX1033" fmla="*/ 2210691 w 4561834"/>
                <a:gd name="connsiteY1033" fmla="*/ 181722 h 4901727"/>
                <a:gd name="connsiteX1034" fmla="*/ 2180093 w 4561834"/>
                <a:gd name="connsiteY1034" fmla="*/ 190893 h 4901727"/>
                <a:gd name="connsiteX1035" fmla="*/ 2190283 w 4561834"/>
                <a:gd name="connsiteY1035" fmla="*/ 193837 h 4901727"/>
                <a:gd name="connsiteX1036" fmla="*/ 2190170 w 4561834"/>
                <a:gd name="connsiteY1036" fmla="*/ 194289 h 4901727"/>
                <a:gd name="connsiteX1037" fmla="*/ 2210691 w 4561834"/>
                <a:gd name="connsiteY1037" fmla="*/ 181722 h 4901727"/>
                <a:gd name="connsiteX1038" fmla="*/ 2309930 w 4561834"/>
                <a:gd name="connsiteY1038" fmla="*/ 171815 h 4901727"/>
                <a:gd name="connsiteX1039" fmla="*/ 2296032 w 4561834"/>
                <a:gd name="connsiteY1039" fmla="*/ 176853 h 4901727"/>
                <a:gd name="connsiteX1040" fmla="*/ 2295919 w 4561834"/>
                <a:gd name="connsiteY1040" fmla="*/ 177306 h 4901727"/>
                <a:gd name="connsiteX1041" fmla="*/ 2334188 w 4561834"/>
                <a:gd name="connsiteY1041" fmla="*/ 172211 h 4901727"/>
                <a:gd name="connsiteX1042" fmla="*/ 2309930 w 4561834"/>
                <a:gd name="connsiteY1042" fmla="*/ 171815 h 4901727"/>
                <a:gd name="connsiteX1043" fmla="*/ 2197189 w 4561834"/>
                <a:gd name="connsiteY1043" fmla="*/ 156926 h 4901727"/>
                <a:gd name="connsiteX1044" fmla="*/ 2181268 w 4561834"/>
                <a:gd name="connsiteY1044" fmla="*/ 165630 h 4901727"/>
                <a:gd name="connsiteX1045" fmla="*/ 2168954 w 4561834"/>
                <a:gd name="connsiteY1045" fmla="*/ 167317 h 4901727"/>
                <a:gd name="connsiteX1046" fmla="*/ 2163779 w 4561834"/>
                <a:gd name="connsiteY1046" fmla="*/ 166534 h 4901727"/>
                <a:gd name="connsiteX1047" fmla="*/ 2176343 w 4561834"/>
                <a:gd name="connsiteY1047" fmla="*/ 159955 h 4901727"/>
                <a:gd name="connsiteX1048" fmla="*/ 2197189 w 4561834"/>
                <a:gd name="connsiteY1048" fmla="*/ 156926 h 4901727"/>
                <a:gd name="connsiteX1049" fmla="*/ 2230477 w 4561834"/>
                <a:gd name="connsiteY1049" fmla="*/ 121941 h 4901727"/>
                <a:gd name="connsiteX1050" fmla="*/ 2191189 w 4561834"/>
                <a:gd name="connsiteY1050" fmla="*/ 138471 h 4901727"/>
                <a:gd name="connsiteX1051" fmla="*/ 2230477 w 4561834"/>
                <a:gd name="connsiteY1051" fmla="*/ 121941 h 4901727"/>
                <a:gd name="connsiteX1052" fmla="*/ 2289841 w 4561834"/>
                <a:gd name="connsiteY1052" fmla="*/ 121808 h 4901727"/>
                <a:gd name="connsiteX1053" fmla="*/ 2318563 w 4561834"/>
                <a:gd name="connsiteY1053" fmla="*/ 128734 h 4901727"/>
                <a:gd name="connsiteX1054" fmla="*/ 2300561 w 4561834"/>
                <a:gd name="connsiteY1054" fmla="*/ 141612 h 4901727"/>
                <a:gd name="connsiteX1055" fmla="*/ 2282559 w 4561834"/>
                <a:gd name="connsiteY1055" fmla="*/ 128734 h 4901727"/>
                <a:gd name="connsiteX1056" fmla="*/ 2289841 w 4561834"/>
                <a:gd name="connsiteY1056" fmla="*/ 121808 h 4901727"/>
                <a:gd name="connsiteX1057" fmla="*/ 2460921 w 4561834"/>
                <a:gd name="connsiteY1057" fmla="*/ 105855 h 4901727"/>
                <a:gd name="connsiteX1058" fmla="*/ 2459865 w 4561834"/>
                <a:gd name="connsiteY1058" fmla="*/ 106089 h 4901727"/>
                <a:gd name="connsiteX1059" fmla="*/ 2459865 w 4561834"/>
                <a:gd name="connsiteY1059" fmla="*/ 105863 h 4901727"/>
                <a:gd name="connsiteX1060" fmla="*/ 2552141 w 4561834"/>
                <a:gd name="connsiteY1060" fmla="*/ 92729 h 4901727"/>
                <a:gd name="connsiteX1061" fmla="*/ 2511352 w 4561834"/>
                <a:gd name="connsiteY1061" fmla="*/ 105495 h 4901727"/>
                <a:gd name="connsiteX1062" fmla="*/ 2460921 w 4561834"/>
                <a:gd name="connsiteY1062" fmla="*/ 105855 h 4901727"/>
                <a:gd name="connsiteX1063" fmla="*/ 2503413 w 4561834"/>
                <a:gd name="connsiteY1063" fmla="*/ 96437 h 4901727"/>
                <a:gd name="connsiteX1064" fmla="*/ 2552141 w 4561834"/>
                <a:gd name="connsiteY1064" fmla="*/ 92729 h 4901727"/>
                <a:gd name="connsiteX1065" fmla="*/ 2341548 w 4561834"/>
                <a:gd name="connsiteY1065" fmla="*/ 80727 h 4901727"/>
                <a:gd name="connsiteX1066" fmla="*/ 2295240 w 4561834"/>
                <a:gd name="connsiteY1066" fmla="*/ 101900 h 4901727"/>
                <a:gd name="connsiteX1067" fmla="*/ 2245875 w 4561834"/>
                <a:gd name="connsiteY1067" fmla="*/ 119223 h 4901727"/>
                <a:gd name="connsiteX1068" fmla="*/ 2289692 w 4561834"/>
                <a:gd name="connsiteY1068" fmla="*/ 95560 h 4901727"/>
                <a:gd name="connsiteX1069" fmla="*/ 2341548 w 4561834"/>
                <a:gd name="connsiteY1069" fmla="*/ 80727 h 4901727"/>
                <a:gd name="connsiteX1070" fmla="*/ 2970157 w 4561834"/>
                <a:gd name="connsiteY1070" fmla="*/ 66235 h 4901727"/>
                <a:gd name="connsiteX1071" fmla="*/ 2927586 w 4561834"/>
                <a:gd name="connsiteY1071" fmla="*/ 90125 h 4901727"/>
                <a:gd name="connsiteX1072" fmla="*/ 3018729 w 4561834"/>
                <a:gd name="connsiteY1072" fmla="*/ 88993 h 4901727"/>
                <a:gd name="connsiteX1073" fmla="*/ 2982498 w 4561834"/>
                <a:gd name="connsiteY1073" fmla="*/ 98390 h 4901727"/>
                <a:gd name="connsiteX1074" fmla="*/ 2941172 w 4561834"/>
                <a:gd name="connsiteY1074" fmla="*/ 100088 h 4901727"/>
                <a:gd name="connsiteX1075" fmla="*/ 2983178 w 4561834"/>
                <a:gd name="connsiteY1075" fmla="*/ 132470 h 4901727"/>
                <a:gd name="connsiteX1076" fmla="*/ 3025636 w 4561834"/>
                <a:gd name="connsiteY1076" fmla="*/ 154095 h 4901727"/>
                <a:gd name="connsiteX1077" fmla="*/ 3030731 w 4561834"/>
                <a:gd name="connsiteY1077" fmla="*/ 184213 h 4901727"/>
                <a:gd name="connsiteX1078" fmla="*/ 3033721 w 4561834"/>
                <a:gd name="connsiteY1078" fmla="*/ 186100 h 4901727"/>
                <a:gd name="connsiteX1079" fmla="*/ 3030731 w 4561834"/>
                <a:gd name="connsiteY1079" fmla="*/ 189195 h 4901727"/>
                <a:gd name="connsiteX1080" fmla="*/ 3032656 w 4561834"/>
                <a:gd name="connsiteY1080" fmla="*/ 214217 h 4901727"/>
                <a:gd name="connsiteX1081" fmla="*/ 3110326 w 4561834"/>
                <a:gd name="connsiteY1081" fmla="*/ 253958 h 4901727"/>
                <a:gd name="connsiteX1082" fmla="*/ 3006501 w 4561834"/>
                <a:gd name="connsiteY1082" fmla="*/ 262223 h 4901727"/>
                <a:gd name="connsiteX1083" fmla="*/ 3074435 w 4561834"/>
                <a:gd name="connsiteY1083" fmla="*/ 326307 h 4901727"/>
                <a:gd name="connsiteX1084" fmla="*/ 3078850 w 4561834"/>
                <a:gd name="connsiteY1084" fmla="*/ 351329 h 4901727"/>
                <a:gd name="connsiteX1085" fmla="*/ 3056206 w 4561834"/>
                <a:gd name="connsiteY1085" fmla="*/ 349970 h 4901727"/>
                <a:gd name="connsiteX1086" fmla="*/ 3045903 w 4561834"/>
                <a:gd name="connsiteY1086" fmla="*/ 359255 h 4901727"/>
                <a:gd name="connsiteX1087" fmla="*/ 3059602 w 4561834"/>
                <a:gd name="connsiteY1087" fmla="*/ 389938 h 4901727"/>
                <a:gd name="connsiteX1088" fmla="*/ 3030504 w 4561834"/>
                <a:gd name="connsiteY1088" fmla="*/ 398090 h 4901727"/>
                <a:gd name="connsiteX1089" fmla="*/ 3051790 w 4561834"/>
                <a:gd name="connsiteY1089" fmla="*/ 409412 h 4901727"/>
                <a:gd name="connsiteX1090" fmla="*/ 3035486 w 4561834"/>
                <a:gd name="connsiteY1090" fmla="*/ 418357 h 4901727"/>
                <a:gd name="connsiteX1091" fmla="*/ 3032542 w 4561834"/>
                <a:gd name="connsiteY1091" fmla="*/ 462966 h 4901727"/>
                <a:gd name="connsiteX1092" fmla="*/ 3036884 w 4561834"/>
                <a:gd name="connsiteY1092" fmla="*/ 470621 h 4901727"/>
                <a:gd name="connsiteX1093" fmla="*/ 3091305 w 4561834"/>
                <a:gd name="connsiteY1093" fmla="*/ 483530 h 4901727"/>
                <a:gd name="connsiteX1094" fmla="*/ 3166598 w 4561834"/>
                <a:gd name="connsiteY1094" fmla="*/ 483346 h 4901727"/>
                <a:gd name="connsiteX1095" fmla="*/ 3169713 w 4561834"/>
                <a:gd name="connsiteY1095" fmla="*/ 485933 h 4901727"/>
                <a:gd name="connsiteX1096" fmla="*/ 3168522 w 4561834"/>
                <a:gd name="connsiteY1096" fmla="*/ 487988 h 4901727"/>
                <a:gd name="connsiteX1097" fmla="*/ 3172569 w 4561834"/>
                <a:gd name="connsiteY1097" fmla="*/ 488305 h 4901727"/>
                <a:gd name="connsiteX1098" fmla="*/ 3177971 w 4561834"/>
                <a:gd name="connsiteY1098" fmla="*/ 492793 h 4901727"/>
                <a:gd name="connsiteX1099" fmla="*/ 3191605 w 4561834"/>
                <a:gd name="connsiteY1099" fmla="*/ 496678 h 4901727"/>
                <a:gd name="connsiteX1100" fmla="*/ 3191894 w 4561834"/>
                <a:gd name="connsiteY1100" fmla="*/ 496700 h 4901727"/>
                <a:gd name="connsiteX1101" fmla="*/ 3188330 w 4561834"/>
                <a:gd name="connsiteY1101" fmla="*/ 495250 h 4901727"/>
                <a:gd name="connsiteX1102" fmla="*/ 3188330 w 4561834"/>
                <a:gd name="connsiteY1102" fmla="*/ 494797 h 4901727"/>
                <a:gd name="connsiteX1103" fmla="*/ 3209430 w 4561834"/>
                <a:gd name="connsiteY1103" fmla="*/ 491655 h 4901727"/>
                <a:gd name="connsiteX1104" fmla="*/ 3244590 w 4561834"/>
                <a:gd name="connsiteY1104" fmla="*/ 499419 h 4901727"/>
                <a:gd name="connsiteX1105" fmla="*/ 3277423 w 4561834"/>
                <a:gd name="connsiteY1105" fmla="*/ 500069 h 4901727"/>
                <a:gd name="connsiteX1106" fmla="*/ 3443312 w 4561834"/>
                <a:gd name="connsiteY1106" fmla="*/ 467382 h 4901727"/>
                <a:gd name="connsiteX1107" fmla="*/ 3439237 w 4561834"/>
                <a:gd name="connsiteY1107" fmla="*/ 477232 h 4901727"/>
                <a:gd name="connsiteX1108" fmla="*/ 3451433 w 4561834"/>
                <a:gd name="connsiteY1108" fmla="*/ 481343 h 4901727"/>
                <a:gd name="connsiteX1109" fmla="*/ 3455872 w 4561834"/>
                <a:gd name="connsiteY1109" fmla="*/ 478716 h 4901727"/>
                <a:gd name="connsiteX1110" fmla="*/ 3455988 w 4561834"/>
                <a:gd name="connsiteY1110" fmla="*/ 477701 h 4901727"/>
                <a:gd name="connsiteX1111" fmla="*/ 3455988 w 4561834"/>
                <a:gd name="connsiteY1111" fmla="*/ 477248 h 4901727"/>
                <a:gd name="connsiteX1112" fmla="*/ 3456580 w 4561834"/>
                <a:gd name="connsiteY1112" fmla="*/ 478297 h 4901727"/>
                <a:gd name="connsiteX1113" fmla="*/ 3463354 w 4561834"/>
                <a:gd name="connsiteY1113" fmla="*/ 474288 h 4901727"/>
                <a:gd name="connsiteX1114" fmla="*/ 3486111 w 4561834"/>
                <a:gd name="connsiteY1114" fmla="*/ 453002 h 4901727"/>
                <a:gd name="connsiteX1115" fmla="*/ 3470260 w 4561834"/>
                <a:gd name="connsiteY1115" fmla="*/ 477685 h 4901727"/>
                <a:gd name="connsiteX1116" fmla="*/ 3504227 w 4561834"/>
                <a:gd name="connsiteY1116" fmla="*/ 473156 h 4901727"/>
                <a:gd name="connsiteX1117" fmla="*/ 3474675 w 4561834"/>
                <a:gd name="connsiteY1117" fmla="*/ 486856 h 4901727"/>
                <a:gd name="connsiteX1118" fmla="*/ 3481634 w 4561834"/>
                <a:gd name="connsiteY1118" fmla="*/ 507302 h 4901727"/>
                <a:gd name="connsiteX1119" fmla="*/ 3487432 w 4561834"/>
                <a:gd name="connsiteY1119" fmla="*/ 514153 h 4901727"/>
                <a:gd name="connsiteX1120" fmla="*/ 3493184 w 4561834"/>
                <a:gd name="connsiteY1120" fmla="*/ 512966 h 4901727"/>
                <a:gd name="connsiteX1121" fmla="*/ 3518374 w 4561834"/>
                <a:gd name="connsiteY1121" fmla="*/ 495929 h 4901727"/>
                <a:gd name="connsiteX1122" fmla="*/ 3508750 w 4561834"/>
                <a:gd name="connsiteY1122" fmla="*/ 515857 h 4901727"/>
                <a:gd name="connsiteX1123" fmla="*/ 3633294 w 4561834"/>
                <a:gd name="connsiteY1123" fmla="*/ 510195 h 4901727"/>
                <a:gd name="connsiteX1124" fmla="*/ 3623444 w 4561834"/>
                <a:gd name="connsiteY1124" fmla="*/ 500345 h 4901727"/>
                <a:gd name="connsiteX1125" fmla="*/ 3643710 w 4561834"/>
                <a:gd name="connsiteY1125" fmla="*/ 491401 h 4901727"/>
                <a:gd name="connsiteX1126" fmla="*/ 3720022 w 4561834"/>
                <a:gd name="connsiteY1126" fmla="*/ 520952 h 4901727"/>
                <a:gd name="connsiteX1127" fmla="*/ 3733721 w 4561834"/>
                <a:gd name="connsiteY1127" fmla="*/ 510988 h 4901727"/>
                <a:gd name="connsiteX1128" fmla="*/ 3741534 w 4561834"/>
                <a:gd name="connsiteY1128" fmla="*/ 520952 h 4901727"/>
                <a:gd name="connsiteX1129" fmla="*/ 3804032 w 4561834"/>
                <a:gd name="connsiteY1129" fmla="*/ 515857 h 4901727"/>
                <a:gd name="connsiteX1130" fmla="*/ 3690810 w 4561834"/>
                <a:gd name="connsiteY1130" fmla="*/ 501138 h 4901727"/>
                <a:gd name="connsiteX1131" fmla="*/ 3710284 w 4561834"/>
                <a:gd name="connsiteY1131" fmla="*/ 486192 h 4901727"/>
                <a:gd name="connsiteX1132" fmla="*/ 3700434 w 4561834"/>
                <a:gd name="connsiteY1132" fmla="*/ 471361 h 4901727"/>
                <a:gd name="connsiteX1133" fmla="*/ 3727947 w 4561834"/>
                <a:gd name="connsiteY1133" fmla="*/ 491061 h 4901727"/>
                <a:gd name="connsiteX1134" fmla="*/ 3720022 w 4561834"/>
                <a:gd name="connsiteY1134" fmla="*/ 481210 h 4901727"/>
                <a:gd name="connsiteX1135" fmla="*/ 3723871 w 4561834"/>
                <a:gd name="connsiteY1135" fmla="*/ 466265 h 4901727"/>
                <a:gd name="connsiteX1136" fmla="*/ 3946806 w 4561834"/>
                <a:gd name="connsiteY1136" fmla="*/ 480984 h 4901727"/>
                <a:gd name="connsiteX1137" fmla="*/ 3952100 w 4561834"/>
                <a:gd name="connsiteY1137" fmla="*/ 483808 h 4901727"/>
                <a:gd name="connsiteX1138" fmla="*/ 3950655 w 4561834"/>
                <a:gd name="connsiteY1138" fmla="*/ 485513 h 4901727"/>
                <a:gd name="connsiteX1139" fmla="*/ 3950655 w 4561834"/>
                <a:gd name="connsiteY1139" fmla="*/ 485966 h 4901727"/>
                <a:gd name="connsiteX1140" fmla="*/ 3956636 w 4561834"/>
                <a:gd name="connsiteY1140" fmla="*/ 486228 h 4901727"/>
                <a:gd name="connsiteX1141" fmla="*/ 3964199 w 4561834"/>
                <a:gd name="connsiteY1141" fmla="*/ 490264 h 4901727"/>
                <a:gd name="connsiteX1142" fmla="*/ 4030816 w 4561834"/>
                <a:gd name="connsiteY1142" fmla="*/ 496043 h 4901727"/>
                <a:gd name="connsiteX1143" fmla="*/ 4365388 w 4561834"/>
                <a:gd name="connsiteY1143" fmla="*/ 463208 h 4901727"/>
                <a:gd name="connsiteX1144" fmla="*/ 4359387 w 4561834"/>
                <a:gd name="connsiteY1144" fmla="*/ 473059 h 4901727"/>
                <a:gd name="connsiteX1145" fmla="*/ 4430037 w 4561834"/>
                <a:gd name="connsiteY1145" fmla="*/ 448829 h 4901727"/>
                <a:gd name="connsiteX1146" fmla="*/ 4406374 w 4561834"/>
                <a:gd name="connsiteY1146" fmla="*/ 473512 h 4901727"/>
                <a:gd name="connsiteX1147" fmla="*/ 4457210 w 4561834"/>
                <a:gd name="connsiteY1147" fmla="*/ 468982 h 4901727"/>
                <a:gd name="connsiteX1148" fmla="*/ 4414072 w 4561834"/>
                <a:gd name="connsiteY1148" fmla="*/ 483475 h 4901727"/>
                <a:gd name="connsiteX1149" fmla="*/ 4462418 w 4561834"/>
                <a:gd name="connsiteY1149" fmla="*/ 533633 h 4901727"/>
                <a:gd name="connsiteX1150" fmla="*/ 4466042 w 4561834"/>
                <a:gd name="connsiteY1150" fmla="*/ 563410 h 4901727"/>
                <a:gd name="connsiteX1151" fmla="*/ 4467733 w 4561834"/>
                <a:gd name="connsiteY1151" fmla="*/ 565064 h 4901727"/>
                <a:gd name="connsiteX1152" fmla="*/ 4466042 w 4561834"/>
                <a:gd name="connsiteY1152" fmla="*/ 568392 h 4901727"/>
                <a:gd name="connsiteX1153" fmla="*/ 4467740 w 4561834"/>
                <a:gd name="connsiteY1153" fmla="*/ 593188 h 4901727"/>
                <a:gd name="connsiteX1154" fmla="*/ 4514161 w 4561834"/>
                <a:gd name="connsiteY1154" fmla="*/ 628399 h 4901727"/>
                <a:gd name="connsiteX1155" fmla="*/ 4453587 w 4561834"/>
                <a:gd name="connsiteY1155" fmla="*/ 642665 h 4901727"/>
                <a:gd name="connsiteX1156" fmla="*/ 4495819 w 4561834"/>
                <a:gd name="connsiteY1156" fmla="*/ 702787 h 4901727"/>
                <a:gd name="connsiteX1157" fmla="*/ 4499443 w 4561834"/>
                <a:gd name="connsiteY1157" fmla="*/ 727582 h 4901727"/>
                <a:gd name="connsiteX1158" fmla="*/ 4485855 w 4561834"/>
                <a:gd name="connsiteY1158" fmla="*/ 727582 h 4901727"/>
                <a:gd name="connsiteX1159" fmla="*/ 4479855 w 4561834"/>
                <a:gd name="connsiteY1159" fmla="*/ 737433 h 4901727"/>
                <a:gd name="connsiteX1160" fmla="*/ 4489252 w 4561834"/>
                <a:gd name="connsiteY1160" fmla="*/ 767324 h 4901727"/>
                <a:gd name="connsiteX1161" fmla="*/ 4471703 w 4561834"/>
                <a:gd name="connsiteY1161" fmla="*/ 777174 h 4901727"/>
                <a:gd name="connsiteX1162" fmla="*/ 4485176 w 4561834"/>
                <a:gd name="connsiteY1162" fmla="*/ 787137 h 4901727"/>
                <a:gd name="connsiteX1163" fmla="*/ 4475326 w 4561834"/>
                <a:gd name="connsiteY1163" fmla="*/ 796988 h 4901727"/>
                <a:gd name="connsiteX1164" fmla="*/ 4475326 w 4561834"/>
                <a:gd name="connsiteY1164" fmla="*/ 841597 h 4901727"/>
                <a:gd name="connsiteX1165" fmla="*/ 4497970 w 4561834"/>
                <a:gd name="connsiteY1165" fmla="*/ 881564 h 4901727"/>
                <a:gd name="connsiteX1166" fmla="*/ 4480534 w 4561834"/>
                <a:gd name="connsiteY1166" fmla="*/ 876470 h 4901727"/>
                <a:gd name="connsiteX1167" fmla="*/ 4474533 w 4561834"/>
                <a:gd name="connsiteY1167" fmla="*/ 891301 h 4901727"/>
                <a:gd name="connsiteX1168" fmla="*/ 4491969 w 4561834"/>
                <a:gd name="connsiteY1168" fmla="*/ 896510 h 4901727"/>
                <a:gd name="connsiteX1169" fmla="*/ 4493782 w 4561834"/>
                <a:gd name="connsiteY1169" fmla="*/ 911342 h 4901727"/>
                <a:gd name="connsiteX1170" fmla="*/ 4472495 w 4561834"/>
                <a:gd name="connsiteY1170" fmla="*/ 901152 h 4901727"/>
                <a:gd name="connsiteX1171" fmla="*/ 4472495 w 4561834"/>
                <a:gd name="connsiteY1171" fmla="*/ 911115 h 4901727"/>
                <a:gd name="connsiteX1172" fmla="*/ 4487893 w 4561834"/>
                <a:gd name="connsiteY1172" fmla="*/ 921192 h 4901727"/>
                <a:gd name="connsiteX1173" fmla="*/ 4466381 w 4561834"/>
                <a:gd name="connsiteY1173" fmla="*/ 930930 h 4901727"/>
                <a:gd name="connsiteX1174" fmla="*/ 4472042 w 4561834"/>
                <a:gd name="connsiteY1174" fmla="*/ 945875 h 4901727"/>
                <a:gd name="connsiteX1175" fmla="*/ 4478043 w 4561834"/>
                <a:gd name="connsiteY1175" fmla="*/ 931042 h 4901727"/>
                <a:gd name="connsiteX1176" fmla="*/ 4493215 w 4561834"/>
                <a:gd name="connsiteY1176" fmla="*/ 965915 h 4901727"/>
                <a:gd name="connsiteX1177" fmla="*/ 4491064 w 4561834"/>
                <a:gd name="connsiteY1177" fmla="*/ 980860 h 4901727"/>
                <a:gd name="connsiteX1178" fmla="*/ 4450304 w 4561834"/>
                <a:gd name="connsiteY1178" fmla="*/ 995239 h 4901727"/>
                <a:gd name="connsiteX1179" fmla="*/ 4484950 w 4561834"/>
                <a:gd name="connsiteY1179" fmla="*/ 1005543 h 4901727"/>
                <a:gd name="connsiteX1180" fmla="*/ 4448152 w 4561834"/>
                <a:gd name="connsiteY1180" fmla="*/ 1010185 h 4901727"/>
                <a:gd name="connsiteX1181" fmla="*/ 4461286 w 4561834"/>
                <a:gd name="connsiteY1181" fmla="*/ 1054907 h 4901727"/>
                <a:gd name="connsiteX1182" fmla="*/ 4453474 w 4561834"/>
                <a:gd name="connsiteY1182" fmla="*/ 1059776 h 4901727"/>
                <a:gd name="connsiteX1183" fmla="*/ 4486082 w 4561834"/>
                <a:gd name="connsiteY1183" fmla="*/ 1085024 h 4901727"/>
                <a:gd name="connsiteX1184" fmla="*/ 4487893 w 4561834"/>
                <a:gd name="connsiteY1184" fmla="*/ 1099857 h 4901727"/>
                <a:gd name="connsiteX1185" fmla="*/ 4470457 w 4561834"/>
                <a:gd name="connsiteY1185" fmla="*/ 1104612 h 4901727"/>
                <a:gd name="connsiteX1186" fmla="*/ 4481779 w 4561834"/>
                <a:gd name="connsiteY1186" fmla="*/ 1109707 h 4901727"/>
                <a:gd name="connsiteX1187" fmla="*/ 4468193 w 4561834"/>
                <a:gd name="connsiteY1187" fmla="*/ 1114575 h 4901727"/>
                <a:gd name="connsiteX1188" fmla="*/ 4468193 w 4561834"/>
                <a:gd name="connsiteY1188" fmla="*/ 1099517 h 4901727"/>
                <a:gd name="connsiteX1189" fmla="*/ 4452681 w 4561834"/>
                <a:gd name="connsiteY1189" fmla="*/ 1099517 h 4901727"/>
                <a:gd name="connsiteX1190" fmla="*/ 4466155 w 4561834"/>
                <a:gd name="connsiteY1190" fmla="*/ 1109593 h 4901727"/>
                <a:gd name="connsiteX1191" fmla="*/ 4483138 w 4561834"/>
                <a:gd name="connsiteY1191" fmla="*/ 1149448 h 4901727"/>
                <a:gd name="connsiteX1192" fmla="*/ 4488799 w 4561834"/>
                <a:gd name="connsiteY1192" fmla="*/ 1164393 h 4901727"/>
                <a:gd name="connsiteX1193" fmla="*/ 4490611 w 4561834"/>
                <a:gd name="connsiteY1193" fmla="*/ 1174357 h 4901727"/>
                <a:gd name="connsiteX1194" fmla="*/ 4486648 w 4561834"/>
                <a:gd name="connsiteY1194" fmla="*/ 1179339 h 4901727"/>
                <a:gd name="connsiteX1195" fmla="*/ 4497970 w 4561834"/>
                <a:gd name="connsiteY1195" fmla="*/ 1189302 h 4901727"/>
                <a:gd name="connsiteX1196" fmla="*/ 4457437 w 4561834"/>
                <a:gd name="connsiteY1196" fmla="*/ 1198926 h 4901727"/>
                <a:gd name="connsiteX1197" fmla="*/ 4476684 w 4561834"/>
                <a:gd name="connsiteY1197" fmla="*/ 1198926 h 4901727"/>
                <a:gd name="connsiteX1198" fmla="*/ 4470684 w 4561834"/>
                <a:gd name="connsiteY1198" fmla="*/ 1213758 h 4901727"/>
                <a:gd name="connsiteX1199" fmla="*/ 4503406 w 4561834"/>
                <a:gd name="connsiteY1199" fmla="*/ 1224061 h 4901727"/>
                <a:gd name="connsiteX1200" fmla="*/ 4493669 w 4561834"/>
                <a:gd name="connsiteY1200" fmla="*/ 1233911 h 4901727"/>
                <a:gd name="connsiteX1201" fmla="*/ 4484045 w 4561834"/>
                <a:gd name="connsiteY1201" fmla="*/ 1229003 h 4901727"/>
                <a:gd name="connsiteX1202" fmla="*/ 4474421 w 4561834"/>
                <a:gd name="connsiteY1202" fmla="*/ 1233911 h 4901727"/>
                <a:gd name="connsiteX1203" fmla="*/ 4482007 w 4561834"/>
                <a:gd name="connsiteY1203" fmla="*/ 1243875 h 4901727"/>
                <a:gd name="connsiteX1204" fmla="*/ 4468420 w 4561834"/>
                <a:gd name="connsiteY1204" fmla="*/ 1248744 h 4901727"/>
                <a:gd name="connsiteX1205" fmla="*/ 4458909 w 4561834"/>
                <a:gd name="connsiteY1205" fmla="*/ 1233685 h 4901727"/>
                <a:gd name="connsiteX1206" fmla="*/ 4440907 w 4561834"/>
                <a:gd name="connsiteY1206" fmla="*/ 1297995 h 4901727"/>
                <a:gd name="connsiteX1207" fmla="*/ 4450531 w 4561834"/>
                <a:gd name="connsiteY1207" fmla="*/ 1308070 h 4901727"/>
                <a:gd name="connsiteX1208" fmla="*/ 4444530 w 4561834"/>
                <a:gd name="connsiteY1208" fmla="*/ 1322789 h 4901727"/>
                <a:gd name="connsiteX1209" fmla="*/ 4478497 w 4561834"/>
                <a:gd name="connsiteY1209" fmla="*/ 1343055 h 4901727"/>
                <a:gd name="connsiteX1210" fmla="*/ 4445549 w 4561834"/>
                <a:gd name="connsiteY1210" fmla="*/ 1372606 h 4901727"/>
                <a:gd name="connsiteX1211" fmla="*/ 4401166 w 4561834"/>
                <a:gd name="connsiteY1211" fmla="*/ 1382004 h 4901727"/>
                <a:gd name="connsiteX1212" fmla="*/ 4475893 w 4561834"/>
                <a:gd name="connsiteY1212" fmla="*/ 1412574 h 4901727"/>
                <a:gd name="connsiteX1213" fmla="*/ 4470118 w 4561834"/>
                <a:gd name="connsiteY1213" fmla="*/ 1412574 h 4901727"/>
                <a:gd name="connsiteX1214" fmla="*/ 4468080 w 4561834"/>
                <a:gd name="connsiteY1214" fmla="*/ 1427406 h 4901727"/>
                <a:gd name="connsiteX1215" fmla="*/ 4437397 w 4561834"/>
                <a:gd name="connsiteY1215" fmla="*/ 1417329 h 4901727"/>
                <a:gd name="connsiteX1216" fmla="*/ 4391089 w 4561834"/>
                <a:gd name="connsiteY1216" fmla="*/ 1436690 h 4901727"/>
                <a:gd name="connsiteX1217" fmla="*/ 4431510 w 4561834"/>
                <a:gd name="connsiteY1217" fmla="*/ 1422198 h 4901727"/>
                <a:gd name="connsiteX1218" fmla="*/ 4358481 w 4561834"/>
                <a:gd name="connsiteY1218" fmla="*/ 1421518 h 4901727"/>
                <a:gd name="connsiteX1219" fmla="*/ 4362331 w 4561834"/>
                <a:gd name="connsiteY1219" fmla="*/ 1426387 h 4901727"/>
                <a:gd name="connsiteX1220" fmla="*/ 4354405 w 4561834"/>
                <a:gd name="connsiteY1220" fmla="*/ 1451296 h 4901727"/>
                <a:gd name="connsiteX1221" fmla="*/ 4301629 w 4561834"/>
                <a:gd name="connsiteY1221" fmla="*/ 1474933 h 4901727"/>
                <a:gd name="connsiteX1222" fmla="*/ 4258734 w 4561834"/>
                <a:gd name="connsiteY1222" fmla="*/ 1480221 h 4901727"/>
                <a:gd name="connsiteX1223" fmla="*/ 4260012 w 4561834"/>
                <a:gd name="connsiteY1223" fmla="*/ 1483434 h 4901727"/>
                <a:gd name="connsiteX1224" fmla="*/ 4240094 w 4561834"/>
                <a:gd name="connsiteY1224" fmla="*/ 1484113 h 4901727"/>
                <a:gd name="connsiteX1225" fmla="*/ 4231794 w 4561834"/>
                <a:gd name="connsiteY1225" fmla="*/ 1494303 h 4901727"/>
                <a:gd name="connsiteX1226" fmla="*/ 4247089 w 4561834"/>
                <a:gd name="connsiteY1226" fmla="*/ 1523628 h 4901727"/>
                <a:gd name="connsiteX1227" fmla="*/ 4221835 w 4561834"/>
                <a:gd name="connsiteY1227" fmla="*/ 1534384 h 4901727"/>
                <a:gd name="connsiteX1228" fmla="*/ 4242109 w 4561834"/>
                <a:gd name="connsiteY1228" fmla="*/ 1543555 h 4901727"/>
                <a:gd name="connsiteX1229" fmla="*/ 4228238 w 4561834"/>
                <a:gd name="connsiteY1229" fmla="*/ 1553971 h 4901727"/>
                <a:gd name="connsiteX1230" fmla="*/ 4229779 w 4561834"/>
                <a:gd name="connsiteY1230" fmla="*/ 1599260 h 4901727"/>
                <a:gd name="connsiteX1231" fmla="*/ 4265347 w 4561834"/>
                <a:gd name="connsiteY1231" fmla="*/ 1637756 h 4901727"/>
                <a:gd name="connsiteX1232" fmla="*/ 4239620 w 4561834"/>
                <a:gd name="connsiteY1232" fmla="*/ 1633680 h 4901727"/>
                <a:gd name="connsiteX1233" fmla="*/ 4231557 w 4561834"/>
                <a:gd name="connsiteY1233" fmla="*/ 1648851 h 4901727"/>
                <a:gd name="connsiteX1234" fmla="*/ 4257404 w 4561834"/>
                <a:gd name="connsiteY1234" fmla="*/ 1652927 h 4901727"/>
                <a:gd name="connsiteX1235" fmla="*/ 4260722 w 4561834"/>
                <a:gd name="connsiteY1235" fmla="*/ 1667759 h 4901727"/>
                <a:gd name="connsiteX1236" fmla="*/ 4229185 w 4561834"/>
                <a:gd name="connsiteY1236" fmla="*/ 1658815 h 4901727"/>
                <a:gd name="connsiteX1237" fmla="*/ 4229185 w 4561834"/>
                <a:gd name="connsiteY1237" fmla="*/ 1668778 h 4901727"/>
                <a:gd name="connsiteX1238" fmla="*/ 4252186 w 4561834"/>
                <a:gd name="connsiteY1238" fmla="*/ 1677949 h 4901727"/>
                <a:gd name="connsiteX1239" fmla="*/ 4221360 w 4561834"/>
                <a:gd name="connsiteY1239" fmla="*/ 1689272 h 4901727"/>
                <a:gd name="connsiteX1240" fmla="*/ 4230372 w 4561834"/>
                <a:gd name="connsiteY1240" fmla="*/ 1703764 h 4901727"/>
                <a:gd name="connsiteX1241" fmla="*/ 4238315 w 4561834"/>
                <a:gd name="connsiteY1241" fmla="*/ 1688706 h 4901727"/>
                <a:gd name="connsiteX1242" fmla="*/ 4262028 w 4561834"/>
                <a:gd name="connsiteY1242" fmla="*/ 1722672 h 4901727"/>
                <a:gd name="connsiteX1243" fmla="*/ 4259656 w 4561834"/>
                <a:gd name="connsiteY1243" fmla="*/ 1737618 h 4901727"/>
                <a:gd name="connsiteX1244" fmla="*/ 4200376 w 4561834"/>
                <a:gd name="connsiteY1244" fmla="*/ 1754488 h 4901727"/>
                <a:gd name="connsiteX1245" fmla="*/ 4251712 w 4561834"/>
                <a:gd name="connsiteY1245" fmla="*/ 1762640 h 4901727"/>
                <a:gd name="connsiteX1246" fmla="*/ 4198123 w 4561834"/>
                <a:gd name="connsiteY1246" fmla="*/ 1769433 h 4901727"/>
                <a:gd name="connsiteX1247" fmla="*/ 4219582 w 4561834"/>
                <a:gd name="connsiteY1247" fmla="*/ 1813363 h 4901727"/>
                <a:gd name="connsiteX1248" fmla="*/ 4208437 w 4561834"/>
                <a:gd name="connsiteY1248" fmla="*/ 1818685 h 4901727"/>
                <a:gd name="connsiteX1249" fmla="*/ 4257404 w 4561834"/>
                <a:gd name="connsiteY1249" fmla="*/ 1842008 h 4901727"/>
                <a:gd name="connsiteX1250" fmla="*/ 4260722 w 4561834"/>
                <a:gd name="connsiteY1250" fmla="*/ 1856727 h 4901727"/>
                <a:gd name="connsiteX1251" fmla="*/ 4235469 w 4561834"/>
                <a:gd name="connsiteY1251" fmla="*/ 1862502 h 4901727"/>
                <a:gd name="connsiteX1252" fmla="*/ 4252542 w 4561834"/>
                <a:gd name="connsiteY1252" fmla="*/ 1866917 h 4901727"/>
                <a:gd name="connsiteX1253" fmla="*/ 4232980 w 4561834"/>
                <a:gd name="connsiteY1253" fmla="*/ 1872578 h 4901727"/>
                <a:gd name="connsiteX1254" fmla="*/ 4232980 w 4561834"/>
                <a:gd name="connsiteY1254" fmla="*/ 1857633 h 4901727"/>
                <a:gd name="connsiteX1255" fmla="*/ 4210334 w 4561834"/>
                <a:gd name="connsiteY1255" fmla="*/ 1858426 h 4901727"/>
                <a:gd name="connsiteX1256" fmla="*/ 4230490 w 4561834"/>
                <a:gd name="connsiteY1256" fmla="*/ 1867710 h 4901727"/>
                <a:gd name="connsiteX1257" fmla="*/ 4257285 w 4561834"/>
                <a:gd name="connsiteY1257" fmla="*/ 1906545 h 4901727"/>
                <a:gd name="connsiteX1258" fmla="*/ 4266296 w 4561834"/>
                <a:gd name="connsiteY1258" fmla="*/ 1921151 h 4901727"/>
                <a:gd name="connsiteX1259" fmla="*/ 4269497 w 4561834"/>
                <a:gd name="connsiteY1259" fmla="*/ 1931001 h 4901727"/>
                <a:gd name="connsiteX1260" fmla="*/ 4263924 w 4561834"/>
                <a:gd name="connsiteY1260" fmla="*/ 1936209 h 4901727"/>
                <a:gd name="connsiteX1261" fmla="*/ 4281234 w 4561834"/>
                <a:gd name="connsiteY1261" fmla="*/ 1945493 h 4901727"/>
                <a:gd name="connsiteX1262" fmla="*/ 4221954 w 4561834"/>
                <a:gd name="connsiteY1262" fmla="*/ 1957382 h 4901727"/>
                <a:gd name="connsiteX1263" fmla="*/ 4250053 w 4561834"/>
                <a:gd name="connsiteY1263" fmla="*/ 1956476 h 4901727"/>
                <a:gd name="connsiteX1264" fmla="*/ 4242228 w 4561834"/>
                <a:gd name="connsiteY1264" fmla="*/ 1971534 h 4901727"/>
                <a:gd name="connsiteX1265" fmla="*/ 4290363 w 4561834"/>
                <a:gd name="connsiteY1265" fmla="*/ 1979913 h 4901727"/>
                <a:gd name="connsiteX1266" fmla="*/ 4276610 w 4561834"/>
                <a:gd name="connsiteY1266" fmla="*/ 1990329 h 4901727"/>
                <a:gd name="connsiteX1267" fmla="*/ 4248512 w 4561834"/>
                <a:gd name="connsiteY1267" fmla="*/ 1991235 h 4901727"/>
                <a:gd name="connsiteX1268" fmla="*/ 4260368 w 4561834"/>
                <a:gd name="connsiteY1268" fmla="*/ 2000746 h 4901727"/>
                <a:gd name="connsiteX1269" fmla="*/ 4240805 w 4561834"/>
                <a:gd name="connsiteY1269" fmla="*/ 2006407 h 4901727"/>
                <a:gd name="connsiteX1270" fmla="*/ 4226221 w 4561834"/>
                <a:gd name="connsiteY1270" fmla="*/ 1992028 h 4901727"/>
                <a:gd name="connsiteX1271" fmla="*/ 4203340 w 4561834"/>
                <a:gd name="connsiteY1271" fmla="*/ 2057244 h 4901727"/>
                <a:gd name="connsiteX1272" fmla="*/ 4217685 w 4561834"/>
                <a:gd name="connsiteY1272" fmla="*/ 2066754 h 4901727"/>
                <a:gd name="connsiteX1273" fmla="*/ 4209860 w 4561834"/>
                <a:gd name="connsiteY1273" fmla="*/ 2081813 h 4901727"/>
                <a:gd name="connsiteX1274" fmla="*/ 4261078 w 4561834"/>
                <a:gd name="connsiteY1274" fmla="*/ 2100042 h 4901727"/>
                <a:gd name="connsiteX1275" fmla="*/ 4214484 w 4561834"/>
                <a:gd name="connsiteY1275" fmla="*/ 2131404 h 4901727"/>
                <a:gd name="connsiteX1276" fmla="*/ 4150461 w 4561834"/>
                <a:gd name="connsiteY1276" fmla="*/ 2143519 h 4901727"/>
                <a:gd name="connsiteX1277" fmla="*/ 4260722 w 4561834"/>
                <a:gd name="connsiteY1277" fmla="*/ 2169560 h 4901727"/>
                <a:gd name="connsiteX1278" fmla="*/ 4252306 w 4561834"/>
                <a:gd name="connsiteY1278" fmla="*/ 2169560 h 4901727"/>
                <a:gd name="connsiteX1279" fmla="*/ 4250053 w 4561834"/>
                <a:gd name="connsiteY1279" fmla="*/ 2184505 h 4901727"/>
                <a:gd name="connsiteX1280" fmla="*/ 4204881 w 4561834"/>
                <a:gd name="connsiteY1280" fmla="*/ 2176127 h 4901727"/>
                <a:gd name="connsiteX1281" fmla="*/ 4196234 w 4561834"/>
                <a:gd name="connsiteY1281" fmla="*/ 2181716 h 4901727"/>
                <a:gd name="connsiteX1282" fmla="*/ 4169273 w 4561834"/>
                <a:gd name="connsiteY1282" fmla="*/ 2177518 h 4901727"/>
                <a:gd name="connsiteX1283" fmla="*/ 4089995 w 4561834"/>
                <a:gd name="connsiteY1283" fmla="*/ 2185638 h 4901727"/>
                <a:gd name="connsiteX1284" fmla="*/ 4095803 w 4561834"/>
                <a:gd name="connsiteY1284" fmla="*/ 2190280 h 4901727"/>
                <a:gd name="connsiteX1285" fmla="*/ 4085608 w 4561834"/>
                <a:gd name="connsiteY1285" fmla="*/ 2215528 h 4901727"/>
                <a:gd name="connsiteX1286" fmla="*/ 4010167 w 4561834"/>
                <a:gd name="connsiteY1286" fmla="*/ 2242489 h 4901727"/>
                <a:gd name="connsiteX1287" fmla="*/ 3975186 w 4561834"/>
                <a:gd name="connsiteY1287" fmla="*/ 2247054 h 4901727"/>
                <a:gd name="connsiteX1288" fmla="*/ 3974604 w 4561834"/>
                <a:gd name="connsiteY1288" fmla="*/ 2249304 h 4901727"/>
                <a:gd name="connsiteX1289" fmla="*/ 3943365 w 4561834"/>
                <a:gd name="connsiteY1289" fmla="*/ 2266818 h 4901727"/>
                <a:gd name="connsiteX1290" fmla="*/ 3950695 w 4561834"/>
                <a:gd name="connsiteY1290" fmla="*/ 2271121 h 4901727"/>
                <a:gd name="connsiteX1291" fmla="*/ 3969583 w 4561834"/>
                <a:gd name="connsiteY1291" fmla="*/ 2279386 h 4901727"/>
                <a:gd name="connsiteX1292" fmla="*/ 3940687 w 4561834"/>
                <a:gd name="connsiteY1292" fmla="*/ 2291954 h 4901727"/>
                <a:gd name="connsiteX1293" fmla="*/ 3950977 w 4561834"/>
                <a:gd name="connsiteY1293" fmla="*/ 2315956 h 4901727"/>
                <a:gd name="connsiteX1294" fmla="*/ 3957320 w 4561834"/>
                <a:gd name="connsiteY1294" fmla="*/ 2300331 h 4901727"/>
                <a:gd name="connsiteX1295" fmla="*/ 3959434 w 4561834"/>
                <a:gd name="connsiteY1295" fmla="*/ 2315277 h 4901727"/>
                <a:gd name="connsiteX1296" fmla="*/ 3991572 w 4561834"/>
                <a:gd name="connsiteY1296" fmla="*/ 2312334 h 4901727"/>
                <a:gd name="connsiteX1297" fmla="*/ 3954501 w 4561834"/>
                <a:gd name="connsiteY1297" fmla="*/ 2325693 h 4901727"/>
                <a:gd name="connsiteX1298" fmla="*/ 3997774 w 4561834"/>
                <a:gd name="connsiteY1298" fmla="*/ 2326826 h 4901727"/>
                <a:gd name="connsiteX1299" fmla="*/ 4006936 w 4561834"/>
                <a:gd name="connsiteY1299" fmla="*/ 2330902 h 4901727"/>
                <a:gd name="connsiteX1300" fmla="*/ 4012433 w 4561834"/>
                <a:gd name="connsiteY1300" fmla="*/ 2340413 h 4901727"/>
                <a:gd name="connsiteX1301" fmla="*/ 3993404 w 4561834"/>
                <a:gd name="connsiteY1301" fmla="*/ 2342224 h 4901727"/>
                <a:gd name="connsiteX1302" fmla="*/ 4012856 w 4561834"/>
                <a:gd name="connsiteY1302" fmla="*/ 2360453 h 4901727"/>
                <a:gd name="connsiteX1303" fmla="*/ 3984665 w 4561834"/>
                <a:gd name="connsiteY1303" fmla="*/ 2372907 h 4901727"/>
                <a:gd name="connsiteX1304" fmla="*/ 4008206 w 4561834"/>
                <a:gd name="connsiteY1304" fmla="*/ 2376190 h 4901727"/>
                <a:gd name="connsiteX1305" fmla="*/ 3980015 w 4561834"/>
                <a:gd name="connsiteY1305" fmla="*/ 2398834 h 4901727"/>
                <a:gd name="connsiteX1306" fmla="*/ 4003836 w 4561834"/>
                <a:gd name="connsiteY1306" fmla="*/ 2406647 h 4901727"/>
                <a:gd name="connsiteX1307" fmla="*/ 3971276 w 4561834"/>
                <a:gd name="connsiteY1307" fmla="*/ 2424536 h 4901727"/>
                <a:gd name="connsiteX1308" fmla="*/ 3984243 w 4561834"/>
                <a:gd name="connsiteY1308" fmla="*/ 2428385 h 4901727"/>
                <a:gd name="connsiteX1309" fmla="*/ 4009192 w 4561834"/>
                <a:gd name="connsiteY1309" fmla="*/ 2431216 h 4901727"/>
                <a:gd name="connsiteX1310" fmla="*/ 3949004 w 4561834"/>
                <a:gd name="connsiteY1310" fmla="*/ 2451596 h 4901727"/>
                <a:gd name="connsiteX1311" fmla="*/ 3964787 w 4561834"/>
                <a:gd name="connsiteY1311" fmla="*/ 2456411 h 4901727"/>
                <a:gd name="connsiteX1312" fmla="*/ 3974338 w 4561834"/>
                <a:gd name="connsiteY1312" fmla="*/ 2452547 h 4901727"/>
                <a:gd name="connsiteX1313" fmla="*/ 4005517 w 4561834"/>
                <a:gd name="connsiteY1313" fmla="*/ 2447084 h 4901727"/>
                <a:gd name="connsiteX1314" fmla="*/ 3980367 w 4561834"/>
                <a:gd name="connsiteY1314" fmla="*/ 2461421 h 4901727"/>
                <a:gd name="connsiteX1315" fmla="*/ 3978931 w 4561834"/>
                <a:gd name="connsiteY1315" fmla="*/ 2461514 h 4901727"/>
                <a:gd name="connsiteX1316" fmla="*/ 3993969 w 4561834"/>
                <a:gd name="connsiteY1316" fmla="*/ 2467447 h 4901727"/>
                <a:gd name="connsiteX1317" fmla="*/ 4002568 w 4561834"/>
                <a:gd name="connsiteY1317" fmla="*/ 2471636 h 4901727"/>
                <a:gd name="connsiteX1318" fmla="*/ 4015254 w 4561834"/>
                <a:gd name="connsiteY1318" fmla="*/ 2460314 h 4901727"/>
                <a:gd name="connsiteX1319" fmla="*/ 4011871 w 4561834"/>
                <a:gd name="connsiteY1319" fmla="*/ 2465522 h 4901727"/>
                <a:gd name="connsiteX1320" fmla="*/ 4024535 w 4561834"/>
                <a:gd name="connsiteY1320" fmla="*/ 2467423 h 4901727"/>
                <a:gd name="connsiteX1321" fmla="*/ 4104947 w 4561834"/>
                <a:gd name="connsiteY1321" fmla="*/ 2439043 h 4901727"/>
                <a:gd name="connsiteX1322" fmla="*/ 4194824 w 4561834"/>
                <a:gd name="connsiteY1322" fmla="*/ 2411079 h 4901727"/>
                <a:gd name="connsiteX1323" fmla="*/ 4190295 w 4561834"/>
                <a:gd name="connsiteY1323" fmla="*/ 2422401 h 4901727"/>
                <a:gd name="connsiteX1324" fmla="*/ 4262644 w 4561834"/>
                <a:gd name="connsiteY1324" fmla="*/ 2384019 h 4901727"/>
                <a:gd name="connsiteX1325" fmla="*/ 4241358 w 4561834"/>
                <a:gd name="connsiteY1325" fmla="*/ 2413004 h 4901727"/>
                <a:gd name="connsiteX1326" fmla="*/ 4296045 w 4561834"/>
                <a:gd name="connsiteY1326" fmla="*/ 2398398 h 4901727"/>
                <a:gd name="connsiteX1327" fmla="*/ 4251662 w 4561834"/>
                <a:gd name="connsiteY1327" fmla="*/ 2421043 h 4901727"/>
                <a:gd name="connsiteX1328" fmla="*/ 4313481 w 4561834"/>
                <a:gd name="connsiteY1328" fmla="*/ 2460557 h 4901727"/>
                <a:gd name="connsiteX1329" fmla="*/ 4322878 w 4561834"/>
                <a:gd name="connsiteY1329" fmla="*/ 2489203 h 4901727"/>
                <a:gd name="connsiteX1330" fmla="*/ 4324929 w 4561834"/>
                <a:gd name="connsiteY1330" fmla="*/ 2490438 h 4901727"/>
                <a:gd name="connsiteX1331" fmla="*/ 4323783 w 4561834"/>
                <a:gd name="connsiteY1331" fmla="*/ 2494071 h 4901727"/>
                <a:gd name="connsiteX1332" fmla="*/ 4330124 w 4561834"/>
                <a:gd name="connsiteY1332" fmla="*/ 2518187 h 4901727"/>
                <a:gd name="connsiteX1333" fmla="*/ 4386735 w 4561834"/>
                <a:gd name="connsiteY1333" fmla="*/ 2543549 h 4901727"/>
                <a:gd name="connsiteX1334" fmla="*/ 4323896 w 4561834"/>
                <a:gd name="connsiteY1334" fmla="*/ 2569590 h 4901727"/>
                <a:gd name="connsiteX1335" fmla="*/ 4380508 w 4561834"/>
                <a:gd name="connsiteY1335" fmla="*/ 2620314 h 4901727"/>
                <a:gd name="connsiteX1336" fmla="*/ 4388886 w 4561834"/>
                <a:gd name="connsiteY1336" fmla="*/ 2643977 h 4901727"/>
                <a:gd name="connsiteX1337" fmla="*/ 4374280 w 4561834"/>
                <a:gd name="connsiteY1337" fmla="*/ 2646468 h 4901727"/>
                <a:gd name="connsiteX1338" fmla="*/ 4369638 w 4561834"/>
                <a:gd name="connsiteY1338" fmla="*/ 2657790 h 4901727"/>
                <a:gd name="connsiteX1339" fmla="*/ 4385150 w 4561834"/>
                <a:gd name="connsiteY1339" fmla="*/ 2685303 h 4901727"/>
                <a:gd name="connsiteX1340" fmla="*/ 4368053 w 4561834"/>
                <a:gd name="connsiteY1340" fmla="*/ 2698437 h 4901727"/>
                <a:gd name="connsiteX1341" fmla="*/ 4384357 w 4561834"/>
                <a:gd name="connsiteY1341" fmla="*/ 2705570 h 4901727"/>
                <a:gd name="connsiteX1342" fmla="*/ 4375639 w 4561834"/>
                <a:gd name="connsiteY1342" fmla="*/ 2716892 h 4901727"/>
                <a:gd name="connsiteX1343" fmla="*/ 4383225 w 4561834"/>
                <a:gd name="connsiteY1343" fmla="*/ 2760936 h 4901727"/>
                <a:gd name="connsiteX1344" fmla="*/ 4414927 w 4561834"/>
                <a:gd name="connsiteY1344" fmla="*/ 2795695 h 4901727"/>
                <a:gd name="connsiteX1345" fmla="*/ 4395453 w 4561834"/>
                <a:gd name="connsiteY1345" fmla="*/ 2794110 h 4901727"/>
                <a:gd name="connsiteX1346" fmla="*/ 4391716 w 4561834"/>
                <a:gd name="connsiteY1346" fmla="*/ 2809848 h 4901727"/>
                <a:gd name="connsiteX1347" fmla="*/ 4411191 w 4561834"/>
                <a:gd name="connsiteY1347" fmla="*/ 2811546 h 4901727"/>
                <a:gd name="connsiteX1348" fmla="*/ 4415833 w 4561834"/>
                <a:gd name="connsiteY1348" fmla="*/ 2825812 h 4901727"/>
                <a:gd name="connsiteX1349" fmla="*/ 4391377 w 4561834"/>
                <a:gd name="connsiteY1349" fmla="*/ 2819924 h 4901727"/>
                <a:gd name="connsiteX1350" fmla="*/ 4393075 w 4561834"/>
                <a:gd name="connsiteY1350" fmla="*/ 2829775 h 4901727"/>
                <a:gd name="connsiteX1351" fmla="*/ 4411304 w 4561834"/>
                <a:gd name="connsiteY1351" fmla="*/ 2836681 h 4901727"/>
                <a:gd name="connsiteX1352" fmla="*/ 4390245 w 4561834"/>
                <a:gd name="connsiteY1352" fmla="*/ 2850381 h 4901727"/>
                <a:gd name="connsiteX1353" fmla="*/ 4398963 w 4561834"/>
                <a:gd name="connsiteY1353" fmla="*/ 2863968 h 4901727"/>
                <a:gd name="connsiteX1354" fmla="*/ 4402699 w 4561834"/>
                <a:gd name="connsiteY1354" fmla="*/ 2848230 h 4901727"/>
                <a:gd name="connsiteX1355" fmla="*/ 4425344 w 4561834"/>
                <a:gd name="connsiteY1355" fmla="*/ 2879592 h 4901727"/>
                <a:gd name="connsiteX1356" fmla="*/ 4425344 w 4561834"/>
                <a:gd name="connsiteY1356" fmla="*/ 2894651 h 4901727"/>
                <a:gd name="connsiteX1357" fmla="*/ 4384810 w 4561834"/>
                <a:gd name="connsiteY1357" fmla="*/ 2917295 h 4901727"/>
                <a:gd name="connsiteX1358" fmla="*/ 4423419 w 4561834"/>
                <a:gd name="connsiteY1358" fmla="*/ 2920579 h 4901727"/>
                <a:gd name="connsiteX1359" fmla="*/ 4385376 w 4561834"/>
                <a:gd name="connsiteY1359" fmla="*/ 2931901 h 4901727"/>
                <a:gd name="connsiteX1360" fmla="*/ 4407341 w 4561834"/>
                <a:gd name="connsiteY1360" fmla="*/ 2973454 h 4901727"/>
                <a:gd name="connsiteX1361" fmla="*/ 4399982 w 4561834"/>
                <a:gd name="connsiteY1361" fmla="*/ 2979794 h 4901727"/>
                <a:gd name="connsiteX1362" fmla="*/ 4438930 w 4561834"/>
                <a:gd name="connsiteY1362" fmla="*/ 2998249 h 4901727"/>
                <a:gd name="connsiteX1363" fmla="*/ 4443572 w 4561834"/>
                <a:gd name="connsiteY1363" fmla="*/ 3012515 h 4901727"/>
                <a:gd name="connsiteX1364" fmla="*/ 4426024 w 4561834"/>
                <a:gd name="connsiteY1364" fmla="*/ 3020554 h 4901727"/>
                <a:gd name="connsiteX1365" fmla="*/ 4439044 w 4561834"/>
                <a:gd name="connsiteY1365" fmla="*/ 3023271 h 4901727"/>
                <a:gd name="connsiteX1366" fmla="*/ 4425684 w 4561834"/>
                <a:gd name="connsiteY1366" fmla="*/ 3030744 h 4901727"/>
                <a:gd name="connsiteX1367" fmla="*/ 4423193 w 4561834"/>
                <a:gd name="connsiteY1367" fmla="*/ 3016025 h 4901727"/>
                <a:gd name="connsiteX1368" fmla="*/ 4406889 w 4561834"/>
                <a:gd name="connsiteY1368" fmla="*/ 3018856 h 4901727"/>
                <a:gd name="connsiteX1369" fmla="*/ 4422854 w 4561834"/>
                <a:gd name="connsiteY1369" fmla="*/ 3026102 h 4901727"/>
                <a:gd name="connsiteX1370" fmla="*/ 4447876 w 4561834"/>
                <a:gd name="connsiteY1370" fmla="*/ 3062107 h 4901727"/>
                <a:gd name="connsiteX1371" fmla="*/ 4456480 w 4561834"/>
                <a:gd name="connsiteY1371" fmla="*/ 3075693 h 4901727"/>
                <a:gd name="connsiteX1372" fmla="*/ 4460216 w 4561834"/>
                <a:gd name="connsiteY1372" fmla="*/ 3085204 h 4901727"/>
                <a:gd name="connsiteX1373" fmla="*/ 4457047 w 4561834"/>
                <a:gd name="connsiteY1373" fmla="*/ 3090752 h 4901727"/>
                <a:gd name="connsiteX1374" fmla="*/ 4470860 w 4561834"/>
                <a:gd name="connsiteY1374" fmla="*/ 3098451 h 4901727"/>
                <a:gd name="connsiteX1375" fmla="*/ 4429986 w 4561834"/>
                <a:gd name="connsiteY1375" fmla="*/ 3115661 h 4901727"/>
                <a:gd name="connsiteX1376" fmla="*/ 4450253 w 4561834"/>
                <a:gd name="connsiteY1376" fmla="*/ 3112151 h 4901727"/>
                <a:gd name="connsiteX1377" fmla="*/ 4446743 w 4561834"/>
                <a:gd name="connsiteY1377" fmla="*/ 3127775 h 4901727"/>
                <a:gd name="connsiteX1378" fmla="*/ 4482748 w 4561834"/>
                <a:gd name="connsiteY1378" fmla="*/ 3131625 h 4901727"/>
                <a:gd name="connsiteX1379" fmla="*/ 4474256 w 4561834"/>
                <a:gd name="connsiteY1379" fmla="*/ 3142947 h 4901727"/>
                <a:gd name="connsiteX1380" fmla="*/ 4463351 w 4561834"/>
                <a:gd name="connsiteY1380" fmla="*/ 3139945 h 4901727"/>
                <a:gd name="connsiteX1381" fmla="*/ 4454103 w 4561834"/>
                <a:gd name="connsiteY1381" fmla="*/ 3146457 h 4901727"/>
                <a:gd name="connsiteX1382" fmla="*/ 4463840 w 4561834"/>
                <a:gd name="connsiteY1382" fmla="*/ 3154836 h 4901727"/>
                <a:gd name="connsiteX1383" fmla="*/ 4450592 w 4561834"/>
                <a:gd name="connsiteY1383" fmla="*/ 3162194 h 4901727"/>
                <a:gd name="connsiteX1384" fmla="*/ 4438025 w 4561834"/>
                <a:gd name="connsiteY1384" fmla="*/ 3149287 h 4901727"/>
                <a:gd name="connsiteX1385" fmla="*/ 4431006 w 4561834"/>
                <a:gd name="connsiteY1385" fmla="*/ 3215975 h 4901727"/>
                <a:gd name="connsiteX1386" fmla="*/ 4442328 w 4561834"/>
                <a:gd name="connsiteY1386" fmla="*/ 3223901 h 4901727"/>
                <a:gd name="connsiteX1387" fmla="*/ 4438818 w 4561834"/>
                <a:gd name="connsiteY1387" fmla="*/ 3239639 h 4901727"/>
                <a:gd name="connsiteX1388" fmla="*/ 4478332 w 4561834"/>
                <a:gd name="connsiteY1388" fmla="*/ 3252999 h 4901727"/>
                <a:gd name="connsiteX1389" fmla="*/ 4449461 w 4561834"/>
                <a:gd name="connsiteY1389" fmla="*/ 3288211 h 4901727"/>
                <a:gd name="connsiteX1390" fmla="*/ 4405304 w 4561834"/>
                <a:gd name="connsiteY1390" fmla="*/ 3306099 h 4901727"/>
                <a:gd name="connsiteX1391" fmla="*/ 4488070 w 4561834"/>
                <a:gd name="connsiteY1391" fmla="*/ 3321724 h 4901727"/>
                <a:gd name="connsiteX1392" fmla="*/ 4482182 w 4561834"/>
                <a:gd name="connsiteY1392" fmla="*/ 3322856 h 4901727"/>
                <a:gd name="connsiteX1393" fmla="*/ 4482182 w 4561834"/>
                <a:gd name="connsiteY1393" fmla="*/ 3337803 h 4901727"/>
                <a:gd name="connsiteX1394" fmla="*/ 4448781 w 4561834"/>
                <a:gd name="connsiteY1394" fmla="*/ 3333613 h 4901727"/>
                <a:gd name="connsiteX1395" fmla="*/ 4443680 w 4561834"/>
                <a:gd name="connsiteY1395" fmla="*/ 3339614 h 4901727"/>
                <a:gd name="connsiteX1396" fmla="*/ 4423434 w 4561834"/>
                <a:gd name="connsiteY1396" fmla="*/ 3337788 h 4901727"/>
                <a:gd name="connsiteX1397" fmla="*/ 4401024 w 4561834"/>
                <a:gd name="connsiteY1397" fmla="*/ 3346097 h 4901727"/>
                <a:gd name="connsiteX1398" fmla="*/ 4395964 w 4561834"/>
                <a:gd name="connsiteY1398" fmla="*/ 3359131 h 4901727"/>
                <a:gd name="connsiteX1399" fmla="*/ 4394948 w 4561834"/>
                <a:gd name="connsiteY1399" fmla="*/ 3347921 h 4901727"/>
                <a:gd name="connsiteX1400" fmla="*/ 4368280 w 4561834"/>
                <a:gd name="connsiteY1400" fmla="*/ 3353201 h 4901727"/>
                <a:gd name="connsiteX1401" fmla="*/ 4373036 w 4561834"/>
                <a:gd name="connsiteY1401" fmla="*/ 3357164 h 4901727"/>
                <a:gd name="connsiteX1402" fmla="*/ 4369215 w 4561834"/>
                <a:gd name="connsiteY1402" fmla="*/ 3366830 h 4901727"/>
                <a:gd name="connsiteX1403" fmla="*/ 4369601 w 4561834"/>
                <a:gd name="connsiteY1403" fmla="*/ 3381742 h 4901727"/>
                <a:gd name="connsiteX1404" fmla="*/ 4370692 w 4561834"/>
                <a:gd name="connsiteY1404" fmla="*/ 3381985 h 4901727"/>
                <a:gd name="connsiteX1405" fmla="*/ 4450763 w 4561834"/>
                <a:gd name="connsiteY1405" fmla="*/ 3359471 h 4901727"/>
                <a:gd name="connsiteX1406" fmla="*/ 4413513 w 4561834"/>
                <a:gd name="connsiteY1406" fmla="*/ 3381323 h 4901727"/>
                <a:gd name="connsiteX1407" fmla="*/ 4489938 w 4561834"/>
                <a:gd name="connsiteY1407" fmla="*/ 3383134 h 4901727"/>
                <a:gd name="connsiteX1408" fmla="*/ 4424382 w 4561834"/>
                <a:gd name="connsiteY1408" fmla="*/ 3392192 h 4901727"/>
                <a:gd name="connsiteX1409" fmla="*/ 4492316 w 4561834"/>
                <a:gd name="connsiteY1409" fmla="*/ 3448237 h 4901727"/>
                <a:gd name="connsiteX1410" fmla="*/ 4495372 w 4561834"/>
                <a:gd name="connsiteY1410" fmla="*/ 3478467 h 4901727"/>
                <a:gd name="connsiteX1411" fmla="*/ 4497868 w 4561834"/>
                <a:gd name="connsiteY1411" fmla="*/ 3480395 h 4901727"/>
                <a:gd name="connsiteX1412" fmla="*/ 4495372 w 4561834"/>
                <a:gd name="connsiteY1412" fmla="*/ 3483336 h 4901727"/>
                <a:gd name="connsiteX1413" fmla="*/ 4496052 w 4561834"/>
                <a:gd name="connsiteY1413" fmla="*/ 3508358 h 4901727"/>
                <a:gd name="connsiteX1414" fmla="*/ 4561834 w 4561834"/>
                <a:gd name="connsiteY1414" fmla="*/ 3549345 h 4901727"/>
                <a:gd name="connsiteX1415" fmla="*/ 4471256 w 4561834"/>
                <a:gd name="connsiteY1415" fmla="*/ 3555798 h 4901727"/>
                <a:gd name="connsiteX1416" fmla="*/ 4528660 w 4561834"/>
                <a:gd name="connsiteY1416" fmla="*/ 3621014 h 4901727"/>
                <a:gd name="connsiteX1417" fmla="*/ 4531943 w 4561834"/>
                <a:gd name="connsiteY1417" fmla="*/ 3646263 h 4901727"/>
                <a:gd name="connsiteX1418" fmla="*/ 4512016 w 4561834"/>
                <a:gd name="connsiteY1418" fmla="*/ 3644338 h 4901727"/>
                <a:gd name="connsiteX1419" fmla="*/ 4502506 w 4561834"/>
                <a:gd name="connsiteY1419" fmla="*/ 3653509 h 4901727"/>
                <a:gd name="connsiteX1420" fmla="*/ 4513828 w 4561834"/>
                <a:gd name="connsiteY1420" fmla="*/ 3684419 h 4901727"/>
                <a:gd name="connsiteX1421" fmla="*/ 4487447 w 4561834"/>
                <a:gd name="connsiteY1421" fmla="*/ 3692005 h 4901727"/>
                <a:gd name="connsiteX1422" fmla="*/ 4506355 w 4561834"/>
                <a:gd name="connsiteY1422" fmla="*/ 3703327 h 4901727"/>
                <a:gd name="connsiteX1423" fmla="*/ 4491296 w 4561834"/>
                <a:gd name="connsiteY1423" fmla="*/ 3711932 h 4901727"/>
                <a:gd name="connsiteX1424" fmla="*/ 4487108 w 4561834"/>
                <a:gd name="connsiteY1424" fmla="*/ 3756315 h 4901727"/>
                <a:gd name="connsiteX1425" fmla="*/ 4516886 w 4561834"/>
                <a:gd name="connsiteY1425" fmla="*/ 3799000 h 4901727"/>
                <a:gd name="connsiteX1426" fmla="*/ 4492203 w 4561834"/>
                <a:gd name="connsiteY1426" fmla="*/ 3791754 h 4901727"/>
                <a:gd name="connsiteX1427" fmla="*/ 4482353 w 4561834"/>
                <a:gd name="connsiteY1427" fmla="*/ 3805793 h 4901727"/>
                <a:gd name="connsiteX1428" fmla="*/ 4507035 w 4561834"/>
                <a:gd name="connsiteY1428" fmla="*/ 3813039 h 4901727"/>
                <a:gd name="connsiteX1429" fmla="*/ 4508507 w 4561834"/>
                <a:gd name="connsiteY1429" fmla="*/ 3828211 h 4901727"/>
                <a:gd name="connsiteX1430" fmla="*/ 4478730 w 4561834"/>
                <a:gd name="connsiteY1430" fmla="*/ 3815304 h 4901727"/>
                <a:gd name="connsiteX1431" fmla="*/ 4477711 w 4561834"/>
                <a:gd name="connsiteY1431" fmla="*/ 3825267 h 4901727"/>
                <a:gd name="connsiteX1432" fmla="*/ 4499110 w 4561834"/>
                <a:gd name="connsiteY1432" fmla="*/ 3837269 h 4901727"/>
                <a:gd name="connsiteX1433" fmla="*/ 4467521 w 4561834"/>
                <a:gd name="connsiteY1433" fmla="*/ 3844289 h 4901727"/>
                <a:gd name="connsiteX1434" fmla="*/ 4474540 w 4561834"/>
                <a:gd name="connsiteY1434" fmla="*/ 3859800 h 4901727"/>
                <a:gd name="connsiteX1435" fmla="*/ 4484278 w 4561834"/>
                <a:gd name="connsiteY1435" fmla="*/ 3845874 h 4901727"/>
                <a:gd name="connsiteX1436" fmla="*/ 4503186 w 4561834"/>
                <a:gd name="connsiteY1436" fmla="*/ 3882445 h 4901727"/>
                <a:gd name="connsiteX1437" fmla="*/ 4498996 w 4561834"/>
                <a:gd name="connsiteY1437" fmla="*/ 3897050 h 4901727"/>
                <a:gd name="connsiteX1438" fmla="*/ 4439442 w 4561834"/>
                <a:gd name="connsiteY1438" fmla="*/ 3906448 h 4901727"/>
                <a:gd name="connsiteX1439" fmla="*/ 4488240 w 4561834"/>
                <a:gd name="connsiteY1439" fmla="*/ 3920940 h 4901727"/>
                <a:gd name="connsiteX1440" fmla="*/ 4435365 w 4561834"/>
                <a:gd name="connsiteY1440" fmla="*/ 3920940 h 4901727"/>
                <a:gd name="connsiteX1441" fmla="*/ 4450536 w 4561834"/>
                <a:gd name="connsiteY1441" fmla="*/ 3967135 h 4901727"/>
                <a:gd name="connsiteX1442" fmla="*/ 4439214 w 4561834"/>
                <a:gd name="connsiteY1442" fmla="*/ 3971098 h 4901727"/>
                <a:gd name="connsiteX1443" fmla="*/ 4483484 w 4561834"/>
                <a:gd name="connsiteY1443" fmla="*/ 4000196 h 4901727"/>
                <a:gd name="connsiteX1444" fmla="*/ 4484843 w 4561834"/>
                <a:gd name="connsiteY1444" fmla="*/ 4015254 h 4901727"/>
                <a:gd name="connsiteX1445" fmla="*/ 4459821 w 4561834"/>
                <a:gd name="connsiteY1445" fmla="*/ 4017858 h 4901727"/>
                <a:gd name="connsiteX1446" fmla="*/ 4475672 w 4561834"/>
                <a:gd name="connsiteY1446" fmla="*/ 4024312 h 4901727"/>
                <a:gd name="connsiteX1447" fmla="*/ 4456084 w 4561834"/>
                <a:gd name="connsiteY1447" fmla="*/ 4027482 h 4901727"/>
                <a:gd name="connsiteX1448" fmla="*/ 4457443 w 4561834"/>
                <a:gd name="connsiteY1448" fmla="*/ 4012650 h 4901727"/>
                <a:gd name="connsiteX1449" fmla="*/ 4435591 w 4561834"/>
                <a:gd name="connsiteY1449" fmla="*/ 4010612 h 4901727"/>
                <a:gd name="connsiteX1450" fmla="*/ 4453820 w 4561834"/>
                <a:gd name="connsiteY1450" fmla="*/ 4021934 h 4901727"/>
                <a:gd name="connsiteX1451" fmla="*/ 4474653 w 4561834"/>
                <a:gd name="connsiteY1451" fmla="*/ 4063827 h 4901727"/>
                <a:gd name="connsiteX1452" fmla="*/ 4481333 w 4561834"/>
                <a:gd name="connsiteY1452" fmla="*/ 4079338 h 4901727"/>
                <a:gd name="connsiteX1453" fmla="*/ 4483144 w 4561834"/>
                <a:gd name="connsiteY1453" fmla="*/ 4089528 h 4901727"/>
                <a:gd name="connsiteX1454" fmla="*/ 4477257 w 4561834"/>
                <a:gd name="connsiteY1454" fmla="*/ 4093944 h 4901727"/>
                <a:gd name="connsiteX1455" fmla="*/ 4492542 w 4561834"/>
                <a:gd name="connsiteY1455" fmla="*/ 4105266 h 4901727"/>
                <a:gd name="connsiteX1456" fmla="*/ 4434686 w 4561834"/>
                <a:gd name="connsiteY1456" fmla="*/ 4109908 h 4901727"/>
                <a:gd name="connsiteX1457" fmla="*/ 4461746 w 4561834"/>
                <a:gd name="connsiteY1457" fmla="*/ 4112512 h 4901727"/>
                <a:gd name="connsiteX1458" fmla="*/ 4452236 w 4561834"/>
                <a:gd name="connsiteY1458" fmla="*/ 4126438 h 4901727"/>
                <a:gd name="connsiteX1459" fmla="*/ 4497525 w 4561834"/>
                <a:gd name="connsiteY1459" fmla="*/ 4140591 h 4901727"/>
                <a:gd name="connsiteX1460" fmla="*/ 4483032 w 4561834"/>
                <a:gd name="connsiteY1460" fmla="*/ 4149309 h 4901727"/>
                <a:gd name="connsiteX1461" fmla="*/ 4456085 w 4561834"/>
                <a:gd name="connsiteY1461" fmla="*/ 4146818 h 4901727"/>
                <a:gd name="connsiteX1462" fmla="*/ 4465936 w 4561834"/>
                <a:gd name="connsiteY1462" fmla="*/ 4158141 h 4901727"/>
                <a:gd name="connsiteX1463" fmla="*/ 4446687 w 4561834"/>
                <a:gd name="connsiteY1463" fmla="*/ 4161311 h 4901727"/>
                <a:gd name="connsiteX1464" fmla="*/ 4434572 w 4561834"/>
                <a:gd name="connsiteY1464" fmla="*/ 4145233 h 4901727"/>
                <a:gd name="connsiteX1465" fmla="*/ 4404568 w 4561834"/>
                <a:gd name="connsiteY1465" fmla="*/ 4207166 h 4901727"/>
                <a:gd name="connsiteX1466" fmla="*/ 4417023 w 4561834"/>
                <a:gd name="connsiteY1466" fmla="*/ 4218488 h 4901727"/>
                <a:gd name="connsiteX1467" fmla="*/ 4407738 w 4561834"/>
                <a:gd name="connsiteY1467" fmla="*/ 4232414 h 4901727"/>
                <a:gd name="connsiteX1468" fmla="*/ 4453820 w 4561834"/>
                <a:gd name="connsiteY1468" fmla="*/ 4256757 h 4901727"/>
                <a:gd name="connsiteX1469" fmla="*/ 4405815 w 4561834"/>
                <a:gd name="connsiteY1469" fmla="*/ 4282232 h 4901727"/>
                <a:gd name="connsiteX1470" fmla="*/ 4343995 w 4561834"/>
                <a:gd name="connsiteY1470" fmla="*/ 4286648 h 4901727"/>
                <a:gd name="connsiteX1471" fmla="*/ 4444537 w 4561834"/>
                <a:gd name="connsiteY1471" fmla="*/ 4325709 h 4901727"/>
                <a:gd name="connsiteX1472" fmla="*/ 4436611 w 4561834"/>
                <a:gd name="connsiteY1472" fmla="*/ 4324917 h 4901727"/>
                <a:gd name="connsiteX1473" fmla="*/ 4432535 w 4561834"/>
                <a:gd name="connsiteY1473" fmla="*/ 4339409 h 4901727"/>
                <a:gd name="connsiteX1474" fmla="*/ 4391322 w 4561834"/>
                <a:gd name="connsiteY1474" fmla="*/ 4325709 h 4901727"/>
                <a:gd name="connsiteX1475" fmla="*/ 4326220 w 4561834"/>
                <a:gd name="connsiteY1475" fmla="*/ 4340089 h 4901727"/>
                <a:gd name="connsiteX1476" fmla="*/ 4382830 w 4561834"/>
                <a:gd name="connsiteY1476" fmla="*/ 4330012 h 4901727"/>
                <a:gd name="connsiteX1477" fmla="*/ 4282402 w 4561834"/>
                <a:gd name="connsiteY1477" fmla="*/ 4321747 h 4901727"/>
                <a:gd name="connsiteX1478" fmla="*/ 4287384 w 4561834"/>
                <a:gd name="connsiteY1478" fmla="*/ 4326955 h 4901727"/>
                <a:gd name="connsiteX1479" fmla="*/ 4274930 w 4561834"/>
                <a:gd name="connsiteY1479" fmla="*/ 4351071 h 4901727"/>
                <a:gd name="connsiteX1480" fmla="*/ 3965041 w 4561834"/>
                <a:gd name="connsiteY1480" fmla="*/ 4367375 h 4901727"/>
                <a:gd name="connsiteX1481" fmla="*/ 3970475 w 4561834"/>
                <a:gd name="connsiteY1481" fmla="*/ 4362620 h 4901727"/>
                <a:gd name="connsiteX1482" fmla="*/ 3899372 w 4561834"/>
                <a:gd name="connsiteY1482" fmla="*/ 4360129 h 4901727"/>
                <a:gd name="connsiteX1483" fmla="*/ 3903529 w 4561834"/>
                <a:gd name="connsiteY1483" fmla="*/ 4351726 h 4901727"/>
                <a:gd name="connsiteX1484" fmla="*/ 3912958 w 4561834"/>
                <a:gd name="connsiteY1484" fmla="*/ 4350505 h 4901727"/>
                <a:gd name="connsiteX1485" fmla="*/ 3904000 w 4561834"/>
                <a:gd name="connsiteY1485" fmla="*/ 4350774 h 4901727"/>
                <a:gd name="connsiteX1486" fmla="*/ 3903529 w 4561834"/>
                <a:gd name="connsiteY1486" fmla="*/ 4351726 h 4901727"/>
                <a:gd name="connsiteX1487" fmla="*/ 3849554 w 4561834"/>
                <a:gd name="connsiteY1487" fmla="*/ 4358714 h 4901727"/>
                <a:gd name="connsiteX1488" fmla="*/ 3783772 w 4561834"/>
                <a:gd name="connsiteY1488" fmla="*/ 4351977 h 4901727"/>
                <a:gd name="connsiteX1489" fmla="*/ 3794415 w 4561834"/>
                <a:gd name="connsiteY1489" fmla="*/ 4347108 h 4901727"/>
                <a:gd name="connsiteX1490" fmla="*/ 3738936 w 4561834"/>
                <a:gd name="connsiteY1490" fmla="*/ 4351184 h 4901727"/>
                <a:gd name="connsiteX1491" fmla="*/ 3747088 w 4561834"/>
                <a:gd name="connsiteY1491" fmla="*/ 4341334 h 4901727"/>
                <a:gd name="connsiteX1492" fmla="*/ 3723198 w 4561834"/>
                <a:gd name="connsiteY1492" fmla="*/ 4350845 h 4901727"/>
                <a:gd name="connsiteX1493" fmla="*/ 3728633 w 4561834"/>
                <a:gd name="connsiteY1493" fmla="*/ 4340994 h 4901727"/>
                <a:gd name="connsiteX1494" fmla="*/ 3716550 w 4561834"/>
                <a:gd name="connsiteY1494" fmla="*/ 4340916 h 4901727"/>
                <a:gd name="connsiteX1495" fmla="*/ 3720052 w 4561834"/>
                <a:gd name="connsiteY1495" fmla="*/ 4360525 h 4901727"/>
                <a:gd name="connsiteX1496" fmla="*/ 3709296 w 4561834"/>
                <a:gd name="connsiteY1496" fmla="*/ 4365054 h 4901727"/>
                <a:gd name="connsiteX1497" fmla="*/ 3753000 w 4561834"/>
                <a:gd name="connsiteY1497" fmla="*/ 4391887 h 4901727"/>
                <a:gd name="connsiteX1498" fmla="*/ 3755038 w 4561834"/>
                <a:gd name="connsiteY1498" fmla="*/ 4406833 h 4901727"/>
                <a:gd name="connsiteX1499" fmla="*/ 3731148 w 4561834"/>
                <a:gd name="connsiteY1499" fmla="*/ 4410795 h 4901727"/>
                <a:gd name="connsiteX1500" fmla="*/ 3746660 w 4561834"/>
                <a:gd name="connsiteY1500" fmla="*/ 4416343 h 4901727"/>
                <a:gd name="connsiteX1501" fmla="*/ 3728091 w 4561834"/>
                <a:gd name="connsiteY1501" fmla="*/ 4420533 h 4901727"/>
                <a:gd name="connsiteX1502" fmla="*/ 3728091 w 4561834"/>
                <a:gd name="connsiteY1502" fmla="*/ 4405700 h 4901727"/>
                <a:gd name="connsiteX1503" fmla="*/ 3707032 w 4561834"/>
                <a:gd name="connsiteY1503" fmla="*/ 4404795 h 4901727"/>
                <a:gd name="connsiteX1504" fmla="*/ 3725034 w 4561834"/>
                <a:gd name="connsiteY1504" fmla="*/ 4415438 h 4901727"/>
                <a:gd name="connsiteX1505" fmla="*/ 3746999 w 4561834"/>
                <a:gd name="connsiteY1505" fmla="*/ 4456198 h 4901727"/>
                <a:gd name="connsiteX1506" fmla="*/ 3754246 w 4561834"/>
                <a:gd name="connsiteY1506" fmla="*/ 4471369 h 4901727"/>
                <a:gd name="connsiteX1507" fmla="*/ 3756397 w 4561834"/>
                <a:gd name="connsiteY1507" fmla="*/ 4481446 h 4901727"/>
                <a:gd name="connsiteX1508" fmla="*/ 3750962 w 4561834"/>
                <a:gd name="connsiteY1508" fmla="*/ 4486201 h 4901727"/>
                <a:gd name="connsiteX1509" fmla="*/ 3766247 w 4561834"/>
                <a:gd name="connsiteY1509" fmla="*/ 4496731 h 4901727"/>
                <a:gd name="connsiteX1510" fmla="*/ 3710768 w 4561834"/>
                <a:gd name="connsiteY1510" fmla="*/ 4504317 h 4901727"/>
                <a:gd name="connsiteX1511" fmla="*/ 3736922 w 4561834"/>
                <a:gd name="connsiteY1511" fmla="*/ 4505449 h 4901727"/>
                <a:gd name="connsiteX1512" fmla="*/ 3728431 w 4561834"/>
                <a:gd name="connsiteY1512" fmla="*/ 4519942 h 4901727"/>
                <a:gd name="connsiteX1513" fmla="*/ 3772588 w 4561834"/>
                <a:gd name="connsiteY1513" fmla="*/ 4531264 h 4901727"/>
                <a:gd name="connsiteX1514" fmla="*/ 3759114 w 4561834"/>
                <a:gd name="connsiteY1514" fmla="*/ 4540661 h 4901727"/>
                <a:gd name="connsiteX1515" fmla="*/ 3732846 w 4561834"/>
                <a:gd name="connsiteY1515" fmla="*/ 4539529 h 4901727"/>
                <a:gd name="connsiteX1516" fmla="*/ 3742923 w 4561834"/>
                <a:gd name="connsiteY1516" fmla="*/ 4549945 h 4901727"/>
                <a:gd name="connsiteX1517" fmla="*/ 3724355 w 4561834"/>
                <a:gd name="connsiteY1517" fmla="*/ 4554135 h 4901727"/>
                <a:gd name="connsiteX1518" fmla="*/ 3711900 w 4561834"/>
                <a:gd name="connsiteY1518" fmla="*/ 4538623 h 4901727"/>
                <a:gd name="connsiteX1519" fmla="*/ 3685633 w 4561834"/>
                <a:gd name="connsiteY1519" fmla="*/ 4602141 h 4901727"/>
                <a:gd name="connsiteX1520" fmla="*/ 3698200 w 4561834"/>
                <a:gd name="connsiteY1520" fmla="*/ 4612557 h 4901727"/>
                <a:gd name="connsiteX1521" fmla="*/ 3689822 w 4561834"/>
                <a:gd name="connsiteY1521" fmla="*/ 4627050 h 4901727"/>
                <a:gd name="connsiteX1522" fmla="*/ 3736016 w 4561834"/>
                <a:gd name="connsiteY1522" fmla="*/ 4648902 h 4901727"/>
                <a:gd name="connsiteX1523" fmla="*/ 3690727 w 4561834"/>
                <a:gd name="connsiteY1523" fmla="*/ 4676867 h 4901727"/>
                <a:gd name="connsiteX1524" fmla="*/ 3630266 w 4561834"/>
                <a:gd name="connsiteY1524" fmla="*/ 4684227 h 4901727"/>
                <a:gd name="connsiteX1525" fmla="*/ 3730808 w 4561834"/>
                <a:gd name="connsiteY1525" fmla="*/ 4718194 h 4901727"/>
                <a:gd name="connsiteX1526" fmla="*/ 3722995 w 4561834"/>
                <a:gd name="connsiteY1526" fmla="*/ 4718194 h 4901727"/>
                <a:gd name="connsiteX1527" fmla="*/ 3719712 w 4561834"/>
                <a:gd name="connsiteY1527" fmla="*/ 4732912 h 4901727"/>
                <a:gd name="connsiteX1528" fmla="*/ 3678386 w 4561834"/>
                <a:gd name="connsiteY1528" fmla="*/ 4721590 h 4901727"/>
                <a:gd name="connsiteX1529" fmla="*/ 3614981 w 4561834"/>
                <a:gd name="connsiteY1529" fmla="*/ 4738800 h 4901727"/>
                <a:gd name="connsiteX1530" fmla="*/ 3670348 w 4561834"/>
                <a:gd name="connsiteY1530" fmla="*/ 4726232 h 4901727"/>
                <a:gd name="connsiteX1531" fmla="*/ 3571278 w 4561834"/>
                <a:gd name="connsiteY1531" fmla="*/ 4722269 h 4901727"/>
                <a:gd name="connsiteX1532" fmla="*/ 3576260 w 4561834"/>
                <a:gd name="connsiteY1532" fmla="*/ 4727251 h 4901727"/>
                <a:gd name="connsiteX1533" fmla="*/ 3564938 w 4561834"/>
                <a:gd name="connsiteY1533" fmla="*/ 4751820 h 4901727"/>
                <a:gd name="connsiteX1534" fmla="*/ 3259238 w 4561834"/>
                <a:gd name="connsiteY1534" fmla="*/ 4775710 h 4901727"/>
                <a:gd name="connsiteX1535" fmla="*/ 3264560 w 4561834"/>
                <a:gd name="connsiteY1535" fmla="*/ 4770955 h 4901727"/>
                <a:gd name="connsiteX1536" fmla="*/ 3194248 w 4561834"/>
                <a:gd name="connsiteY1536" fmla="*/ 4768804 h 4901727"/>
                <a:gd name="connsiteX1537" fmla="*/ 3198384 w 4561834"/>
                <a:gd name="connsiteY1537" fmla="*/ 4760430 h 4901727"/>
                <a:gd name="connsiteX1538" fmla="*/ 3207609 w 4561834"/>
                <a:gd name="connsiteY1538" fmla="*/ 4759180 h 4901727"/>
                <a:gd name="connsiteX1539" fmla="*/ 3198763 w 4561834"/>
                <a:gd name="connsiteY1539" fmla="*/ 4759661 h 4901727"/>
                <a:gd name="connsiteX1540" fmla="*/ 3198384 w 4561834"/>
                <a:gd name="connsiteY1540" fmla="*/ 4760430 h 4901727"/>
                <a:gd name="connsiteX1541" fmla="*/ 3144841 w 4561834"/>
                <a:gd name="connsiteY1541" fmla="*/ 4767685 h 4901727"/>
                <a:gd name="connsiteX1542" fmla="*/ 3079780 w 4561834"/>
                <a:gd name="connsiteY1542" fmla="*/ 4760652 h 4901727"/>
                <a:gd name="connsiteX1543" fmla="*/ 3090310 w 4561834"/>
                <a:gd name="connsiteY1543" fmla="*/ 4755896 h 4901727"/>
                <a:gd name="connsiteX1544" fmla="*/ 3035397 w 4561834"/>
                <a:gd name="connsiteY1544" fmla="*/ 4759520 h 4901727"/>
                <a:gd name="connsiteX1545" fmla="*/ 3043549 w 4561834"/>
                <a:gd name="connsiteY1545" fmla="*/ 4749896 h 4901727"/>
                <a:gd name="connsiteX1546" fmla="*/ 3019772 w 4561834"/>
                <a:gd name="connsiteY1546" fmla="*/ 4759180 h 4901727"/>
                <a:gd name="connsiteX1547" fmla="*/ 3025207 w 4561834"/>
                <a:gd name="connsiteY1547" fmla="*/ 4749443 h 4901727"/>
                <a:gd name="connsiteX1548" fmla="*/ 2725055 w 4561834"/>
                <a:gd name="connsiteY1548" fmla="*/ 4762803 h 4901727"/>
                <a:gd name="connsiteX1549" fmla="*/ 2727433 w 4561834"/>
                <a:gd name="connsiteY1549" fmla="*/ 4777748 h 4901727"/>
                <a:gd name="connsiteX1550" fmla="*/ 2740227 w 4561834"/>
                <a:gd name="connsiteY1550" fmla="*/ 4787938 h 4901727"/>
                <a:gd name="connsiteX1551" fmla="*/ 2732075 w 4561834"/>
                <a:gd name="connsiteY1551" fmla="*/ 4807639 h 4901727"/>
                <a:gd name="connsiteX1552" fmla="*/ 2719847 w 4561834"/>
                <a:gd name="connsiteY1552" fmla="*/ 4762350 h 4901727"/>
                <a:gd name="connsiteX1553" fmla="*/ 2568469 w 4561834"/>
                <a:gd name="connsiteY1553" fmla="*/ 4779786 h 4901727"/>
                <a:gd name="connsiteX1554" fmla="*/ 2581263 w 4561834"/>
                <a:gd name="connsiteY1554" fmla="*/ 4794958 h 4901727"/>
                <a:gd name="connsiteX1555" fmla="*/ 2542202 w 4561834"/>
                <a:gd name="connsiteY1555" fmla="*/ 4794958 h 4901727"/>
                <a:gd name="connsiteX1556" fmla="*/ 2451624 w 4561834"/>
                <a:gd name="connsiteY1556" fmla="*/ 4788844 h 4901727"/>
                <a:gd name="connsiteX1557" fmla="*/ 2449246 w 4561834"/>
                <a:gd name="connsiteY1557" fmla="*/ 4769030 h 4901727"/>
                <a:gd name="connsiteX1558" fmla="*/ 2428187 w 4561834"/>
                <a:gd name="connsiteY1558" fmla="*/ 4783748 h 4901727"/>
                <a:gd name="connsiteX1559" fmla="*/ 2438717 w 4561834"/>
                <a:gd name="connsiteY1559" fmla="*/ 4773898 h 4901727"/>
                <a:gd name="connsiteX1560" fmla="*/ 2370783 w 4561834"/>
                <a:gd name="connsiteY1560" fmla="*/ 4778201 h 4901727"/>
                <a:gd name="connsiteX1561" fmla="*/ 2365802 w 4561834"/>
                <a:gd name="connsiteY1561" fmla="*/ 4763255 h 4901727"/>
                <a:gd name="connsiteX1562" fmla="*/ 2357762 w 4561834"/>
                <a:gd name="connsiteY1562" fmla="*/ 4778087 h 4901727"/>
                <a:gd name="connsiteX1563" fmla="*/ 2360480 w 4561834"/>
                <a:gd name="connsiteY1563" fmla="*/ 4768237 h 4901727"/>
                <a:gd name="connsiteX1564" fmla="*/ 2214537 w 4561834"/>
                <a:gd name="connsiteY1564" fmla="*/ 4777182 h 4901727"/>
                <a:gd name="connsiteX1565" fmla="*/ 2230162 w 4561834"/>
                <a:gd name="connsiteY1565" fmla="*/ 4782390 h 4901727"/>
                <a:gd name="connsiteX1566" fmla="*/ 2227444 w 4561834"/>
                <a:gd name="connsiteY1566" fmla="*/ 4792240 h 4901727"/>
                <a:gd name="connsiteX1567" fmla="*/ 2096007 w 4561834"/>
                <a:gd name="connsiteY1567" fmla="*/ 4787145 h 4901727"/>
                <a:gd name="connsiteX1568" fmla="*/ 2051957 w 4561834"/>
                <a:gd name="connsiteY1568" fmla="*/ 4782939 h 4901727"/>
                <a:gd name="connsiteX1569" fmla="*/ 2050866 w 4561834"/>
                <a:gd name="connsiteY1569" fmla="*/ 4788986 h 4901727"/>
                <a:gd name="connsiteX1570" fmla="*/ 2047172 w 4561834"/>
                <a:gd name="connsiteY1570" fmla="*/ 4789298 h 4901727"/>
                <a:gd name="connsiteX1571" fmla="*/ 2047172 w 4561834"/>
                <a:gd name="connsiteY1571" fmla="*/ 4782483 h 4901727"/>
                <a:gd name="connsiteX1572" fmla="*/ 2031971 w 4561834"/>
                <a:gd name="connsiteY1572" fmla="*/ 4781031 h 4901727"/>
                <a:gd name="connsiteX1573" fmla="*/ 1974845 w 4561834"/>
                <a:gd name="connsiteY1573" fmla="*/ 4772200 h 4901727"/>
                <a:gd name="connsiteX1574" fmla="*/ 1991149 w 4561834"/>
                <a:gd name="connsiteY1574" fmla="*/ 4758571 h 4901727"/>
                <a:gd name="connsiteX1575" fmla="*/ 2010909 w 4561834"/>
                <a:gd name="connsiteY1575" fmla="*/ 4757428 h 4901727"/>
                <a:gd name="connsiteX1576" fmla="*/ 1999391 w 4561834"/>
                <a:gd name="connsiteY1576" fmla="*/ 4752127 h 4901727"/>
                <a:gd name="connsiteX1577" fmla="*/ 1987164 w 4561834"/>
                <a:gd name="connsiteY1577" fmla="*/ 4751029 h 4901727"/>
                <a:gd name="connsiteX1578" fmla="*/ 1999732 w 4561834"/>
                <a:gd name="connsiteY1578" fmla="*/ 4730875 h 4901727"/>
                <a:gd name="connsiteX1579" fmla="*/ 1997581 w 4561834"/>
                <a:gd name="connsiteY1579" fmla="*/ 4735970 h 4901727"/>
                <a:gd name="connsiteX1580" fmla="*/ 2014422 w 4561834"/>
                <a:gd name="connsiteY1580" fmla="*/ 4743352 h 4901727"/>
                <a:gd name="connsiteX1581" fmla="*/ 2013907 w 4561834"/>
                <a:gd name="connsiteY1581" fmla="*/ 4737440 h 4901727"/>
                <a:gd name="connsiteX1582" fmla="*/ 2032136 w 4561834"/>
                <a:gd name="connsiteY1582" fmla="*/ 4737440 h 4901727"/>
                <a:gd name="connsiteX1583" fmla="*/ 2021719 w 4561834"/>
                <a:gd name="connsiteY1583" fmla="*/ 4747405 h 4901727"/>
                <a:gd name="connsiteX1584" fmla="*/ 2042551 w 4561834"/>
                <a:gd name="connsiteY1584" fmla="*/ 4737440 h 4901727"/>
                <a:gd name="connsiteX1585" fmla="*/ 1969524 w 4561834"/>
                <a:gd name="connsiteY1585" fmla="*/ 4707777 h 4901727"/>
                <a:gd name="connsiteX1586" fmla="*/ 1966920 w 4561834"/>
                <a:gd name="connsiteY1586" fmla="*/ 4722722 h 4901727"/>
                <a:gd name="connsiteX1587" fmla="*/ 1950013 w 4561834"/>
                <a:gd name="connsiteY1587" fmla="*/ 4715048 h 4901727"/>
                <a:gd name="connsiteX1588" fmla="*/ 1942489 w 4561834"/>
                <a:gd name="connsiteY1588" fmla="*/ 4715711 h 4901727"/>
                <a:gd name="connsiteX1589" fmla="*/ 1942417 w 4561834"/>
                <a:gd name="connsiteY1589" fmla="*/ 4715930 h 4901727"/>
                <a:gd name="connsiteX1590" fmla="*/ 1942341 w 4561834"/>
                <a:gd name="connsiteY1590" fmla="*/ 4715724 h 4901727"/>
                <a:gd name="connsiteX1591" fmla="*/ 1934383 w 4561834"/>
                <a:gd name="connsiteY1591" fmla="*/ 4716426 h 4901727"/>
                <a:gd name="connsiteX1592" fmla="*/ 1933950 w 4561834"/>
                <a:gd name="connsiteY1592" fmla="*/ 4717628 h 4901727"/>
                <a:gd name="connsiteX1593" fmla="*/ 1932982 w 4561834"/>
                <a:gd name="connsiteY1593" fmla="*/ 4716550 h 4901727"/>
                <a:gd name="connsiteX1594" fmla="*/ 1928467 w 4561834"/>
                <a:gd name="connsiteY1594" fmla="*/ 4716948 h 4901727"/>
                <a:gd name="connsiteX1595" fmla="*/ 1907426 w 4561834"/>
                <a:gd name="connsiteY1595" fmla="*/ 4721293 h 4901727"/>
                <a:gd name="connsiteX1596" fmla="*/ 1915608 w 4561834"/>
                <a:gd name="connsiteY1596" fmla="*/ 4723063 h 4901727"/>
                <a:gd name="connsiteX1597" fmla="*/ 1855147 w 4561834"/>
                <a:gd name="connsiteY1597" fmla="*/ 4759747 h 4901727"/>
                <a:gd name="connsiteX1598" fmla="*/ 1859902 w 4561834"/>
                <a:gd name="connsiteY1598" fmla="*/ 4739593 h 4901727"/>
                <a:gd name="connsiteX1599" fmla="*/ 1791063 w 4561834"/>
                <a:gd name="connsiteY1599" fmla="*/ 4747066 h 4901727"/>
                <a:gd name="connsiteX1600" fmla="*/ 1796838 w 4561834"/>
                <a:gd name="connsiteY1600" fmla="*/ 4756803 h 4901727"/>
                <a:gd name="connsiteX1601" fmla="*/ 1787214 w 4561834"/>
                <a:gd name="connsiteY1601" fmla="*/ 4766653 h 4901727"/>
                <a:gd name="connsiteX1602" fmla="*/ 1743850 w 4561834"/>
                <a:gd name="connsiteY1602" fmla="*/ 4738574 h 4901727"/>
                <a:gd name="connsiteX1603" fmla="*/ 1736830 w 4561834"/>
                <a:gd name="connsiteY1603" fmla="*/ 4748877 h 4901727"/>
                <a:gd name="connsiteX1604" fmla="*/ 1731961 w 4561834"/>
                <a:gd name="connsiteY1604" fmla="*/ 4739140 h 4901727"/>
                <a:gd name="connsiteX1605" fmla="*/ 1697995 w 4561834"/>
                <a:gd name="connsiteY1605" fmla="*/ 4745820 h 4901727"/>
                <a:gd name="connsiteX1606" fmla="*/ 1761286 w 4561834"/>
                <a:gd name="connsiteY1606" fmla="*/ 4757822 h 4901727"/>
                <a:gd name="connsiteX1607" fmla="*/ 1751209 w 4561834"/>
                <a:gd name="connsiteY1607" fmla="*/ 4773107 h 4901727"/>
                <a:gd name="connsiteX1608" fmla="*/ 1757210 w 4561834"/>
                <a:gd name="connsiteY1608" fmla="*/ 4787826 h 4901727"/>
                <a:gd name="connsiteX1609" fmla="*/ 1741246 w 4561834"/>
                <a:gd name="connsiteY1609" fmla="*/ 4768691 h 4901727"/>
                <a:gd name="connsiteX1610" fmla="*/ 1746001 w 4561834"/>
                <a:gd name="connsiteY1610" fmla="*/ 4778315 h 4901727"/>
                <a:gd name="connsiteX1611" fmla="*/ 1744529 w 4561834"/>
                <a:gd name="connsiteY1611" fmla="*/ 4793260 h 4901727"/>
                <a:gd name="connsiteX1612" fmla="*/ 1621343 w 4561834"/>
                <a:gd name="connsiteY1612" fmla="*/ 4784769 h 4901727"/>
                <a:gd name="connsiteX1613" fmla="*/ 1616349 w 4561834"/>
                <a:gd name="connsiteY1613" fmla="*/ 4782102 h 4901727"/>
                <a:gd name="connsiteX1614" fmla="*/ 1617994 w 4561834"/>
                <a:gd name="connsiteY1614" fmla="*/ 4780329 h 4901727"/>
                <a:gd name="connsiteX1615" fmla="*/ 1619079 w 4561834"/>
                <a:gd name="connsiteY1615" fmla="*/ 4780353 h 4901727"/>
                <a:gd name="connsiteX1616" fmla="*/ 1618286 w 4561834"/>
                <a:gd name="connsiteY1616" fmla="*/ 4780013 h 4901727"/>
                <a:gd name="connsiteX1617" fmla="*/ 1617994 w 4561834"/>
                <a:gd name="connsiteY1617" fmla="*/ 4780329 h 4901727"/>
                <a:gd name="connsiteX1618" fmla="*/ 1612807 w 4561834"/>
                <a:gd name="connsiteY1618" fmla="*/ 4780212 h 4901727"/>
                <a:gd name="connsiteX1619" fmla="*/ 1599605 w 4561834"/>
                <a:gd name="connsiteY1619" fmla="*/ 4773163 h 4901727"/>
                <a:gd name="connsiteX1620" fmla="*/ 1574130 w 4561834"/>
                <a:gd name="connsiteY1620" fmla="*/ 4772767 h 4901727"/>
                <a:gd name="connsiteX1621" fmla="*/ 1392974 w 4561834"/>
                <a:gd name="connsiteY1621" fmla="*/ 4820773 h 4901727"/>
                <a:gd name="connsiteX1622" fmla="*/ 1395352 w 4561834"/>
                <a:gd name="connsiteY1622" fmla="*/ 4810583 h 4901727"/>
                <a:gd name="connsiteX1623" fmla="*/ 1358894 w 4561834"/>
                <a:gd name="connsiteY1623" fmla="*/ 4838549 h 4901727"/>
                <a:gd name="connsiteX1624" fmla="*/ 1369650 w 4561834"/>
                <a:gd name="connsiteY1624" fmla="*/ 4812735 h 4901727"/>
                <a:gd name="connsiteX1625" fmla="*/ 1342251 w 4561834"/>
                <a:gd name="connsiteY1625" fmla="*/ 4820094 h 4901727"/>
                <a:gd name="connsiteX1626" fmla="*/ 1364895 w 4561834"/>
                <a:gd name="connsiteY1626" fmla="*/ 4803224 h 4901727"/>
                <a:gd name="connsiteX1627" fmla="*/ 1333759 w 4561834"/>
                <a:gd name="connsiteY1627" fmla="*/ 4756124 h 4901727"/>
                <a:gd name="connsiteX1628" fmla="*/ 1329004 w 4561834"/>
                <a:gd name="connsiteY1628" fmla="*/ 4726686 h 4901727"/>
                <a:gd name="connsiteX1629" fmla="*/ 1326923 w 4561834"/>
                <a:gd name="connsiteY1629" fmla="*/ 4723669 h 4901727"/>
                <a:gd name="connsiteX1630" fmla="*/ 1329004 w 4561834"/>
                <a:gd name="connsiteY1630" fmla="*/ 4721704 h 4901727"/>
                <a:gd name="connsiteX1631" fmla="*/ 1325720 w 4561834"/>
                <a:gd name="connsiteY1631" fmla="*/ 4697135 h 4901727"/>
                <a:gd name="connsiteX1632" fmla="*/ 1296509 w 4561834"/>
                <a:gd name="connsiteY1632" fmla="*/ 4664753 h 4901727"/>
                <a:gd name="connsiteX1633" fmla="*/ 1329004 w 4561834"/>
                <a:gd name="connsiteY1633" fmla="*/ 4646977 h 4901727"/>
                <a:gd name="connsiteX1634" fmla="*/ 1319874 w 4561834"/>
                <a:gd name="connsiteY1634" fmla="*/ 4616264 h 4901727"/>
                <a:gd name="connsiteX1635" fmla="*/ 1316548 w 4561834"/>
                <a:gd name="connsiteY1635" fmla="*/ 4617992 h 4901727"/>
                <a:gd name="connsiteX1636" fmla="*/ 1319597 w 4561834"/>
                <a:gd name="connsiteY1636" fmla="*/ 4615334 h 4901727"/>
                <a:gd name="connsiteX1637" fmla="*/ 1316252 w 4561834"/>
                <a:gd name="connsiteY1637" fmla="*/ 4604080 h 4901727"/>
                <a:gd name="connsiteX1638" fmla="*/ 1299679 w 4561834"/>
                <a:gd name="connsiteY1638" fmla="*/ 4589800 h 4901727"/>
                <a:gd name="connsiteX1639" fmla="*/ 1295263 w 4561834"/>
                <a:gd name="connsiteY1639" fmla="*/ 4565231 h 4901727"/>
                <a:gd name="connsiteX1640" fmla="*/ 1297600 w 4561834"/>
                <a:gd name="connsiteY1640" fmla="*/ 4564076 h 4901727"/>
                <a:gd name="connsiteX1641" fmla="*/ 1284393 w 4561834"/>
                <a:gd name="connsiteY1641" fmla="*/ 4560927 h 4901727"/>
                <a:gd name="connsiteX1642" fmla="*/ 1276129 w 4561834"/>
                <a:gd name="connsiteY1642" fmla="*/ 4541041 h 4901727"/>
                <a:gd name="connsiteX1643" fmla="*/ 1268358 w 4561834"/>
                <a:gd name="connsiteY1643" fmla="*/ 4535500 h 4901727"/>
                <a:gd name="connsiteX1644" fmla="*/ 1267269 w 4561834"/>
                <a:gd name="connsiteY1644" fmla="*/ 4535561 h 4901727"/>
                <a:gd name="connsiteX1645" fmla="*/ 1239492 w 4561834"/>
                <a:gd name="connsiteY1645" fmla="*/ 4541405 h 4901727"/>
                <a:gd name="connsiteX1646" fmla="*/ 1239443 w 4561834"/>
                <a:gd name="connsiteY1646" fmla="*/ 4541453 h 4901727"/>
                <a:gd name="connsiteX1647" fmla="*/ 1222474 w 4561834"/>
                <a:gd name="connsiteY1647" fmla="*/ 4551502 h 4901727"/>
                <a:gd name="connsiteX1648" fmla="*/ 1210049 w 4561834"/>
                <a:gd name="connsiteY1648" fmla="*/ 4548297 h 4901727"/>
                <a:gd name="connsiteX1649" fmla="*/ 1152410 w 4561834"/>
                <a:gd name="connsiteY1649" fmla="*/ 4562888 h 4901727"/>
                <a:gd name="connsiteX1650" fmla="*/ 940028 w 4561834"/>
                <a:gd name="connsiteY1650" fmla="*/ 4653086 h 4901727"/>
                <a:gd name="connsiteX1651" fmla="*/ 942745 w 4561834"/>
                <a:gd name="connsiteY1651" fmla="*/ 4641763 h 4901727"/>
                <a:gd name="connsiteX1652" fmla="*/ 886814 w 4561834"/>
                <a:gd name="connsiteY1652" fmla="*/ 4681618 h 4901727"/>
                <a:gd name="connsiteX1653" fmla="*/ 901306 w 4561834"/>
                <a:gd name="connsiteY1653" fmla="*/ 4652293 h 4901727"/>
                <a:gd name="connsiteX1654" fmla="*/ 857716 w 4561834"/>
                <a:gd name="connsiteY1654" fmla="*/ 4668597 h 4901727"/>
                <a:gd name="connsiteX1655" fmla="*/ 891682 w 4561834"/>
                <a:gd name="connsiteY1655" fmla="*/ 4644481 h 4901727"/>
                <a:gd name="connsiteX1656" fmla="*/ 836203 w 4561834"/>
                <a:gd name="connsiteY1656" fmla="*/ 4607344 h 4901727"/>
                <a:gd name="connsiteX1657" fmla="*/ 824881 w 4561834"/>
                <a:gd name="connsiteY1657" fmla="*/ 4579378 h 4901727"/>
                <a:gd name="connsiteX1658" fmla="*/ 822806 w 4561834"/>
                <a:gd name="connsiteY1658" fmla="*/ 4578103 h 4901727"/>
                <a:gd name="connsiteX1659" fmla="*/ 823636 w 4561834"/>
                <a:gd name="connsiteY1659" fmla="*/ 4574509 h 4901727"/>
                <a:gd name="connsiteX1660" fmla="*/ 815710 w 4561834"/>
                <a:gd name="connsiteY1660" fmla="*/ 4550959 h 4901727"/>
                <a:gd name="connsiteX1661" fmla="*/ 765779 w 4561834"/>
                <a:gd name="connsiteY1661" fmla="*/ 4528315 h 4901727"/>
                <a:gd name="connsiteX1662" fmla="*/ 815597 w 4561834"/>
                <a:gd name="connsiteY1662" fmla="*/ 4500349 h 4901727"/>
                <a:gd name="connsiteX1663" fmla="*/ 762835 w 4561834"/>
                <a:gd name="connsiteY1663" fmla="*/ 4452229 h 4901727"/>
                <a:gd name="connsiteX1664" fmla="*/ 753212 w 4561834"/>
                <a:gd name="connsiteY1664" fmla="*/ 4429585 h 4901727"/>
                <a:gd name="connsiteX1665" fmla="*/ 765326 w 4561834"/>
                <a:gd name="connsiteY1665" fmla="*/ 4426528 h 4901727"/>
                <a:gd name="connsiteX1666" fmla="*/ 768044 w 4561834"/>
                <a:gd name="connsiteY1666" fmla="*/ 4415206 h 4901727"/>
                <a:gd name="connsiteX1667" fmla="*/ 753325 w 4561834"/>
                <a:gd name="connsiteY1667" fmla="*/ 4388372 h 4901727"/>
                <a:gd name="connsiteX1668" fmla="*/ 766345 w 4561834"/>
                <a:gd name="connsiteY1668" fmla="*/ 4374672 h 4901727"/>
                <a:gd name="connsiteX1669" fmla="*/ 751853 w 4561834"/>
                <a:gd name="connsiteY1669" fmla="*/ 4368219 h 4901727"/>
                <a:gd name="connsiteX1670" fmla="*/ 757967 w 4561834"/>
                <a:gd name="connsiteY1670" fmla="*/ 4356896 h 4901727"/>
                <a:gd name="connsiteX1671" fmla="*/ 746645 w 4561834"/>
                <a:gd name="connsiteY1671" fmla="*/ 4313532 h 4901727"/>
                <a:gd name="connsiteX1672" fmla="*/ 716075 w 4561834"/>
                <a:gd name="connsiteY1672" fmla="*/ 4280358 h 4901727"/>
                <a:gd name="connsiteX1673" fmla="*/ 732832 w 4561834"/>
                <a:gd name="connsiteY1673" fmla="*/ 4281264 h 4901727"/>
                <a:gd name="connsiteX1674" fmla="*/ 734303 w 4561834"/>
                <a:gd name="connsiteY1674" fmla="*/ 4265413 h 4901727"/>
                <a:gd name="connsiteX1675" fmla="*/ 717547 w 4561834"/>
                <a:gd name="connsiteY1675" fmla="*/ 4264620 h 4901727"/>
                <a:gd name="connsiteX1676" fmla="*/ 712112 w 4561834"/>
                <a:gd name="connsiteY1676" fmla="*/ 4250581 h 4901727"/>
                <a:gd name="connsiteX1677" fmla="*/ 733624 w 4561834"/>
                <a:gd name="connsiteY1677" fmla="*/ 4255449 h 4901727"/>
                <a:gd name="connsiteX1678" fmla="*/ 731133 w 4561834"/>
                <a:gd name="connsiteY1678" fmla="*/ 4245825 h 4901727"/>
                <a:gd name="connsiteX1679" fmla="*/ 714829 w 4561834"/>
                <a:gd name="connsiteY1679" fmla="*/ 4239711 h 4901727"/>
                <a:gd name="connsiteX1680" fmla="*/ 731360 w 4561834"/>
                <a:gd name="connsiteY1680" fmla="*/ 4225219 h 4901727"/>
                <a:gd name="connsiteX1681" fmla="*/ 722528 w 4561834"/>
                <a:gd name="connsiteY1681" fmla="*/ 4212198 h 4901727"/>
                <a:gd name="connsiteX1682" fmla="*/ 721056 w 4561834"/>
                <a:gd name="connsiteY1682" fmla="*/ 4227823 h 4901727"/>
                <a:gd name="connsiteX1683" fmla="*/ 698412 w 4561834"/>
                <a:gd name="connsiteY1683" fmla="*/ 4197819 h 4901727"/>
                <a:gd name="connsiteX1684" fmla="*/ 696487 w 4561834"/>
                <a:gd name="connsiteY1684" fmla="*/ 4182874 h 4901727"/>
                <a:gd name="connsiteX1685" fmla="*/ 728982 w 4561834"/>
                <a:gd name="connsiteY1685" fmla="*/ 4159210 h 4901727"/>
                <a:gd name="connsiteX1686" fmla="*/ 695015 w 4561834"/>
                <a:gd name="connsiteY1686" fmla="*/ 4157512 h 4901727"/>
                <a:gd name="connsiteX1687" fmla="*/ 726604 w 4561834"/>
                <a:gd name="connsiteY1687" fmla="*/ 4144378 h 4901727"/>
                <a:gd name="connsiteX1688" fmla="*/ 703960 w 4561834"/>
                <a:gd name="connsiteY1688" fmla="*/ 4104184 h 4901727"/>
                <a:gd name="connsiteX1689" fmla="*/ 709621 w 4561834"/>
                <a:gd name="connsiteY1689" fmla="*/ 4097618 h 4901727"/>
                <a:gd name="connsiteX1690" fmla="*/ 674182 w 4561834"/>
                <a:gd name="connsiteY1690" fmla="*/ 4080974 h 4901727"/>
                <a:gd name="connsiteX1691" fmla="*/ 668748 w 4561834"/>
                <a:gd name="connsiteY1691" fmla="*/ 4067048 h 4901727"/>
                <a:gd name="connsiteX1692" fmla="*/ 683127 w 4561834"/>
                <a:gd name="connsiteY1692" fmla="*/ 4058329 h 4901727"/>
                <a:gd name="connsiteX1693" fmla="*/ 671805 w 4561834"/>
                <a:gd name="connsiteY1693" fmla="*/ 4056178 h 4901727"/>
                <a:gd name="connsiteX1694" fmla="*/ 683127 w 4561834"/>
                <a:gd name="connsiteY1694" fmla="*/ 4048253 h 4901727"/>
                <a:gd name="connsiteX1695" fmla="*/ 686863 w 4561834"/>
                <a:gd name="connsiteY1695" fmla="*/ 4062632 h 4901727"/>
                <a:gd name="connsiteX1696" fmla="*/ 700676 w 4561834"/>
                <a:gd name="connsiteY1696" fmla="*/ 4059122 h 4901727"/>
                <a:gd name="connsiteX1697" fmla="*/ 685391 w 4561834"/>
                <a:gd name="connsiteY1697" fmla="*/ 4052215 h 4901727"/>
                <a:gd name="connsiteX1698" fmla="*/ 660030 w 4561834"/>
                <a:gd name="connsiteY1698" fmla="*/ 4017683 h 4901727"/>
                <a:gd name="connsiteX1699" fmla="*/ 651198 w 4561834"/>
                <a:gd name="connsiteY1699" fmla="*/ 4004662 h 4901727"/>
                <a:gd name="connsiteX1700" fmla="*/ 647009 w 4561834"/>
                <a:gd name="connsiteY1700" fmla="*/ 3995491 h 4901727"/>
                <a:gd name="connsiteX1701" fmla="*/ 647310 w 4561834"/>
                <a:gd name="connsiteY1701" fmla="*/ 3994724 h 4901727"/>
                <a:gd name="connsiteX1702" fmla="*/ 630406 w 4561834"/>
                <a:gd name="connsiteY1702" fmla="*/ 3996629 h 4901727"/>
                <a:gd name="connsiteX1703" fmla="*/ 587509 w 4561834"/>
                <a:gd name="connsiteY1703" fmla="*/ 4031954 h 4901727"/>
                <a:gd name="connsiteX1704" fmla="*/ 641166 w 4561834"/>
                <a:gd name="connsiteY1704" fmla="*/ 3957138 h 4901727"/>
                <a:gd name="connsiteX1705" fmla="*/ 653363 w 4561834"/>
                <a:gd name="connsiteY1705" fmla="*/ 3951212 h 4901727"/>
                <a:gd name="connsiteX1706" fmla="*/ 646123 w 4561834"/>
                <a:gd name="connsiteY1706" fmla="*/ 3943853 h 4901727"/>
                <a:gd name="connsiteX1707" fmla="*/ 622893 w 4561834"/>
                <a:gd name="connsiteY1707" fmla="*/ 3950429 h 4901727"/>
                <a:gd name="connsiteX1708" fmla="*/ 624501 w 4561834"/>
                <a:gd name="connsiteY1708" fmla="*/ 3944649 h 4901727"/>
                <a:gd name="connsiteX1709" fmla="*/ 626265 w 4561834"/>
                <a:gd name="connsiteY1709" fmla="*/ 3942479 h 4901727"/>
                <a:gd name="connsiteX1710" fmla="*/ 602908 w 4561834"/>
                <a:gd name="connsiteY1710" fmla="*/ 3949642 h 4901727"/>
                <a:gd name="connsiteX1711" fmla="*/ 606757 w 4561834"/>
                <a:gd name="connsiteY1711" fmla="*/ 3939112 h 4901727"/>
                <a:gd name="connsiteX1712" fmla="*/ 547768 w 4561834"/>
                <a:gd name="connsiteY1712" fmla="*/ 3973079 h 4901727"/>
                <a:gd name="connsiteX1713" fmla="*/ 564865 w 4561834"/>
                <a:gd name="connsiteY1713" fmla="*/ 3945339 h 4901727"/>
                <a:gd name="connsiteX1714" fmla="*/ 520935 w 4561834"/>
                <a:gd name="connsiteY1714" fmla="*/ 3956661 h 4901727"/>
                <a:gd name="connsiteX1715" fmla="*/ 556373 w 4561834"/>
                <a:gd name="connsiteY1715" fmla="*/ 3936394 h 4901727"/>
                <a:gd name="connsiteX1716" fmla="*/ 506442 w 4561834"/>
                <a:gd name="connsiteY1716" fmla="*/ 3893596 h 4901727"/>
                <a:gd name="connsiteX1717" fmla="*/ 498630 w 4561834"/>
                <a:gd name="connsiteY1717" fmla="*/ 3864611 h 4901727"/>
                <a:gd name="connsiteX1718" fmla="*/ 496987 w 4561834"/>
                <a:gd name="connsiteY1718" fmla="*/ 3863203 h 4901727"/>
                <a:gd name="connsiteX1719" fmla="*/ 497951 w 4561834"/>
                <a:gd name="connsiteY1719" fmla="*/ 3859629 h 4901727"/>
                <a:gd name="connsiteX1720" fmla="*/ 492629 w 4561834"/>
                <a:gd name="connsiteY1720" fmla="*/ 3835400 h 4901727"/>
                <a:gd name="connsiteX1721" fmla="*/ 447340 w 4561834"/>
                <a:gd name="connsiteY1721" fmla="*/ 3806981 h 4901727"/>
                <a:gd name="connsiteX1722" fmla="*/ 497837 w 4561834"/>
                <a:gd name="connsiteY1722" fmla="*/ 3784336 h 4901727"/>
                <a:gd name="connsiteX1723" fmla="*/ 452548 w 4561834"/>
                <a:gd name="connsiteY1723" fmla="*/ 3730782 h 4901727"/>
                <a:gd name="connsiteX1724" fmla="*/ 445529 w 4561834"/>
                <a:gd name="connsiteY1724" fmla="*/ 3706779 h 4901727"/>
                <a:gd name="connsiteX1725" fmla="*/ 456851 w 4561834"/>
                <a:gd name="connsiteY1725" fmla="*/ 3704968 h 4901727"/>
                <a:gd name="connsiteX1726" fmla="*/ 460474 w 4561834"/>
                <a:gd name="connsiteY1726" fmla="*/ 3694438 h 4901727"/>
                <a:gd name="connsiteX1727" fmla="*/ 447793 w 4561834"/>
                <a:gd name="connsiteY1727" fmla="*/ 3666246 h 4901727"/>
                <a:gd name="connsiteX1728" fmla="*/ 461493 w 4561834"/>
                <a:gd name="connsiteY1728" fmla="*/ 3654131 h 4901727"/>
                <a:gd name="connsiteX1729" fmla="*/ 448246 w 4561834"/>
                <a:gd name="connsiteY1729" fmla="*/ 3646092 h 4901727"/>
                <a:gd name="connsiteX1730" fmla="*/ 455266 w 4561834"/>
                <a:gd name="connsiteY1730" fmla="*/ 3634770 h 4901727"/>
                <a:gd name="connsiteX1731" fmla="*/ 448812 w 4561834"/>
                <a:gd name="connsiteY1731" fmla="*/ 3590613 h 4901727"/>
                <a:gd name="connsiteX1732" fmla="*/ 442639 w 4561834"/>
                <a:gd name="connsiteY1732" fmla="*/ 3579157 h 4901727"/>
                <a:gd name="connsiteX1733" fmla="*/ 417564 w 4561834"/>
                <a:gd name="connsiteY1733" fmla="*/ 3565365 h 4901727"/>
                <a:gd name="connsiteX1734" fmla="*/ 380880 w 4561834"/>
                <a:gd name="connsiteY1734" fmla="*/ 3565365 h 4901727"/>
                <a:gd name="connsiteX1735" fmla="*/ 379088 w 4561834"/>
                <a:gd name="connsiteY1735" fmla="*/ 3562289 h 4901727"/>
                <a:gd name="connsiteX1736" fmla="*/ 380540 w 4561834"/>
                <a:gd name="connsiteY1736" fmla="*/ 3560044 h 4901727"/>
                <a:gd name="connsiteX1737" fmla="*/ 380314 w 4561834"/>
                <a:gd name="connsiteY1737" fmla="*/ 3560383 h 4901727"/>
                <a:gd name="connsiteX1738" fmla="*/ 377719 w 4561834"/>
                <a:gd name="connsiteY1738" fmla="*/ 3559938 h 4901727"/>
                <a:gd name="connsiteX1739" fmla="*/ 375426 w 4561834"/>
                <a:gd name="connsiteY1739" fmla="*/ 3556001 h 4901727"/>
                <a:gd name="connsiteX1740" fmla="*/ 353820 w 4561834"/>
                <a:gd name="connsiteY1740" fmla="*/ 3549967 h 4901727"/>
                <a:gd name="connsiteX1741" fmla="*/ 247844 w 4561834"/>
                <a:gd name="connsiteY1741" fmla="*/ 3588689 h 4901727"/>
                <a:gd name="connsiteX1742" fmla="*/ 248863 w 4561834"/>
                <a:gd name="connsiteY1742" fmla="*/ 3578725 h 4901727"/>
                <a:gd name="connsiteX1743" fmla="*/ 228936 w 4561834"/>
                <a:gd name="connsiteY1743" fmla="*/ 3605333 h 4901727"/>
                <a:gd name="connsiteX1744" fmla="*/ 234031 w 4561834"/>
                <a:gd name="connsiteY1744" fmla="*/ 3579971 h 4901727"/>
                <a:gd name="connsiteX1745" fmla="*/ 218406 w 4561834"/>
                <a:gd name="connsiteY1745" fmla="*/ 3586538 h 4901727"/>
                <a:gd name="connsiteX1746" fmla="*/ 230634 w 4561834"/>
                <a:gd name="connsiteY1746" fmla="*/ 3570234 h 4901727"/>
                <a:gd name="connsiteX1747" fmla="*/ 209801 w 4561834"/>
                <a:gd name="connsiteY1747" fmla="*/ 3522567 h 4901727"/>
                <a:gd name="connsiteX1748" fmla="*/ 205386 w 4561834"/>
                <a:gd name="connsiteY1748" fmla="*/ 3493017 h 4901727"/>
                <a:gd name="connsiteX1749" fmla="*/ 204533 w 4561834"/>
                <a:gd name="connsiteY1749" fmla="*/ 3491306 h 4901727"/>
                <a:gd name="connsiteX1750" fmla="*/ 204819 w 4561834"/>
                <a:gd name="connsiteY1750" fmla="*/ 3488034 h 4901727"/>
                <a:gd name="connsiteX1751" fmla="*/ 201536 w 4561834"/>
                <a:gd name="connsiteY1751" fmla="*/ 3463578 h 4901727"/>
                <a:gd name="connsiteX1752" fmla="*/ 181156 w 4561834"/>
                <a:gd name="connsiteY1752" fmla="*/ 3430745 h 4901727"/>
                <a:gd name="connsiteX1753" fmla="*/ 201196 w 4561834"/>
                <a:gd name="connsiteY1753" fmla="*/ 3413648 h 4901727"/>
                <a:gd name="connsiteX1754" fmla="*/ 178552 w 4561834"/>
                <a:gd name="connsiteY1754" fmla="*/ 3356132 h 4901727"/>
                <a:gd name="connsiteX1755" fmla="*/ 174249 w 4561834"/>
                <a:gd name="connsiteY1755" fmla="*/ 3331676 h 4901727"/>
                <a:gd name="connsiteX1756" fmla="*/ 179458 w 4561834"/>
                <a:gd name="connsiteY1756" fmla="*/ 3331110 h 4901727"/>
                <a:gd name="connsiteX1757" fmla="*/ 180590 w 4561834"/>
                <a:gd name="connsiteY1757" fmla="*/ 3320920 h 4901727"/>
                <a:gd name="connsiteX1758" fmla="*/ 173457 w 4561834"/>
                <a:gd name="connsiteY1758" fmla="*/ 3291821 h 4901727"/>
                <a:gd name="connsiteX1759" fmla="*/ 179344 w 4561834"/>
                <a:gd name="connsiteY1759" fmla="*/ 3281179 h 4901727"/>
                <a:gd name="connsiteX1760" fmla="*/ 172778 w 4561834"/>
                <a:gd name="connsiteY1760" fmla="*/ 3271894 h 4901727"/>
                <a:gd name="connsiteX1761" fmla="*/ 175608 w 4561834"/>
                <a:gd name="connsiteY1761" fmla="*/ 3261590 h 4901727"/>
                <a:gd name="connsiteX1762" fmla="*/ 170740 w 4561834"/>
                <a:gd name="connsiteY1762" fmla="*/ 3217207 h 4901727"/>
                <a:gd name="connsiteX1763" fmla="*/ 156587 w 4561834"/>
                <a:gd name="connsiteY1763" fmla="*/ 3178825 h 4901727"/>
                <a:gd name="connsiteX1764" fmla="*/ 164512 w 4561834"/>
                <a:gd name="connsiteY1764" fmla="*/ 3182901 h 4901727"/>
                <a:gd name="connsiteX1765" fmla="*/ 165305 w 4561834"/>
                <a:gd name="connsiteY1765" fmla="*/ 3167842 h 4901727"/>
                <a:gd name="connsiteX1766" fmla="*/ 157379 w 4561834"/>
                <a:gd name="connsiteY1766" fmla="*/ 3163766 h 4901727"/>
                <a:gd name="connsiteX1767" fmla="*/ 154775 w 4561834"/>
                <a:gd name="connsiteY1767" fmla="*/ 3149047 h 4901727"/>
                <a:gd name="connsiteX1768" fmla="*/ 165078 w 4561834"/>
                <a:gd name="connsiteY1768" fmla="*/ 3157993 h 4901727"/>
                <a:gd name="connsiteX1769" fmla="*/ 164059 w 4561834"/>
                <a:gd name="connsiteY1769" fmla="*/ 3148028 h 4901727"/>
                <a:gd name="connsiteX1770" fmla="*/ 156247 w 4561834"/>
                <a:gd name="connsiteY1770" fmla="*/ 3138858 h 4901727"/>
                <a:gd name="connsiteX1771" fmla="*/ 164399 w 4561834"/>
                <a:gd name="connsiteY1771" fmla="*/ 3127536 h 4901727"/>
                <a:gd name="connsiteX1772" fmla="*/ 160323 w 4561834"/>
                <a:gd name="connsiteY1772" fmla="*/ 3113044 h 4901727"/>
                <a:gd name="connsiteX1773" fmla="*/ 159304 w 4561834"/>
                <a:gd name="connsiteY1773" fmla="*/ 3128101 h 4901727"/>
                <a:gd name="connsiteX1774" fmla="*/ 148661 w 4561834"/>
                <a:gd name="connsiteY1774" fmla="*/ 3094135 h 4901727"/>
                <a:gd name="connsiteX1775" fmla="*/ 147869 w 4561834"/>
                <a:gd name="connsiteY1775" fmla="*/ 3079189 h 4901727"/>
                <a:gd name="connsiteX1776" fmla="*/ 164512 w 4561834"/>
                <a:gd name="connsiteY1776" fmla="*/ 3062432 h 4901727"/>
                <a:gd name="connsiteX1777" fmla="*/ 147642 w 4561834"/>
                <a:gd name="connsiteY1777" fmla="*/ 3054280 h 4901727"/>
                <a:gd name="connsiteX1778" fmla="*/ 163946 w 4561834"/>
                <a:gd name="connsiteY1778" fmla="*/ 3047600 h 4901727"/>
                <a:gd name="connsiteX1779" fmla="*/ 152624 w 4561834"/>
                <a:gd name="connsiteY1779" fmla="*/ 3003783 h 4901727"/>
                <a:gd name="connsiteX1780" fmla="*/ 155794 w 4561834"/>
                <a:gd name="connsiteY1780" fmla="*/ 2998462 h 4901727"/>
                <a:gd name="connsiteX1781" fmla="*/ 137565 w 4561834"/>
                <a:gd name="connsiteY1781" fmla="*/ 2975818 h 4901727"/>
                <a:gd name="connsiteX1782" fmla="*/ 134961 w 4561834"/>
                <a:gd name="connsiteY1782" fmla="*/ 2961099 h 4901727"/>
                <a:gd name="connsiteX1783" fmla="*/ 142774 w 4561834"/>
                <a:gd name="connsiteY1783" fmla="*/ 2955324 h 4901727"/>
                <a:gd name="connsiteX1784" fmla="*/ 136660 w 4561834"/>
                <a:gd name="connsiteY1784" fmla="*/ 2951022 h 4901727"/>
                <a:gd name="connsiteX1785" fmla="*/ 142660 w 4561834"/>
                <a:gd name="connsiteY1785" fmla="*/ 2945361 h 4901727"/>
                <a:gd name="connsiteX1786" fmla="*/ 144246 w 4561834"/>
                <a:gd name="connsiteY1786" fmla="*/ 2960080 h 4901727"/>
                <a:gd name="connsiteX1787" fmla="*/ 151605 w 4561834"/>
                <a:gd name="connsiteY1787" fmla="*/ 2959287 h 4901727"/>
                <a:gd name="connsiteX1788" fmla="*/ 144132 w 4561834"/>
                <a:gd name="connsiteY1788" fmla="*/ 2950229 h 4901727"/>
                <a:gd name="connsiteX1789" fmla="*/ 131225 w 4561834"/>
                <a:gd name="connsiteY1789" fmla="*/ 2911621 h 4901727"/>
                <a:gd name="connsiteX1790" fmla="*/ 126696 w 4561834"/>
                <a:gd name="connsiteY1790" fmla="*/ 2897128 h 4901727"/>
                <a:gd name="connsiteX1791" fmla="*/ 124545 w 4561834"/>
                <a:gd name="connsiteY1791" fmla="*/ 2887278 h 4901727"/>
                <a:gd name="connsiteX1792" fmla="*/ 126017 w 4561834"/>
                <a:gd name="connsiteY1792" fmla="*/ 2882183 h 4901727"/>
                <a:gd name="connsiteX1793" fmla="*/ 118997 w 4561834"/>
                <a:gd name="connsiteY1793" fmla="*/ 2873012 h 4901727"/>
                <a:gd name="connsiteX1794" fmla="*/ 138471 w 4561834"/>
                <a:gd name="connsiteY1794" fmla="*/ 2860897 h 4901727"/>
                <a:gd name="connsiteX1795" fmla="*/ 128621 w 4561834"/>
                <a:gd name="connsiteY1795" fmla="*/ 2861916 h 4901727"/>
                <a:gd name="connsiteX1796" fmla="*/ 129980 w 4561834"/>
                <a:gd name="connsiteY1796" fmla="*/ 2846857 h 4901727"/>
                <a:gd name="connsiteX1797" fmla="*/ 111977 w 4561834"/>
                <a:gd name="connsiteY1797" fmla="*/ 2838819 h 4901727"/>
                <a:gd name="connsiteX1798" fmla="*/ 115827 w 4561834"/>
                <a:gd name="connsiteY1798" fmla="*/ 2828402 h 4901727"/>
                <a:gd name="connsiteX1799" fmla="*/ 125790 w 4561834"/>
                <a:gd name="connsiteY1799" fmla="*/ 2827270 h 4901727"/>
                <a:gd name="connsiteX1800" fmla="*/ 120695 w 4561834"/>
                <a:gd name="connsiteY1800" fmla="*/ 2817873 h 4901727"/>
                <a:gd name="connsiteX1801" fmla="*/ 127149 w 4561834"/>
                <a:gd name="connsiteY1801" fmla="*/ 2812212 h 4901727"/>
                <a:gd name="connsiteX1802" fmla="*/ 133829 w 4561834"/>
                <a:gd name="connsiteY1802" fmla="*/ 2826478 h 4901727"/>
                <a:gd name="connsiteX1803" fmla="*/ 136207 w 4561834"/>
                <a:gd name="connsiteY1803" fmla="*/ 2761375 h 4901727"/>
                <a:gd name="connsiteX1804" fmla="*/ 130093 w 4561834"/>
                <a:gd name="connsiteY1804" fmla="*/ 2751977 h 4901727"/>
                <a:gd name="connsiteX1805" fmla="*/ 131678 w 4561834"/>
                <a:gd name="connsiteY1805" fmla="*/ 2736919 h 4901727"/>
                <a:gd name="connsiteX1806" fmla="*/ 110732 w 4561834"/>
                <a:gd name="connsiteY1806" fmla="*/ 2719143 h 4901727"/>
                <a:gd name="connsiteX1807" fmla="*/ 125451 w 4561834"/>
                <a:gd name="connsiteY1807" fmla="*/ 2687554 h 4901727"/>
                <a:gd name="connsiteX1808" fmla="*/ 149114 w 4561834"/>
                <a:gd name="connsiteY1808" fmla="*/ 2675213 h 4901727"/>
                <a:gd name="connsiteX1809" fmla="*/ 103825 w 4561834"/>
                <a:gd name="connsiteY1809" fmla="*/ 2649964 h 4901727"/>
                <a:gd name="connsiteX1810" fmla="*/ 107109 w 4561834"/>
                <a:gd name="connsiteY1810" fmla="*/ 2649964 h 4901727"/>
                <a:gd name="connsiteX1811" fmla="*/ 107109 w 4561834"/>
                <a:gd name="connsiteY1811" fmla="*/ 2635132 h 4901727"/>
                <a:gd name="connsiteX1812" fmla="*/ 125564 w 4561834"/>
                <a:gd name="connsiteY1812" fmla="*/ 2643058 h 4901727"/>
                <a:gd name="connsiteX1813" fmla="*/ 128490 w 4561834"/>
                <a:gd name="connsiteY1813" fmla="*/ 2637432 h 4901727"/>
                <a:gd name="connsiteX1814" fmla="*/ 139455 w 4561834"/>
                <a:gd name="connsiteY1814" fmla="*/ 2641494 h 4901727"/>
                <a:gd name="connsiteX1815" fmla="*/ 169834 w 4561834"/>
                <a:gd name="connsiteY1815" fmla="*/ 2633660 h 4901727"/>
                <a:gd name="connsiteX1816" fmla="*/ 167230 w 4561834"/>
                <a:gd name="connsiteY1816" fmla="*/ 2629018 h 4901727"/>
                <a:gd name="connsiteX1817" fmla="*/ 169607 w 4561834"/>
                <a:gd name="connsiteY1817" fmla="*/ 2603770 h 4901727"/>
                <a:gd name="connsiteX1818" fmla="*/ 198385 w 4561834"/>
                <a:gd name="connsiteY1818" fmla="*/ 2577506 h 4901727"/>
                <a:gd name="connsiteX1819" fmla="*/ 200534 w 4561834"/>
                <a:gd name="connsiteY1819" fmla="*/ 2576898 h 4901727"/>
                <a:gd name="connsiteX1820" fmla="*/ 196058 w 4561834"/>
                <a:gd name="connsiteY1820" fmla="*/ 2573962 h 4901727"/>
                <a:gd name="connsiteX1821" fmla="*/ 188854 w 4561834"/>
                <a:gd name="connsiteY1821" fmla="*/ 2573311 h 4901727"/>
                <a:gd name="connsiteX1822" fmla="*/ 189987 w 4561834"/>
                <a:gd name="connsiteY1822" fmla="*/ 2557007 h 4901727"/>
                <a:gd name="connsiteX1823" fmla="*/ 142773 w 4561834"/>
                <a:gd name="connsiteY1823" fmla="*/ 2554517 h 4901727"/>
                <a:gd name="connsiteX1824" fmla="*/ 169946 w 4561834"/>
                <a:gd name="connsiteY1824" fmla="*/ 2511379 h 4901727"/>
                <a:gd name="connsiteX1825" fmla="*/ 194516 w 4561834"/>
                <a:gd name="connsiteY1825" fmla="*/ 2502095 h 4901727"/>
                <a:gd name="connsiteX1826" fmla="*/ 218066 w 4561834"/>
                <a:gd name="connsiteY1826" fmla="*/ 2483526 h 4901727"/>
                <a:gd name="connsiteX1827" fmla="*/ 118091 w 4561834"/>
                <a:gd name="connsiteY1827" fmla="*/ 2489527 h 4901727"/>
                <a:gd name="connsiteX1828" fmla="*/ 125110 w 4561834"/>
                <a:gd name="connsiteY1828" fmla="*/ 2486696 h 4901727"/>
                <a:gd name="connsiteX1829" fmla="*/ 121827 w 4561834"/>
                <a:gd name="connsiteY1829" fmla="*/ 2471978 h 4901727"/>
                <a:gd name="connsiteX1830" fmla="*/ 163153 w 4561834"/>
                <a:gd name="connsiteY1830" fmla="*/ 2466203 h 4901727"/>
                <a:gd name="connsiteX1831" fmla="*/ 168497 w 4561834"/>
                <a:gd name="connsiteY1831" fmla="*/ 2458540 h 4901727"/>
                <a:gd name="connsiteX1832" fmla="*/ 192200 w 4561834"/>
                <a:gd name="connsiteY1832" fmla="*/ 2455393 h 4901727"/>
                <a:gd name="connsiteX1833" fmla="*/ 254184 w 4561834"/>
                <a:gd name="connsiteY1833" fmla="*/ 2429520 h 4901727"/>
                <a:gd name="connsiteX1834" fmla="*/ 248296 w 4561834"/>
                <a:gd name="connsiteY1834" fmla="*/ 2426350 h 4901727"/>
                <a:gd name="connsiteX1835" fmla="*/ 249881 w 4561834"/>
                <a:gd name="connsiteY1835" fmla="*/ 2399743 h 4901727"/>
                <a:gd name="connsiteX1836" fmla="*/ 365028 w 4561834"/>
                <a:gd name="connsiteY1836" fmla="*/ 2335885 h 4901727"/>
                <a:gd name="connsiteX1837" fmla="*/ 370349 w 4561834"/>
                <a:gd name="connsiteY1837" fmla="*/ 2334601 h 4901727"/>
                <a:gd name="connsiteX1838" fmla="*/ 367053 w 4561834"/>
                <a:gd name="connsiteY1838" fmla="*/ 2330220 h 4901727"/>
                <a:gd name="connsiteX1839" fmla="*/ 345781 w 4561834"/>
                <a:gd name="connsiteY1839" fmla="*/ 2311289 h 4901727"/>
                <a:gd name="connsiteX1840" fmla="*/ 361858 w 4561834"/>
                <a:gd name="connsiteY1840" fmla="*/ 2311289 h 4901727"/>
                <a:gd name="connsiteX1841" fmla="*/ 361858 w 4561834"/>
                <a:gd name="connsiteY1841" fmla="*/ 2295438 h 4901727"/>
                <a:gd name="connsiteX1842" fmla="*/ 345781 w 4561834"/>
                <a:gd name="connsiteY1842" fmla="*/ 2295438 h 4901727"/>
                <a:gd name="connsiteX1843" fmla="*/ 339780 w 4561834"/>
                <a:gd name="connsiteY1843" fmla="*/ 2281738 h 4901727"/>
                <a:gd name="connsiteX1844" fmla="*/ 360613 w 4561834"/>
                <a:gd name="connsiteY1844" fmla="*/ 2285814 h 4901727"/>
                <a:gd name="connsiteX1845" fmla="*/ 357669 w 4561834"/>
                <a:gd name="connsiteY1845" fmla="*/ 2276190 h 4901727"/>
                <a:gd name="connsiteX1846" fmla="*/ 341705 w 4561834"/>
                <a:gd name="connsiteY1846" fmla="*/ 2270755 h 4901727"/>
                <a:gd name="connsiteX1847" fmla="*/ 356763 w 4561834"/>
                <a:gd name="connsiteY1847" fmla="*/ 2255697 h 4901727"/>
                <a:gd name="connsiteX1848" fmla="*/ 347479 w 4561834"/>
                <a:gd name="connsiteY1848" fmla="*/ 2243016 h 4901727"/>
                <a:gd name="connsiteX1849" fmla="*/ 347479 w 4561834"/>
                <a:gd name="connsiteY1849" fmla="*/ 2258754 h 4901727"/>
                <a:gd name="connsiteX1850" fmla="*/ 324155 w 4561834"/>
                <a:gd name="connsiteY1850" fmla="*/ 2229655 h 4901727"/>
                <a:gd name="connsiteX1851" fmla="*/ 321438 w 4561834"/>
                <a:gd name="connsiteY1851" fmla="*/ 2214823 h 4901727"/>
                <a:gd name="connsiteX1852" fmla="*/ 351555 w 4561834"/>
                <a:gd name="connsiteY1852" fmla="*/ 2190028 h 4901727"/>
                <a:gd name="connsiteX1853" fmla="*/ 319060 w 4561834"/>
                <a:gd name="connsiteY1853" fmla="*/ 2190028 h 4901727"/>
                <a:gd name="connsiteX1854" fmla="*/ 348838 w 4561834"/>
                <a:gd name="connsiteY1854" fmla="*/ 2175648 h 4901727"/>
                <a:gd name="connsiteX1855" fmla="*/ 324269 w 4561834"/>
                <a:gd name="connsiteY1855" fmla="*/ 2136474 h 4901727"/>
                <a:gd name="connsiteX1856" fmla="*/ 329364 w 4561834"/>
                <a:gd name="connsiteY1856" fmla="*/ 2129680 h 4901727"/>
                <a:gd name="connsiteX1857" fmla="*/ 293925 w 4561834"/>
                <a:gd name="connsiteY1857" fmla="*/ 2114622 h 4901727"/>
                <a:gd name="connsiteX1858" fmla="*/ 287811 w 4561834"/>
                <a:gd name="connsiteY1858" fmla="*/ 2100922 h 4901727"/>
                <a:gd name="connsiteX1859" fmla="*/ 301398 w 4561834"/>
                <a:gd name="connsiteY1859" fmla="*/ 2091638 h 4901727"/>
                <a:gd name="connsiteX1860" fmla="*/ 290076 w 4561834"/>
                <a:gd name="connsiteY1860" fmla="*/ 2089939 h 4901727"/>
                <a:gd name="connsiteX1861" fmla="*/ 300266 w 4561834"/>
                <a:gd name="connsiteY1861" fmla="*/ 2081561 h 4901727"/>
                <a:gd name="connsiteX1862" fmla="*/ 304568 w 4561834"/>
                <a:gd name="connsiteY1862" fmla="*/ 2095827 h 4901727"/>
                <a:gd name="connsiteX1863" fmla="*/ 317928 w 4561834"/>
                <a:gd name="connsiteY1863" fmla="*/ 2091751 h 4901727"/>
                <a:gd name="connsiteX1864" fmla="*/ 303323 w 4561834"/>
                <a:gd name="connsiteY1864" fmla="*/ 2085863 h 4901727"/>
                <a:gd name="connsiteX1865" fmla="*/ 276602 w 4561834"/>
                <a:gd name="connsiteY1865" fmla="*/ 2052463 h 4901727"/>
                <a:gd name="connsiteX1866" fmla="*/ 267205 w 4561834"/>
                <a:gd name="connsiteY1866" fmla="*/ 2039782 h 4901727"/>
                <a:gd name="connsiteX1867" fmla="*/ 262563 w 4561834"/>
                <a:gd name="connsiteY1867" fmla="*/ 2030837 h 4901727"/>
                <a:gd name="connsiteX1868" fmla="*/ 264487 w 4561834"/>
                <a:gd name="connsiteY1868" fmla="*/ 2025063 h 4901727"/>
                <a:gd name="connsiteX1869" fmla="*/ 251467 w 4561834"/>
                <a:gd name="connsiteY1869" fmla="*/ 2018723 h 4901727"/>
                <a:gd name="connsiteX1870" fmla="*/ 283848 w 4561834"/>
                <a:gd name="connsiteY1870" fmla="*/ 1998343 h 4901727"/>
                <a:gd name="connsiteX1871" fmla="*/ 266978 w 4561834"/>
                <a:gd name="connsiteY1871" fmla="*/ 2003438 h 4901727"/>
                <a:gd name="connsiteX1872" fmla="*/ 267658 w 4561834"/>
                <a:gd name="connsiteY1872" fmla="*/ 1987813 h 4901727"/>
                <a:gd name="connsiteX1873" fmla="*/ 236069 w 4561834"/>
                <a:gd name="connsiteY1873" fmla="*/ 1987020 h 4901727"/>
                <a:gd name="connsiteX1874" fmla="*/ 241617 w 4561834"/>
                <a:gd name="connsiteY1874" fmla="*/ 1975019 h 4901727"/>
                <a:gd name="connsiteX1875" fmla="*/ 251464 w 4561834"/>
                <a:gd name="connsiteY1875" fmla="*/ 1976992 h 4901727"/>
                <a:gd name="connsiteX1876" fmla="*/ 258487 w 4561834"/>
                <a:gd name="connsiteY1876" fmla="*/ 1969811 h 4901727"/>
                <a:gd name="connsiteX1877" fmla="*/ 248750 w 4561834"/>
                <a:gd name="connsiteY1877" fmla="*/ 1962338 h 4901727"/>
                <a:gd name="connsiteX1878" fmla="*/ 259166 w 4561834"/>
                <a:gd name="connsiteY1878" fmla="*/ 1954073 h 4901727"/>
                <a:gd name="connsiteX1879" fmla="*/ 271960 w 4561834"/>
                <a:gd name="connsiteY1879" fmla="*/ 1965395 h 4901727"/>
                <a:gd name="connsiteX1880" fmla="*/ 268337 w 4561834"/>
                <a:gd name="connsiteY1880" fmla="*/ 1899047 h 4901727"/>
                <a:gd name="connsiteX1881" fmla="*/ 257015 w 4561834"/>
                <a:gd name="connsiteY1881" fmla="*/ 1892140 h 4901727"/>
                <a:gd name="connsiteX1882" fmla="*/ 257807 w 4561834"/>
                <a:gd name="connsiteY1882" fmla="*/ 1876516 h 4901727"/>
                <a:gd name="connsiteX1883" fmla="*/ 221350 w 4561834"/>
                <a:gd name="connsiteY1883" fmla="*/ 1866778 h 4901727"/>
                <a:gd name="connsiteX1884" fmla="*/ 241617 w 4561834"/>
                <a:gd name="connsiteY1884" fmla="*/ 1829415 h 4901727"/>
                <a:gd name="connsiteX1885" fmla="*/ 278187 w 4561834"/>
                <a:gd name="connsiteY1885" fmla="*/ 1807903 h 4901727"/>
                <a:gd name="connsiteX1886" fmla="*/ 202555 w 4561834"/>
                <a:gd name="connsiteY1886" fmla="*/ 1799977 h 4901727"/>
                <a:gd name="connsiteX1887" fmla="*/ 207650 w 4561834"/>
                <a:gd name="connsiteY1887" fmla="*/ 1798392 h 4901727"/>
                <a:gd name="connsiteX1888" fmla="*/ 205046 w 4561834"/>
                <a:gd name="connsiteY1888" fmla="*/ 1783673 h 4901727"/>
                <a:gd name="connsiteX1889" fmla="*/ 235389 w 4561834"/>
                <a:gd name="connsiteY1889" fmla="*/ 1784579 h 4901727"/>
                <a:gd name="connsiteX1890" fmla="*/ 271054 w 4561834"/>
                <a:gd name="connsiteY1890" fmla="*/ 1753103 h 4901727"/>
                <a:gd name="connsiteX1891" fmla="*/ 239126 w 4561834"/>
                <a:gd name="connsiteY1891" fmla="*/ 1778239 h 4901727"/>
                <a:gd name="connsiteX1892" fmla="*/ 304681 w 4561834"/>
                <a:gd name="connsiteY1892" fmla="*/ 1758651 h 4901727"/>
                <a:gd name="connsiteX1893" fmla="*/ 299813 w 4561834"/>
                <a:gd name="connsiteY1893" fmla="*/ 1755028 h 4901727"/>
                <a:gd name="connsiteX1894" fmla="*/ 299813 w 4561834"/>
                <a:gd name="connsiteY1894" fmla="*/ 1728987 h 4901727"/>
                <a:gd name="connsiteX1895" fmla="*/ 446485 w 4561834"/>
                <a:gd name="connsiteY1895" fmla="*/ 1653406 h 4901727"/>
                <a:gd name="connsiteX1896" fmla="*/ 470531 w 4561834"/>
                <a:gd name="connsiteY1896" fmla="*/ 1645815 h 4901727"/>
                <a:gd name="connsiteX1897" fmla="*/ 455718 w 4561834"/>
                <a:gd name="connsiteY1897" fmla="*/ 1635932 h 4901727"/>
                <a:gd name="connsiteX1898" fmla="*/ 420732 w 4561834"/>
                <a:gd name="connsiteY1898" fmla="*/ 1640701 h 4901727"/>
                <a:gd name="connsiteX1899" fmla="*/ 425290 w 4561834"/>
                <a:gd name="connsiteY1899" fmla="*/ 1634050 h 4901727"/>
                <a:gd name="connsiteX1900" fmla="*/ 432389 w 4561834"/>
                <a:gd name="connsiteY1900" fmla="*/ 1631231 h 4901727"/>
                <a:gd name="connsiteX1901" fmla="*/ 432975 w 4561834"/>
                <a:gd name="connsiteY1901" fmla="*/ 1625180 h 4901727"/>
                <a:gd name="connsiteX1902" fmla="*/ 410189 w 4561834"/>
                <a:gd name="connsiteY1902" fmla="*/ 1620420 h 4901727"/>
                <a:gd name="connsiteX1903" fmla="*/ 381784 w 4561834"/>
                <a:gd name="connsiteY1903" fmla="*/ 1628813 h 4901727"/>
                <a:gd name="connsiteX1904" fmla="*/ 461832 w 4561834"/>
                <a:gd name="connsiteY1904" fmla="*/ 1611603 h 4901727"/>
                <a:gd name="connsiteX1905" fmla="*/ 483118 w 4561834"/>
                <a:gd name="connsiteY1905" fmla="*/ 1591789 h 4901727"/>
                <a:gd name="connsiteX1906" fmla="*/ 481646 w 4561834"/>
                <a:gd name="connsiteY1906" fmla="*/ 1602206 h 4901727"/>
                <a:gd name="connsiteX1907" fmla="*/ 491172 w 4561834"/>
                <a:gd name="connsiteY1907" fmla="*/ 1600120 h 4901727"/>
                <a:gd name="connsiteX1908" fmla="*/ 492387 w 4561834"/>
                <a:gd name="connsiteY1908" fmla="*/ 1598102 h 4901727"/>
                <a:gd name="connsiteX1909" fmla="*/ 491158 w 4561834"/>
                <a:gd name="connsiteY1909" fmla="*/ 1597876 h 4901727"/>
                <a:gd name="connsiteX1910" fmla="*/ 491724 w 4561834"/>
                <a:gd name="connsiteY1910" fmla="*/ 1597536 h 4901727"/>
                <a:gd name="connsiteX1911" fmla="*/ 496154 w 4561834"/>
                <a:gd name="connsiteY1911" fmla="*/ 1590573 h 4901727"/>
                <a:gd name="connsiteX1912" fmla="*/ 496613 w 4561834"/>
                <a:gd name="connsiteY1912" fmla="*/ 1590488 h 4901727"/>
                <a:gd name="connsiteX1913" fmla="*/ 498890 w 4561834"/>
                <a:gd name="connsiteY1913" fmla="*/ 1585631 h 4901727"/>
                <a:gd name="connsiteX1914" fmla="*/ 506442 w 4561834"/>
                <a:gd name="connsiteY1914" fmla="*/ 1581826 h 4901727"/>
                <a:gd name="connsiteX1915" fmla="*/ 471682 w 4561834"/>
                <a:gd name="connsiteY1915" fmla="*/ 1589185 h 4901727"/>
                <a:gd name="connsiteX1916" fmla="*/ 489458 w 4561834"/>
                <a:gd name="connsiteY1916" fmla="*/ 1570164 h 4901727"/>
                <a:gd name="connsiteX1917" fmla="*/ 451189 w 4561834"/>
                <a:gd name="connsiteY1917" fmla="*/ 1578316 h 4901727"/>
                <a:gd name="connsiteX1918" fmla="*/ 423676 w 4561834"/>
                <a:gd name="connsiteY1918" fmla="*/ 1569032 h 4901727"/>
                <a:gd name="connsiteX1919" fmla="*/ 480967 w 4561834"/>
                <a:gd name="connsiteY1919" fmla="*/ 1546387 h 4901727"/>
                <a:gd name="connsiteX1920" fmla="*/ 475419 w 4561834"/>
                <a:gd name="connsiteY1920" fmla="*/ 1537443 h 4901727"/>
                <a:gd name="connsiteX1921" fmla="*/ 405561 w 4561834"/>
                <a:gd name="connsiteY1921" fmla="*/ 1552388 h 4901727"/>
                <a:gd name="connsiteX1922" fmla="*/ 444396 w 4561834"/>
                <a:gd name="connsiteY1922" fmla="*/ 1528838 h 4901727"/>
                <a:gd name="connsiteX1923" fmla="*/ 406353 w 4561834"/>
                <a:gd name="connsiteY1923" fmla="*/ 1521705 h 4901727"/>
                <a:gd name="connsiteX1924" fmla="*/ 421751 w 4561834"/>
                <a:gd name="connsiteY1924" fmla="*/ 1508231 h 4901727"/>
                <a:gd name="connsiteX1925" fmla="*/ 342496 w 4561834"/>
                <a:gd name="connsiteY1925" fmla="*/ 1515138 h 4901727"/>
                <a:gd name="connsiteX1926" fmla="*/ 420393 w 4561834"/>
                <a:gd name="connsiteY1926" fmla="*/ 1467924 h 4901727"/>
                <a:gd name="connsiteX1927" fmla="*/ 375104 w 4561834"/>
                <a:gd name="connsiteY1927" fmla="*/ 1477661 h 4901727"/>
                <a:gd name="connsiteX1928" fmla="*/ 387105 w 4561834"/>
                <a:gd name="connsiteY1928" fmla="*/ 1464980 h 4901727"/>
                <a:gd name="connsiteX1929" fmla="*/ 352007 w 4561834"/>
                <a:gd name="connsiteY1929" fmla="*/ 1472453 h 4901727"/>
                <a:gd name="connsiteX1930" fmla="*/ 376915 w 4561834"/>
                <a:gd name="connsiteY1930" fmla="*/ 1451960 h 4901727"/>
                <a:gd name="connsiteX1931" fmla="*/ 366386 w 4561834"/>
                <a:gd name="connsiteY1931" fmla="*/ 1454224 h 4901727"/>
                <a:gd name="connsiteX1932" fmla="*/ 420959 w 4561834"/>
                <a:gd name="connsiteY1932" fmla="*/ 1417088 h 4901727"/>
                <a:gd name="connsiteX1933" fmla="*/ 409637 w 4561834"/>
                <a:gd name="connsiteY1933" fmla="*/ 1414483 h 4901727"/>
                <a:gd name="connsiteX1934" fmla="*/ 379406 w 4561834"/>
                <a:gd name="connsiteY1934" fmla="*/ 1410860 h 4901727"/>
                <a:gd name="connsiteX1935" fmla="*/ 426620 w 4561834"/>
                <a:gd name="connsiteY1935" fmla="*/ 1390594 h 4901727"/>
                <a:gd name="connsiteX1936" fmla="*/ 410995 w 4561834"/>
                <a:gd name="connsiteY1936" fmla="*/ 1368628 h 4901727"/>
                <a:gd name="connsiteX1937" fmla="*/ 399673 w 4561834"/>
                <a:gd name="connsiteY1937" fmla="*/ 1386291 h 4901727"/>
                <a:gd name="connsiteX1938" fmla="*/ 396616 w 4561834"/>
                <a:gd name="connsiteY1938" fmla="*/ 1371572 h 4901727"/>
                <a:gd name="connsiteX1939" fmla="*/ 343741 w 4561834"/>
                <a:gd name="connsiteY1939" fmla="*/ 1382894 h 4901727"/>
                <a:gd name="connsiteX1940" fmla="*/ 405108 w 4561834"/>
                <a:gd name="connsiteY1940" fmla="*/ 1359457 h 4901727"/>
                <a:gd name="connsiteX1941" fmla="*/ 333551 w 4561834"/>
                <a:gd name="connsiteY1941" fmla="*/ 1369761 h 4901727"/>
                <a:gd name="connsiteX1942" fmla="*/ 318380 w 4561834"/>
                <a:gd name="connsiteY1942" fmla="*/ 1367949 h 4901727"/>
                <a:gd name="connsiteX1943" fmla="*/ 309209 w 4561834"/>
                <a:gd name="connsiteY1943" fmla="*/ 1359797 h 4901727"/>
                <a:gd name="connsiteX1944" fmla="*/ 341024 w 4561834"/>
                <a:gd name="connsiteY1944" fmla="*/ 1353004 h 4901727"/>
                <a:gd name="connsiteX1945" fmla="*/ 308529 w 4561834"/>
                <a:gd name="connsiteY1945" fmla="*/ 1339644 h 4901727"/>
                <a:gd name="connsiteX1946" fmla="*/ 355969 w 4561834"/>
                <a:gd name="connsiteY1946" fmla="*/ 1319264 h 4901727"/>
                <a:gd name="connsiteX1947" fmla="*/ 319512 w 4561834"/>
                <a:gd name="connsiteY1947" fmla="*/ 1321981 h 4901727"/>
                <a:gd name="connsiteX1948" fmla="*/ 368424 w 4561834"/>
                <a:gd name="connsiteY1948" fmla="*/ 1291300 h 4901727"/>
                <a:gd name="connsiteX1949" fmla="*/ 327437 w 4561834"/>
                <a:gd name="connsiteY1949" fmla="*/ 1289828 h 4901727"/>
                <a:gd name="connsiteX1950" fmla="*/ 384615 w 4561834"/>
                <a:gd name="connsiteY1950" fmla="*/ 1262429 h 4901727"/>
                <a:gd name="connsiteX1951" fmla="*/ 361970 w 4561834"/>
                <a:gd name="connsiteY1951" fmla="*/ 1262429 h 4901727"/>
                <a:gd name="connsiteX1952" fmla="*/ 318380 w 4561834"/>
                <a:gd name="connsiteY1952" fmla="*/ 1266618 h 4901727"/>
                <a:gd name="connsiteX1953" fmla="*/ 425375 w 4561834"/>
                <a:gd name="connsiteY1953" fmla="*/ 1228575 h 4901727"/>
                <a:gd name="connsiteX1954" fmla="*/ 346685 w 4561834"/>
                <a:gd name="connsiteY1954" fmla="*/ 1225179 h 4901727"/>
                <a:gd name="connsiteX1955" fmla="*/ 331400 w 4561834"/>
                <a:gd name="connsiteY1955" fmla="*/ 1223367 h 4901727"/>
                <a:gd name="connsiteX1956" fmla="*/ 308756 w 4561834"/>
                <a:gd name="connsiteY1956" fmla="*/ 1238312 h 4901727"/>
                <a:gd name="connsiteX1957" fmla="*/ 314757 w 4561834"/>
                <a:gd name="connsiteY1957" fmla="*/ 1231972 h 4901727"/>
                <a:gd name="connsiteX1958" fmla="*/ 165869 w 4561834"/>
                <a:gd name="connsiteY1958" fmla="*/ 1249408 h 4901727"/>
                <a:gd name="connsiteX1959" fmla="*/ 364122 w 4561834"/>
                <a:gd name="connsiteY1959" fmla="*/ 1194495 h 4901727"/>
                <a:gd name="connsiteX1960" fmla="*/ 130998 w 4561834"/>
                <a:gd name="connsiteY1960" fmla="*/ 1220083 h 4901727"/>
                <a:gd name="connsiteX1961" fmla="*/ 277394 w 4561834"/>
                <a:gd name="connsiteY1961" fmla="*/ 1172530 h 4901727"/>
                <a:gd name="connsiteX1962" fmla="*/ 285093 w 4561834"/>
                <a:gd name="connsiteY1962" fmla="*/ 1191099 h 4901727"/>
                <a:gd name="connsiteX1963" fmla="*/ 388465 w 4561834"/>
                <a:gd name="connsiteY1963" fmla="*/ 1168454 h 4901727"/>
                <a:gd name="connsiteX1964" fmla="*/ 377143 w 4561834"/>
                <a:gd name="connsiteY1964" fmla="*/ 1165963 h 4901727"/>
                <a:gd name="connsiteX1965" fmla="*/ 404769 w 4561834"/>
                <a:gd name="connsiteY1965" fmla="*/ 1154641 h 4901727"/>
                <a:gd name="connsiteX1966" fmla="*/ 342044 w 4561834"/>
                <a:gd name="connsiteY1966" fmla="*/ 1157924 h 4901727"/>
                <a:gd name="connsiteX1967" fmla="*/ 353366 w 4561834"/>
                <a:gd name="connsiteY1967" fmla="*/ 1160528 h 4901727"/>
                <a:gd name="connsiteX1968" fmla="*/ 331967 w 4561834"/>
                <a:gd name="connsiteY1968" fmla="*/ 1165058 h 4901727"/>
                <a:gd name="connsiteX1969" fmla="*/ 339440 w 4561834"/>
                <a:gd name="connsiteY1969" fmla="*/ 1148187 h 4901727"/>
                <a:gd name="connsiteX1970" fmla="*/ 335364 w 4561834"/>
                <a:gd name="connsiteY1970" fmla="*/ 1128826 h 4901727"/>
                <a:gd name="connsiteX1971" fmla="*/ 316909 w 4561834"/>
                <a:gd name="connsiteY1971" fmla="*/ 1112409 h 4901727"/>
                <a:gd name="connsiteX1972" fmla="*/ 307285 w 4561834"/>
                <a:gd name="connsiteY1972" fmla="*/ 1119542 h 4901727"/>
                <a:gd name="connsiteX1973" fmla="*/ 275130 w 4561834"/>
                <a:gd name="connsiteY1973" fmla="*/ 1126448 h 4901727"/>
                <a:gd name="connsiteX1974" fmla="*/ 302643 w 4561834"/>
                <a:gd name="connsiteY1974" fmla="*/ 1115126 h 4901727"/>
                <a:gd name="connsiteX1975" fmla="*/ 401938 w 4561834"/>
                <a:gd name="connsiteY1975" fmla="*/ 1053421 h 4901727"/>
                <a:gd name="connsiteX1976" fmla="*/ 454700 w 4561834"/>
                <a:gd name="connsiteY1976" fmla="*/ 1037569 h 4901727"/>
                <a:gd name="connsiteX1977" fmla="*/ 404429 w 4561834"/>
                <a:gd name="connsiteY1977" fmla="*/ 1047760 h 4901727"/>
                <a:gd name="connsiteX1978" fmla="*/ 401372 w 4561834"/>
                <a:gd name="connsiteY1978" fmla="*/ 1033267 h 4901727"/>
                <a:gd name="connsiteX1979" fmla="*/ 382464 w 4561834"/>
                <a:gd name="connsiteY1979" fmla="*/ 1032021 h 4901727"/>
                <a:gd name="connsiteX1980" fmla="*/ 380879 w 4561834"/>
                <a:gd name="connsiteY1980" fmla="*/ 1042551 h 4901727"/>
                <a:gd name="connsiteX1981" fmla="*/ 340912 w 4561834"/>
                <a:gd name="connsiteY1981" fmla="*/ 1031228 h 4901727"/>
                <a:gd name="connsiteX1982" fmla="*/ 350083 w 4561834"/>
                <a:gd name="connsiteY1982" fmla="*/ 1039381 h 4901727"/>
                <a:gd name="connsiteX1983" fmla="*/ 131677 w 4561834"/>
                <a:gd name="connsiteY1983" fmla="*/ 1071762 h 4901727"/>
                <a:gd name="connsiteX1984" fmla="*/ 147415 w 4561834"/>
                <a:gd name="connsiteY1984" fmla="*/ 1057949 h 4901727"/>
                <a:gd name="connsiteX1985" fmla="*/ 88992 w 4561834"/>
                <a:gd name="connsiteY1985" fmla="*/ 1066101 h 4901727"/>
                <a:gd name="connsiteX1986" fmla="*/ 112656 w 4561834"/>
                <a:gd name="connsiteY1986" fmla="*/ 1070970 h 4901727"/>
                <a:gd name="connsiteX1987" fmla="*/ 80387 w 4561834"/>
                <a:gd name="connsiteY1987" fmla="*/ 1078103 h 4901727"/>
                <a:gd name="connsiteX1988" fmla="*/ 152397 w 4561834"/>
                <a:gd name="connsiteY1988" fmla="*/ 1046627 h 4901727"/>
                <a:gd name="connsiteX1989" fmla="*/ 152397 w 4561834"/>
                <a:gd name="connsiteY1989" fmla="*/ 1062025 h 4901727"/>
                <a:gd name="connsiteX1990" fmla="*/ 163719 w 4561834"/>
                <a:gd name="connsiteY1990" fmla="*/ 1059648 h 4901727"/>
                <a:gd name="connsiteX1991" fmla="*/ 165531 w 4561834"/>
                <a:gd name="connsiteY1991" fmla="*/ 1033720 h 4901727"/>
                <a:gd name="connsiteX1992" fmla="*/ 180929 w 4561834"/>
                <a:gd name="connsiteY1992" fmla="*/ 1035418 h 4901727"/>
                <a:gd name="connsiteX1993" fmla="*/ 203573 w 4561834"/>
                <a:gd name="connsiteY1993" fmla="*/ 1050816 h 4901727"/>
                <a:gd name="connsiteX1994" fmla="*/ 347818 w 4561834"/>
                <a:gd name="connsiteY1994" fmla="*/ 1004622 h 4901727"/>
                <a:gd name="connsiteX1995" fmla="*/ 359141 w 4561834"/>
                <a:gd name="connsiteY1995" fmla="*/ 1022624 h 4901727"/>
                <a:gd name="connsiteX1996" fmla="*/ 407600 w 4561834"/>
                <a:gd name="connsiteY1996" fmla="*/ 1007678 h 4901727"/>
                <a:gd name="connsiteX1997" fmla="*/ 407600 w 4561834"/>
                <a:gd name="connsiteY1997" fmla="*/ 987525 h 4901727"/>
                <a:gd name="connsiteX1998" fmla="*/ 387559 w 4561834"/>
                <a:gd name="connsiteY1998" fmla="*/ 981411 h 4901727"/>
                <a:gd name="connsiteX1999" fmla="*/ 403637 w 4561834"/>
                <a:gd name="connsiteY1999" fmla="*/ 968051 h 4901727"/>
                <a:gd name="connsiteX2000" fmla="*/ 415865 w 4561834"/>
                <a:gd name="connsiteY2000" fmla="*/ 990696 h 4901727"/>
                <a:gd name="connsiteX2001" fmla="*/ 430810 w 4561834"/>
                <a:gd name="connsiteY2001" fmla="*/ 972467 h 4901727"/>
                <a:gd name="connsiteX2002" fmla="*/ 411789 w 4561834"/>
                <a:gd name="connsiteY2002" fmla="*/ 971334 h 4901727"/>
                <a:gd name="connsiteX2003" fmla="*/ 416997 w 4561834"/>
                <a:gd name="connsiteY2003" fmla="*/ 960013 h 4901727"/>
                <a:gd name="connsiteX2004" fmla="*/ 375331 w 4561834"/>
                <a:gd name="connsiteY2004" fmla="*/ 958427 h 4901727"/>
                <a:gd name="connsiteX2005" fmla="*/ 456964 w 4561834"/>
                <a:gd name="connsiteY2005" fmla="*/ 916422 h 4901727"/>
                <a:gd name="connsiteX2006" fmla="*/ 462626 w 4561834"/>
                <a:gd name="connsiteY2006" fmla="*/ 925366 h 4901727"/>
                <a:gd name="connsiteX2007" fmla="*/ 507914 w 4561834"/>
                <a:gd name="connsiteY2007" fmla="*/ 906005 h 4901727"/>
                <a:gd name="connsiteX2008" fmla="*/ 500329 w 4561834"/>
                <a:gd name="connsiteY2008" fmla="*/ 887437 h 4901727"/>
                <a:gd name="connsiteX2009" fmla="*/ 475986 w 4561834"/>
                <a:gd name="connsiteY2009" fmla="*/ 897400 h 4901727"/>
                <a:gd name="connsiteX2010" fmla="*/ 475533 w 4561834"/>
                <a:gd name="connsiteY2010" fmla="*/ 882455 h 4901727"/>
                <a:gd name="connsiteX2011" fmla="*/ 457417 w 4561834"/>
                <a:gd name="connsiteY2011" fmla="*/ 886192 h 4901727"/>
                <a:gd name="connsiteX2012" fmla="*/ 744775 w 4561834"/>
                <a:gd name="connsiteY2012" fmla="*/ 814748 h 4901727"/>
                <a:gd name="connsiteX2013" fmla="*/ 768439 w 4561834"/>
                <a:gd name="connsiteY2013" fmla="*/ 820522 h 4901727"/>
                <a:gd name="connsiteX2014" fmla="*/ 776591 w 4561834"/>
                <a:gd name="connsiteY2014" fmla="*/ 803766 h 4901727"/>
                <a:gd name="connsiteX2015" fmla="*/ 924075 w 4561834"/>
                <a:gd name="connsiteY2015" fmla="*/ 785790 h 4901727"/>
                <a:gd name="connsiteX2016" fmla="*/ 934488 w 4561834"/>
                <a:gd name="connsiteY2016" fmla="*/ 783171 h 4901727"/>
                <a:gd name="connsiteX2017" fmla="*/ 924685 w 4561834"/>
                <a:gd name="connsiteY2017" fmla="*/ 782819 h 4901727"/>
                <a:gd name="connsiteX2018" fmla="*/ 873924 w 4561834"/>
                <a:gd name="connsiteY2018" fmla="*/ 783469 h 4901727"/>
                <a:gd name="connsiteX2019" fmla="*/ 837844 w 4561834"/>
                <a:gd name="connsiteY2019" fmla="*/ 787575 h 4901727"/>
                <a:gd name="connsiteX2020" fmla="*/ 944966 w 4561834"/>
                <a:gd name="connsiteY2020" fmla="*/ 755604 h 4901727"/>
                <a:gd name="connsiteX2021" fmla="*/ 962020 w 4561834"/>
                <a:gd name="connsiteY2021" fmla="*/ 750775 h 4901727"/>
                <a:gd name="connsiteX2022" fmla="*/ 933177 w 4561834"/>
                <a:gd name="connsiteY2022" fmla="*/ 748852 h 4901727"/>
                <a:gd name="connsiteX2023" fmla="*/ 837164 w 4561834"/>
                <a:gd name="connsiteY2023" fmla="*/ 751230 h 4901727"/>
                <a:gd name="connsiteX2024" fmla="*/ 950386 w 4561834"/>
                <a:gd name="connsiteY2024" fmla="*/ 723490 h 4901727"/>
                <a:gd name="connsiteX2025" fmla="*/ 955595 w 4561834"/>
                <a:gd name="connsiteY2025" fmla="*/ 742738 h 4901727"/>
                <a:gd name="connsiteX2026" fmla="*/ 991826 w 4561834"/>
                <a:gd name="connsiteY2026" fmla="*/ 735336 h 4901727"/>
                <a:gd name="connsiteX2027" fmla="*/ 1006796 w 4561834"/>
                <a:gd name="connsiteY2027" fmla="*/ 734880 h 4901727"/>
                <a:gd name="connsiteX2028" fmla="*/ 1028226 w 4561834"/>
                <a:gd name="connsiteY2028" fmla="*/ 722930 h 4901727"/>
                <a:gd name="connsiteX2029" fmla="*/ 1029495 w 4561834"/>
                <a:gd name="connsiteY2029" fmla="*/ 719577 h 4901727"/>
                <a:gd name="connsiteX2030" fmla="*/ 1034185 w 4561834"/>
                <a:gd name="connsiteY2030" fmla="*/ 718424 h 4901727"/>
                <a:gd name="connsiteX2031" fmla="*/ 1036013 w 4561834"/>
                <a:gd name="connsiteY2031" fmla="*/ 718588 h 4901727"/>
                <a:gd name="connsiteX2032" fmla="*/ 1039606 w 4561834"/>
                <a:gd name="connsiteY2032" fmla="*/ 716584 h 4901727"/>
                <a:gd name="connsiteX2033" fmla="*/ 1038663 w 4561834"/>
                <a:gd name="connsiteY2033" fmla="*/ 718825 h 4901727"/>
                <a:gd name="connsiteX2034" fmla="*/ 1047757 w 4561834"/>
                <a:gd name="connsiteY2034" fmla="*/ 719641 h 4901727"/>
                <a:gd name="connsiteX2035" fmla="*/ 999638 w 4561834"/>
                <a:gd name="connsiteY2035" fmla="*/ 716244 h 4901727"/>
                <a:gd name="connsiteX2036" fmla="*/ 1008583 w 4561834"/>
                <a:gd name="connsiteY2036" fmla="*/ 720094 h 4901727"/>
                <a:gd name="connsiteX2037" fmla="*/ 992165 w 4561834"/>
                <a:gd name="connsiteY2037" fmla="*/ 722358 h 4901727"/>
                <a:gd name="connsiteX2038" fmla="*/ 998279 w 4561834"/>
                <a:gd name="connsiteY2038" fmla="*/ 706394 h 4901727"/>
                <a:gd name="connsiteX2039" fmla="*/ 995449 w 4561834"/>
                <a:gd name="connsiteY2039" fmla="*/ 686807 h 4901727"/>
                <a:gd name="connsiteX2040" fmla="*/ 981862 w 4561834"/>
                <a:gd name="connsiteY2040" fmla="*/ 668578 h 4901727"/>
                <a:gd name="connsiteX2041" fmla="*/ 974389 w 4561834"/>
                <a:gd name="connsiteY2041" fmla="*/ 674692 h 4901727"/>
                <a:gd name="connsiteX2042" fmla="*/ 950047 w 4561834"/>
                <a:gd name="connsiteY2042" fmla="*/ 678089 h 4901727"/>
                <a:gd name="connsiteX2043" fmla="*/ 970993 w 4561834"/>
                <a:gd name="connsiteY2043" fmla="*/ 670163 h 4901727"/>
                <a:gd name="connsiteX2044" fmla="*/ 1046286 w 4561834"/>
                <a:gd name="connsiteY2044" fmla="*/ 619439 h 4901727"/>
                <a:gd name="connsiteX2045" fmla="*/ 1086140 w 4561834"/>
                <a:gd name="connsiteY2045" fmla="*/ 608117 h 4901727"/>
                <a:gd name="connsiteX2046" fmla="*/ 1048210 w 4561834"/>
                <a:gd name="connsiteY2046" fmla="*/ 614457 h 4901727"/>
                <a:gd name="connsiteX2047" fmla="*/ 1045946 w 4561834"/>
                <a:gd name="connsiteY2047" fmla="*/ 599852 h 4901727"/>
                <a:gd name="connsiteX2048" fmla="*/ 1031680 w 4561834"/>
                <a:gd name="connsiteY2048" fmla="*/ 597021 h 4901727"/>
                <a:gd name="connsiteX2049" fmla="*/ 1030548 w 4561834"/>
                <a:gd name="connsiteY2049" fmla="*/ 607211 h 4901727"/>
                <a:gd name="connsiteX2050" fmla="*/ 1000883 w 4561834"/>
                <a:gd name="connsiteY2050" fmla="*/ 591247 h 4901727"/>
                <a:gd name="connsiteX2051" fmla="*/ 1007677 w 4561834"/>
                <a:gd name="connsiteY2051" fmla="*/ 600305 h 4901727"/>
                <a:gd name="connsiteX2052" fmla="*/ 930120 w 4561834"/>
                <a:gd name="connsiteY2052" fmla="*/ 604607 h 4901727"/>
                <a:gd name="connsiteX2053" fmla="*/ 846562 w 4561834"/>
                <a:gd name="connsiteY2053" fmla="*/ 605740 h 4901727"/>
                <a:gd name="connsiteX2054" fmla="*/ 858563 w 4561834"/>
                <a:gd name="connsiteY2054" fmla="*/ 594417 h 4901727"/>
                <a:gd name="connsiteX2055" fmla="*/ 816218 w 4561834"/>
                <a:gd name="connsiteY2055" fmla="*/ 594417 h 4901727"/>
                <a:gd name="connsiteX2056" fmla="*/ 832862 w 4561834"/>
                <a:gd name="connsiteY2056" fmla="*/ 602569 h 4901727"/>
                <a:gd name="connsiteX2057" fmla="*/ 809312 w 4561834"/>
                <a:gd name="connsiteY2057" fmla="*/ 605060 h 4901727"/>
                <a:gd name="connsiteX2058" fmla="*/ 862752 w 4561834"/>
                <a:gd name="connsiteY2058" fmla="*/ 584567 h 4901727"/>
                <a:gd name="connsiteX2059" fmla="*/ 861733 w 4561834"/>
                <a:gd name="connsiteY2059" fmla="*/ 599739 h 4901727"/>
                <a:gd name="connsiteX2060" fmla="*/ 869659 w 4561834"/>
                <a:gd name="connsiteY2060" fmla="*/ 598946 h 4901727"/>
                <a:gd name="connsiteX2061" fmla="*/ 871810 w 4561834"/>
                <a:gd name="connsiteY2061" fmla="*/ 572452 h 4901727"/>
                <a:gd name="connsiteX2062" fmla="*/ 883132 w 4561834"/>
                <a:gd name="connsiteY2062" fmla="*/ 576302 h 4901727"/>
                <a:gd name="connsiteX2063" fmla="*/ 898644 w 4561834"/>
                <a:gd name="connsiteY2063" fmla="*/ 594644 h 4901727"/>
                <a:gd name="connsiteX2064" fmla="*/ 1005299 w 4561834"/>
                <a:gd name="connsiteY2064" fmla="*/ 564866 h 4901727"/>
                <a:gd name="connsiteX2065" fmla="*/ 1013564 w 4561834"/>
                <a:gd name="connsiteY2065" fmla="*/ 583774 h 4901727"/>
                <a:gd name="connsiteX2066" fmla="*/ 1050248 w 4561834"/>
                <a:gd name="connsiteY2066" fmla="*/ 573131 h 4901727"/>
                <a:gd name="connsiteX2067" fmla="*/ 1050248 w 4561834"/>
                <a:gd name="connsiteY2067" fmla="*/ 553091 h 4901727"/>
                <a:gd name="connsiteX2068" fmla="*/ 1035416 w 4561834"/>
                <a:gd name="connsiteY2068" fmla="*/ 545505 h 4901727"/>
                <a:gd name="connsiteX2069" fmla="*/ 1046738 w 4561834"/>
                <a:gd name="connsiteY2069" fmla="*/ 533390 h 4901727"/>
                <a:gd name="connsiteX2070" fmla="*/ 1056023 w 4561834"/>
                <a:gd name="connsiteY2070" fmla="*/ 557054 h 4901727"/>
                <a:gd name="connsiteX2071" fmla="*/ 1067345 w 4561834"/>
                <a:gd name="connsiteY2071" fmla="*/ 540070 h 4901727"/>
                <a:gd name="connsiteX2072" fmla="*/ 1053192 w 4561834"/>
                <a:gd name="connsiteY2072" fmla="*/ 537353 h 4901727"/>
                <a:gd name="connsiteX2073" fmla="*/ 1056928 w 4561834"/>
                <a:gd name="connsiteY2073" fmla="*/ 526710 h 4901727"/>
                <a:gd name="connsiteX2074" fmla="*/ 1026132 w 4561834"/>
                <a:gd name="connsiteY2074" fmla="*/ 521842 h 4901727"/>
                <a:gd name="connsiteX2075" fmla="*/ 1085913 w 4561834"/>
                <a:gd name="connsiteY2075" fmla="*/ 486629 h 4901727"/>
                <a:gd name="connsiteX2076" fmla="*/ 1090216 w 4561834"/>
                <a:gd name="connsiteY2076" fmla="*/ 496027 h 4901727"/>
                <a:gd name="connsiteX2077" fmla="*/ 1122937 w 4561834"/>
                <a:gd name="connsiteY2077" fmla="*/ 480402 h 4901727"/>
                <a:gd name="connsiteX2078" fmla="*/ 1116936 w 4561834"/>
                <a:gd name="connsiteY2078" fmla="*/ 461381 h 4901727"/>
                <a:gd name="connsiteX2079" fmla="*/ 1099274 w 4561834"/>
                <a:gd name="connsiteY2079" fmla="*/ 469306 h 4901727"/>
                <a:gd name="connsiteX2080" fmla="*/ 1099274 w 4561834"/>
                <a:gd name="connsiteY2080" fmla="*/ 454248 h 4901727"/>
                <a:gd name="connsiteX2081" fmla="*/ 1086140 w 4561834"/>
                <a:gd name="connsiteY2081" fmla="*/ 456399 h 4901727"/>
                <a:gd name="connsiteX2082" fmla="*/ 1135844 w 4561834"/>
                <a:gd name="connsiteY2082" fmla="*/ 445077 h 4901727"/>
                <a:gd name="connsiteX2083" fmla="*/ 1190870 w 4561834"/>
                <a:gd name="connsiteY2083" fmla="*/ 430698 h 4901727"/>
                <a:gd name="connsiteX2084" fmla="*/ 1296733 w 4561834"/>
                <a:gd name="connsiteY2084" fmla="*/ 402279 h 4901727"/>
                <a:gd name="connsiteX2085" fmla="*/ 1315075 w 4561834"/>
                <a:gd name="connsiteY2085" fmla="*/ 408733 h 4901727"/>
                <a:gd name="connsiteX2086" fmla="*/ 1320284 w 4561834"/>
                <a:gd name="connsiteY2086" fmla="*/ 392428 h 4901727"/>
                <a:gd name="connsiteX2087" fmla="*/ 1469284 w 4561834"/>
                <a:gd name="connsiteY2087" fmla="*/ 366161 h 4901727"/>
                <a:gd name="connsiteX2088" fmla="*/ 1415956 w 4561834"/>
                <a:gd name="connsiteY2088" fmla="*/ 372275 h 4901727"/>
                <a:gd name="connsiteX2089" fmla="*/ 1365573 w 4561834"/>
                <a:gd name="connsiteY2089" fmla="*/ 378049 h 4901727"/>
                <a:gd name="connsiteX2090" fmla="*/ 1515252 w 4561834"/>
                <a:gd name="connsiteY2090" fmla="*/ 310116 h 4901727"/>
                <a:gd name="connsiteX2091" fmla="*/ 1505628 w 4561834"/>
                <a:gd name="connsiteY2091" fmla="*/ 332760 h 4901727"/>
                <a:gd name="connsiteX2092" fmla="*/ 1556805 w 4561834"/>
                <a:gd name="connsiteY2092" fmla="*/ 325741 h 4901727"/>
                <a:gd name="connsiteX2093" fmla="*/ 1602094 w 4561834"/>
                <a:gd name="connsiteY2093" fmla="*/ 312154 h 4901727"/>
                <a:gd name="connsiteX2094" fmla="*/ 1685312 w 4561834"/>
                <a:gd name="connsiteY2094" fmla="*/ 288604 h 4901727"/>
                <a:gd name="connsiteX2095" fmla="*/ 1669121 w 4561834"/>
                <a:gd name="connsiteY2095" fmla="*/ 281924 h 4901727"/>
                <a:gd name="connsiteX2096" fmla="*/ 1693917 w 4561834"/>
                <a:gd name="connsiteY2096" fmla="*/ 266186 h 4901727"/>
                <a:gd name="connsiteX2097" fmla="*/ 1693804 w 4561834"/>
                <a:gd name="connsiteY2097" fmla="*/ 266639 h 4901727"/>
                <a:gd name="connsiteX2098" fmla="*/ 1812913 w 4561834"/>
                <a:gd name="connsiteY2098" fmla="*/ 271621 h 4901727"/>
                <a:gd name="connsiteX2099" fmla="*/ 1831142 w 4561834"/>
                <a:gd name="connsiteY2099" fmla="*/ 257468 h 4901727"/>
                <a:gd name="connsiteX2100" fmla="*/ 1844842 w 4561834"/>
                <a:gd name="connsiteY2100" fmla="*/ 264827 h 4901727"/>
                <a:gd name="connsiteX2101" fmla="*/ 1938477 w 4561834"/>
                <a:gd name="connsiteY2101" fmla="*/ 240710 h 4901727"/>
                <a:gd name="connsiteX2102" fmla="*/ 1847899 w 4561834"/>
                <a:gd name="connsiteY2102" fmla="*/ 241616 h 4901727"/>
                <a:gd name="connsiteX2103" fmla="*/ 1765700 w 4561834"/>
                <a:gd name="connsiteY2103" fmla="*/ 261431 h 4901727"/>
                <a:gd name="connsiteX2104" fmla="*/ 1791628 w 4561834"/>
                <a:gd name="connsiteY2104" fmla="*/ 240710 h 4901727"/>
                <a:gd name="connsiteX2105" fmla="*/ 1773965 w 4561834"/>
                <a:gd name="connsiteY2105" fmla="*/ 229388 h 4901727"/>
                <a:gd name="connsiteX2106" fmla="*/ 1819254 w 4561834"/>
                <a:gd name="connsiteY2106" fmla="*/ 240031 h 4901727"/>
                <a:gd name="connsiteX2107" fmla="*/ 1805554 w 4561834"/>
                <a:gd name="connsiteY2107" fmla="*/ 232785 h 4901727"/>
                <a:gd name="connsiteX2108" fmla="*/ 1808271 w 4561834"/>
                <a:gd name="connsiteY2108" fmla="*/ 217047 h 4901727"/>
                <a:gd name="connsiteX2109" fmla="*/ 1976859 w 4561834"/>
                <a:gd name="connsiteY2109" fmla="*/ 199045 h 4901727"/>
                <a:gd name="connsiteX2110" fmla="*/ 2064946 w 4561834"/>
                <a:gd name="connsiteY2110" fmla="*/ 185685 h 4901727"/>
                <a:gd name="connsiteX2111" fmla="*/ 2154165 w 4561834"/>
                <a:gd name="connsiteY2111" fmla="*/ 165078 h 4901727"/>
                <a:gd name="connsiteX2112" fmla="*/ 2163779 w 4561834"/>
                <a:gd name="connsiteY2112" fmla="*/ 166534 h 4901727"/>
                <a:gd name="connsiteX2113" fmla="*/ 2160505 w 4561834"/>
                <a:gd name="connsiteY2113" fmla="*/ 168248 h 4901727"/>
                <a:gd name="connsiteX2114" fmla="*/ 2160505 w 4561834"/>
                <a:gd name="connsiteY2114" fmla="*/ 168475 h 4901727"/>
                <a:gd name="connsiteX2115" fmla="*/ 2168954 w 4561834"/>
                <a:gd name="connsiteY2115" fmla="*/ 167317 h 4901727"/>
                <a:gd name="connsiteX2116" fmla="*/ 2183527 w 4561834"/>
                <a:gd name="connsiteY2116" fmla="*/ 169524 h 4901727"/>
                <a:gd name="connsiteX2117" fmla="*/ 2290824 w 4561834"/>
                <a:gd name="connsiteY2117" fmla="*/ 158171 h 4901727"/>
                <a:gd name="connsiteX2118" fmla="*/ 2428276 w 4561834"/>
                <a:gd name="connsiteY2118" fmla="*/ 140396 h 4901727"/>
                <a:gd name="connsiteX2119" fmla="*/ 2496888 w 4561834"/>
                <a:gd name="connsiteY2119" fmla="*/ 129074 h 4901727"/>
                <a:gd name="connsiteX2120" fmla="*/ 2566067 w 4561834"/>
                <a:gd name="connsiteY2120" fmla="*/ 116845 h 4901727"/>
                <a:gd name="connsiteX2121" fmla="*/ 2707482 w 4561834"/>
                <a:gd name="connsiteY2121" fmla="*/ 94201 h 4901727"/>
                <a:gd name="connsiteX2122" fmla="*/ 2779944 w 4561834"/>
                <a:gd name="connsiteY2122" fmla="*/ 84690 h 4901727"/>
                <a:gd name="connsiteX2123" fmla="*/ 2855010 w 4561834"/>
                <a:gd name="connsiteY2123" fmla="*/ 79822 h 4901727"/>
                <a:gd name="connsiteX2124" fmla="*/ 2844594 w 4561834"/>
                <a:gd name="connsiteY2124" fmla="*/ 89672 h 4901727"/>
                <a:gd name="connsiteX2125" fmla="*/ 2970157 w 4561834"/>
                <a:gd name="connsiteY2125" fmla="*/ 66235 h 4901727"/>
                <a:gd name="connsiteX2126" fmla="*/ 2917388 w 4561834"/>
                <a:gd name="connsiteY2126" fmla="*/ 29911 h 4901727"/>
                <a:gd name="connsiteX2127" fmla="*/ 2902677 w 4561834"/>
                <a:gd name="connsiteY2127" fmla="*/ 69405 h 4901727"/>
                <a:gd name="connsiteX2128" fmla="*/ 2896223 w 4561834"/>
                <a:gd name="connsiteY2128" fmla="*/ 34646 h 4901727"/>
                <a:gd name="connsiteX2129" fmla="*/ 2906116 w 4561834"/>
                <a:gd name="connsiteY2129" fmla="*/ 30910 h 4901727"/>
                <a:gd name="connsiteX2130" fmla="*/ 2917396 w 4561834"/>
                <a:gd name="connsiteY2130" fmla="*/ 29891 h 4901727"/>
                <a:gd name="connsiteX2131" fmla="*/ 2917622 w 4561834"/>
                <a:gd name="connsiteY2131" fmla="*/ 29891 h 4901727"/>
                <a:gd name="connsiteX2132" fmla="*/ 2917388 w 4561834"/>
                <a:gd name="connsiteY2132" fmla="*/ 29911 h 4901727"/>
                <a:gd name="connsiteX2133" fmla="*/ 2911168 w 4561834"/>
                <a:gd name="connsiteY2133" fmla="*/ 0 h 4901727"/>
                <a:gd name="connsiteX2134" fmla="*/ 2830214 w 4561834"/>
                <a:gd name="connsiteY2134" fmla="*/ 53667 h 4901727"/>
                <a:gd name="connsiteX2135" fmla="*/ 2783793 w 4561834"/>
                <a:gd name="connsiteY2135" fmla="*/ 64990 h 4901727"/>
                <a:gd name="connsiteX2136" fmla="*/ 2730579 w 4561834"/>
                <a:gd name="connsiteY2136" fmla="*/ 76312 h 4901727"/>
                <a:gd name="connsiteX2137" fmla="*/ 2632528 w 4561834"/>
                <a:gd name="connsiteY2137" fmla="*/ 36231 h 4901727"/>
                <a:gd name="connsiteX2138" fmla="*/ 2728654 w 4561834"/>
                <a:gd name="connsiteY2138" fmla="*/ 26721 h 4901727"/>
                <a:gd name="connsiteX2139" fmla="*/ 2717332 w 4561834"/>
                <a:gd name="connsiteY2139" fmla="*/ 12341 h 4901727"/>
                <a:gd name="connsiteX2140" fmla="*/ 2814930 w 4561834"/>
                <a:gd name="connsiteY2140" fmla="*/ 27966 h 4901727"/>
                <a:gd name="connsiteX2141" fmla="*/ 2911168 w 4561834"/>
                <a:gd name="connsiteY2141" fmla="*/ 0 h 4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Lst>
              <a:rect l="l" t="t" r="r" b="b"/>
              <a:pathLst>
                <a:path w="4561834" h="4901727">
                  <a:moveTo>
                    <a:pt x="2565413" y="4860187"/>
                  </a:moveTo>
                  <a:cubicBezTo>
                    <a:pt x="2571668" y="4861249"/>
                    <a:pt x="2577980" y="4865551"/>
                    <a:pt x="2582396" y="4869684"/>
                  </a:cubicBezTo>
                  <a:lnTo>
                    <a:pt x="2582736" y="4870137"/>
                  </a:lnTo>
                  <a:cubicBezTo>
                    <a:pt x="2575037" y="4882591"/>
                    <a:pt x="2557714" y="4871609"/>
                    <a:pt x="2548770" y="4870137"/>
                  </a:cubicBezTo>
                  <a:cubicBezTo>
                    <a:pt x="2552959" y="4861306"/>
                    <a:pt x="2559158" y="4859126"/>
                    <a:pt x="2565413" y="4860187"/>
                  </a:cubicBezTo>
                  <a:close/>
                  <a:moveTo>
                    <a:pt x="1378708" y="4832435"/>
                  </a:moveTo>
                  <a:cubicBezTo>
                    <a:pt x="1381518" y="4843560"/>
                    <a:pt x="1383188" y="4854940"/>
                    <a:pt x="1383690" y="4866402"/>
                  </a:cubicBezTo>
                  <a:cubicBezTo>
                    <a:pt x="1381312" y="4866855"/>
                    <a:pt x="1381312" y="4875573"/>
                    <a:pt x="1377689" y="4872289"/>
                  </a:cubicBezTo>
                  <a:cubicBezTo>
                    <a:pt x="1378702" y="4859031"/>
                    <a:pt x="1379042" y="4845729"/>
                    <a:pt x="1378708" y="4832435"/>
                  </a:cubicBezTo>
                  <a:close/>
                  <a:moveTo>
                    <a:pt x="1431809" y="4823038"/>
                  </a:moveTo>
                  <a:cubicBezTo>
                    <a:pt x="1440980" y="4867761"/>
                    <a:pt x="1451736" y="4842625"/>
                    <a:pt x="1465097" y="4865270"/>
                  </a:cubicBezTo>
                  <a:cubicBezTo>
                    <a:pt x="1456605" y="4871837"/>
                    <a:pt x="1446981" y="4867081"/>
                    <a:pt x="1435659" y="4872516"/>
                  </a:cubicBezTo>
                  <a:cubicBezTo>
                    <a:pt x="1436112" y="4884404"/>
                    <a:pt x="1439961" y="4869346"/>
                    <a:pt x="1439961" y="4887122"/>
                  </a:cubicBezTo>
                  <a:cubicBezTo>
                    <a:pt x="1420714" y="4852362"/>
                    <a:pt x="1395578" y="4874214"/>
                    <a:pt x="1382331" y="4901727"/>
                  </a:cubicBezTo>
                  <a:cubicBezTo>
                    <a:pt x="1392974" y="4841153"/>
                    <a:pt x="1408259" y="4837417"/>
                    <a:pt x="1431809" y="4823038"/>
                  </a:cubicBezTo>
                  <a:close/>
                  <a:moveTo>
                    <a:pt x="3431903" y="4821225"/>
                  </a:moveTo>
                  <a:lnTo>
                    <a:pt x="3432964" y="4821471"/>
                  </a:lnTo>
                  <a:lnTo>
                    <a:pt x="3431903" y="4821678"/>
                  </a:lnTo>
                  <a:close/>
                  <a:moveTo>
                    <a:pt x="3456285" y="4816915"/>
                  </a:moveTo>
                  <a:cubicBezTo>
                    <a:pt x="3481027" y="4817000"/>
                    <a:pt x="3506120" y="4829886"/>
                    <a:pt x="3524972" y="4839906"/>
                  </a:cubicBezTo>
                  <a:cubicBezTo>
                    <a:pt x="3511895" y="4841888"/>
                    <a:pt x="3496638" y="4837529"/>
                    <a:pt x="3480645" y="4832519"/>
                  </a:cubicBezTo>
                  <a:lnTo>
                    <a:pt x="3432964" y="4821471"/>
                  </a:lnTo>
                  <a:close/>
                  <a:moveTo>
                    <a:pt x="3232625" y="4811198"/>
                  </a:moveTo>
                  <a:cubicBezTo>
                    <a:pt x="3236964" y="4810190"/>
                    <a:pt x="3241511" y="4811598"/>
                    <a:pt x="3244520" y="4814884"/>
                  </a:cubicBezTo>
                  <a:lnTo>
                    <a:pt x="3244520" y="4815337"/>
                  </a:lnTo>
                  <a:cubicBezTo>
                    <a:pt x="3242256" y="4826659"/>
                    <a:pt x="3229914" y="4816809"/>
                    <a:pt x="3223574" y="4819753"/>
                  </a:cubicBezTo>
                  <a:cubicBezTo>
                    <a:pt x="3224825" y="4815477"/>
                    <a:pt x="3228285" y="4812207"/>
                    <a:pt x="3232625" y="4811198"/>
                  </a:cubicBezTo>
                  <a:close/>
                  <a:moveTo>
                    <a:pt x="1517858" y="4806281"/>
                  </a:moveTo>
                  <a:lnTo>
                    <a:pt x="1517858" y="4806734"/>
                  </a:lnTo>
                  <a:lnTo>
                    <a:pt x="1517175" y="4806602"/>
                  </a:lnTo>
                  <a:close/>
                  <a:moveTo>
                    <a:pt x="3693951" y="4805717"/>
                  </a:moveTo>
                  <a:cubicBezTo>
                    <a:pt x="3700792" y="4805834"/>
                    <a:pt x="3707712" y="4818847"/>
                    <a:pt x="3715524" y="4817148"/>
                  </a:cubicBezTo>
                  <a:cubicBezTo>
                    <a:pt x="3710656" y="4824735"/>
                    <a:pt x="3701372" y="4823149"/>
                    <a:pt x="3694352" y="4826206"/>
                  </a:cubicBezTo>
                  <a:cubicBezTo>
                    <a:pt x="3695824" y="4815677"/>
                    <a:pt x="3693446" y="4810582"/>
                    <a:pt x="3687672" y="4811261"/>
                  </a:cubicBezTo>
                  <a:lnTo>
                    <a:pt x="3687106" y="4810921"/>
                  </a:lnTo>
                  <a:cubicBezTo>
                    <a:pt x="3689399" y="4807072"/>
                    <a:pt x="3691670" y="4805678"/>
                    <a:pt x="3693951" y="4805717"/>
                  </a:cubicBezTo>
                  <a:close/>
                  <a:moveTo>
                    <a:pt x="1607870" y="4805375"/>
                  </a:moveTo>
                  <a:cubicBezTo>
                    <a:pt x="1605039" y="4813980"/>
                    <a:pt x="1599378" y="4813414"/>
                    <a:pt x="1594849" y="4816697"/>
                  </a:cubicBezTo>
                  <a:lnTo>
                    <a:pt x="1594510" y="4816697"/>
                  </a:lnTo>
                  <a:cubicBezTo>
                    <a:pt x="1596774" y="4805375"/>
                    <a:pt x="1602435" y="4805375"/>
                    <a:pt x="1607870" y="4805375"/>
                  </a:cubicBezTo>
                  <a:close/>
                  <a:moveTo>
                    <a:pt x="1500946" y="4803479"/>
                  </a:moveTo>
                  <a:lnTo>
                    <a:pt x="1517175" y="4806602"/>
                  </a:lnTo>
                  <a:lnTo>
                    <a:pt x="1503875" y="4812848"/>
                  </a:lnTo>
                  <a:cubicBezTo>
                    <a:pt x="1498526" y="4812593"/>
                    <a:pt x="1492893" y="4811320"/>
                    <a:pt x="1488194" y="4813301"/>
                  </a:cubicBezTo>
                  <a:cubicBezTo>
                    <a:pt x="1492044" y="4807357"/>
                    <a:pt x="1496148" y="4804328"/>
                    <a:pt x="1500946" y="4803479"/>
                  </a:cubicBezTo>
                  <a:close/>
                  <a:moveTo>
                    <a:pt x="1576847" y="4802431"/>
                  </a:moveTo>
                  <a:lnTo>
                    <a:pt x="1576847" y="4802884"/>
                  </a:lnTo>
                  <a:lnTo>
                    <a:pt x="1576752" y="4802660"/>
                  </a:lnTo>
                  <a:close/>
                  <a:moveTo>
                    <a:pt x="2134475" y="4802260"/>
                  </a:moveTo>
                  <a:cubicBezTo>
                    <a:pt x="2135878" y="4801402"/>
                    <a:pt x="2137502" y="4801660"/>
                    <a:pt x="2139208" y="4802446"/>
                  </a:cubicBezTo>
                  <a:cubicBezTo>
                    <a:pt x="2142618" y="4804017"/>
                    <a:pt x="2146355" y="4807696"/>
                    <a:pt x="2149298" y="4808772"/>
                  </a:cubicBezTo>
                  <a:cubicBezTo>
                    <a:pt x="2144543" y="4822585"/>
                    <a:pt x="2136617" y="4808092"/>
                    <a:pt x="2131070" y="4808772"/>
                  </a:cubicBezTo>
                  <a:cubicBezTo>
                    <a:pt x="2131891" y="4805092"/>
                    <a:pt x="2133073" y="4803118"/>
                    <a:pt x="2134475" y="4802260"/>
                  </a:cubicBezTo>
                  <a:close/>
                  <a:moveTo>
                    <a:pt x="2234667" y="4802044"/>
                  </a:moveTo>
                  <a:lnTo>
                    <a:pt x="2234465" y="4802317"/>
                  </a:lnTo>
                  <a:lnTo>
                    <a:pt x="2234465" y="4802090"/>
                  </a:lnTo>
                  <a:close/>
                  <a:moveTo>
                    <a:pt x="3341438" y="4798580"/>
                  </a:moveTo>
                  <a:cubicBezTo>
                    <a:pt x="3341438" y="4813865"/>
                    <a:pt x="3327059" y="4815903"/>
                    <a:pt x="3322983" y="4807864"/>
                  </a:cubicBezTo>
                  <a:cubicBezTo>
                    <a:pt x="3326266" y="4798580"/>
                    <a:pt x="3336683" y="4804015"/>
                    <a:pt x="3341438" y="4798580"/>
                  </a:cubicBezTo>
                  <a:close/>
                  <a:moveTo>
                    <a:pt x="2241994" y="4792155"/>
                  </a:moveTo>
                  <a:cubicBezTo>
                    <a:pt x="2246750" y="4791447"/>
                    <a:pt x="2252467" y="4793316"/>
                    <a:pt x="2255298" y="4797448"/>
                  </a:cubicBezTo>
                  <a:cubicBezTo>
                    <a:pt x="2258525" y="4799486"/>
                    <a:pt x="2254901" y="4798864"/>
                    <a:pt x="2249679" y="4798623"/>
                  </a:cubicBezTo>
                  <a:lnTo>
                    <a:pt x="2234667" y="4802044"/>
                  </a:lnTo>
                  <a:close/>
                  <a:moveTo>
                    <a:pt x="3573770" y="4791674"/>
                  </a:moveTo>
                  <a:lnTo>
                    <a:pt x="3574096" y="4791685"/>
                  </a:lnTo>
                  <a:lnTo>
                    <a:pt x="3573770" y="4791900"/>
                  </a:lnTo>
                  <a:close/>
                  <a:moveTo>
                    <a:pt x="1570393" y="4787656"/>
                  </a:moveTo>
                  <a:lnTo>
                    <a:pt x="1576752" y="4802660"/>
                  </a:lnTo>
                  <a:lnTo>
                    <a:pt x="1574427" y="4808241"/>
                  </a:lnTo>
                  <a:cubicBezTo>
                    <a:pt x="1571476" y="4809366"/>
                    <a:pt x="1567251" y="4798837"/>
                    <a:pt x="1564619" y="4798242"/>
                  </a:cubicBezTo>
                  <a:cubicBezTo>
                    <a:pt x="1565072" y="4790373"/>
                    <a:pt x="1567676" y="4786863"/>
                    <a:pt x="1570393" y="4787656"/>
                  </a:cubicBezTo>
                  <a:close/>
                  <a:moveTo>
                    <a:pt x="3581966" y="4786478"/>
                  </a:moveTo>
                  <a:cubicBezTo>
                    <a:pt x="3590464" y="4785815"/>
                    <a:pt x="3599869" y="4796599"/>
                    <a:pt x="3610229" y="4793372"/>
                  </a:cubicBezTo>
                  <a:cubicBezTo>
                    <a:pt x="3610144" y="4803902"/>
                    <a:pt x="3596811" y="4795198"/>
                    <a:pt x="3584800" y="4792051"/>
                  </a:cubicBezTo>
                  <a:lnTo>
                    <a:pt x="3574096" y="4791685"/>
                  </a:lnTo>
                  <a:close/>
                  <a:moveTo>
                    <a:pt x="2049326" y="4782688"/>
                  </a:moveTo>
                  <a:lnTo>
                    <a:pt x="2049436" y="4784316"/>
                  </a:lnTo>
                  <a:lnTo>
                    <a:pt x="2050406" y="4782791"/>
                  </a:lnTo>
                  <a:close/>
                  <a:moveTo>
                    <a:pt x="1611550" y="4780183"/>
                  </a:moveTo>
                  <a:lnTo>
                    <a:pt x="1612807" y="4780212"/>
                  </a:lnTo>
                  <a:lnTo>
                    <a:pt x="1616349" y="4782102"/>
                  </a:lnTo>
                  <a:lnTo>
                    <a:pt x="1612852" y="4785873"/>
                  </a:lnTo>
                  <a:cubicBezTo>
                    <a:pt x="1610361" y="4785477"/>
                    <a:pt x="1607587" y="4784089"/>
                    <a:pt x="1605719" y="4785788"/>
                  </a:cubicBezTo>
                  <a:cubicBezTo>
                    <a:pt x="1606738" y="4780183"/>
                    <a:pt x="1609002" y="4779702"/>
                    <a:pt x="1611550" y="4780183"/>
                  </a:cubicBezTo>
                  <a:close/>
                  <a:moveTo>
                    <a:pt x="1972654" y="4777240"/>
                  </a:moveTo>
                  <a:cubicBezTo>
                    <a:pt x="1973861" y="4777211"/>
                    <a:pt x="1975234" y="4778089"/>
                    <a:pt x="1976691" y="4779108"/>
                  </a:cubicBezTo>
                  <a:cubicBezTo>
                    <a:pt x="1979607" y="4781146"/>
                    <a:pt x="1982862" y="4783750"/>
                    <a:pt x="1985806" y="4780806"/>
                  </a:cubicBezTo>
                  <a:cubicBezTo>
                    <a:pt x="1981390" y="4787260"/>
                    <a:pt x="1973351" y="4795638"/>
                    <a:pt x="1970068" y="4781259"/>
                  </a:cubicBezTo>
                  <a:lnTo>
                    <a:pt x="1969615" y="4780806"/>
                  </a:lnTo>
                  <a:cubicBezTo>
                    <a:pt x="1970408" y="4778202"/>
                    <a:pt x="1971448" y="4777268"/>
                    <a:pt x="1972654" y="4777240"/>
                  </a:cubicBezTo>
                  <a:close/>
                  <a:moveTo>
                    <a:pt x="1890175" y="4762379"/>
                  </a:moveTo>
                  <a:cubicBezTo>
                    <a:pt x="1891746" y="4762860"/>
                    <a:pt x="1893586" y="4764389"/>
                    <a:pt x="1894662" y="4762917"/>
                  </a:cubicBezTo>
                  <a:cubicBezTo>
                    <a:pt x="1894888" y="4773447"/>
                    <a:pt x="1890133" y="4764615"/>
                    <a:pt x="1890812" y="4777975"/>
                  </a:cubicBezTo>
                  <a:cubicBezTo>
                    <a:pt x="1889340" y="4776164"/>
                    <a:pt x="1888887" y="4769257"/>
                    <a:pt x="1887302" y="4768125"/>
                  </a:cubicBezTo>
                  <a:cubicBezTo>
                    <a:pt x="1887302" y="4762464"/>
                    <a:pt x="1888604" y="4761898"/>
                    <a:pt x="1890175" y="4762379"/>
                  </a:cubicBezTo>
                  <a:close/>
                  <a:moveTo>
                    <a:pt x="1642176" y="4758728"/>
                  </a:moveTo>
                  <a:cubicBezTo>
                    <a:pt x="1623042" y="4756690"/>
                    <a:pt x="1655763" y="4777183"/>
                    <a:pt x="1654291" y="4763030"/>
                  </a:cubicBezTo>
                  <a:cubicBezTo>
                    <a:pt x="1649083" y="4766653"/>
                    <a:pt x="1645346" y="4759520"/>
                    <a:pt x="1641723" y="4759181"/>
                  </a:cubicBezTo>
                  <a:close/>
                  <a:moveTo>
                    <a:pt x="1608210" y="4750689"/>
                  </a:moveTo>
                  <a:cubicBezTo>
                    <a:pt x="1594283" y="4755444"/>
                    <a:pt x="1602096" y="4769823"/>
                    <a:pt x="1611719" y="4755444"/>
                  </a:cubicBezTo>
                  <a:cubicBezTo>
                    <a:pt x="1610361" y="4755331"/>
                    <a:pt x="1608662" y="4757029"/>
                    <a:pt x="1607757" y="4751142"/>
                  </a:cubicBezTo>
                  <a:close/>
                  <a:moveTo>
                    <a:pt x="1565794" y="4747660"/>
                  </a:moveTo>
                  <a:cubicBezTo>
                    <a:pt x="1563175" y="4747915"/>
                    <a:pt x="1560316" y="4750066"/>
                    <a:pt x="1558618" y="4753746"/>
                  </a:cubicBezTo>
                  <a:cubicBezTo>
                    <a:pt x="1562468" y="4759407"/>
                    <a:pt x="1572092" y="4756463"/>
                    <a:pt x="1571526" y="4753406"/>
                  </a:cubicBezTo>
                  <a:lnTo>
                    <a:pt x="1571526" y="4752953"/>
                  </a:lnTo>
                  <a:cubicBezTo>
                    <a:pt x="1570790" y="4749047"/>
                    <a:pt x="1568412" y="4747405"/>
                    <a:pt x="1565794" y="4747660"/>
                  </a:cubicBezTo>
                  <a:close/>
                  <a:moveTo>
                    <a:pt x="2732756" y="4743668"/>
                  </a:moveTo>
                  <a:cubicBezTo>
                    <a:pt x="2732756" y="4746272"/>
                    <a:pt x="2732642" y="4749555"/>
                    <a:pt x="2732642" y="4753291"/>
                  </a:cubicBezTo>
                  <a:cubicBezTo>
                    <a:pt x="2738077" y="4750348"/>
                    <a:pt x="2750645" y="4761557"/>
                    <a:pt x="2748494" y="4743668"/>
                  </a:cubicBezTo>
                  <a:close/>
                  <a:moveTo>
                    <a:pt x="1983541" y="4736196"/>
                  </a:moveTo>
                  <a:cubicBezTo>
                    <a:pt x="1982182" y="4745028"/>
                    <a:pt x="1982862" y="4747519"/>
                    <a:pt x="1985919" y="4746160"/>
                  </a:cubicBezTo>
                  <a:cubicBezTo>
                    <a:pt x="1975502" y="4758954"/>
                    <a:pt x="1952971" y="4747519"/>
                    <a:pt x="1941762" y="4742084"/>
                  </a:cubicBezTo>
                  <a:lnTo>
                    <a:pt x="1941536" y="4742084"/>
                  </a:lnTo>
                  <a:cubicBezTo>
                    <a:pt x="1951386" y="4730762"/>
                    <a:pt x="1971540" y="4747179"/>
                    <a:pt x="1983541" y="4736196"/>
                  </a:cubicBezTo>
                  <a:close/>
                  <a:moveTo>
                    <a:pt x="1926251" y="4732573"/>
                  </a:moveTo>
                  <a:cubicBezTo>
                    <a:pt x="1926251" y="4738348"/>
                    <a:pt x="1924666" y="4745254"/>
                    <a:pt x="1924213" y="4737555"/>
                  </a:cubicBezTo>
                  <a:cubicBezTo>
                    <a:pt x="1921269" y="4735857"/>
                    <a:pt x="1911192" y="4742537"/>
                    <a:pt x="1912890" y="4732913"/>
                  </a:cubicBezTo>
                  <a:close/>
                  <a:moveTo>
                    <a:pt x="1317115" y="4722610"/>
                  </a:moveTo>
                  <a:lnTo>
                    <a:pt x="1317115" y="4723063"/>
                  </a:lnTo>
                  <a:lnTo>
                    <a:pt x="1316891" y="4722728"/>
                  </a:lnTo>
                  <a:close/>
                  <a:moveTo>
                    <a:pt x="1326138" y="4722532"/>
                  </a:moveTo>
                  <a:lnTo>
                    <a:pt x="1326923" y="4723669"/>
                  </a:lnTo>
                  <a:lnTo>
                    <a:pt x="1326456" y="4724110"/>
                  </a:lnTo>
                  <a:cubicBezTo>
                    <a:pt x="1326032" y="4723261"/>
                    <a:pt x="1325819" y="4722419"/>
                    <a:pt x="1326138" y="4722532"/>
                  </a:cubicBezTo>
                  <a:close/>
                  <a:moveTo>
                    <a:pt x="1305270" y="4709513"/>
                  </a:moveTo>
                  <a:cubicBezTo>
                    <a:pt x="1306267" y="4709098"/>
                    <a:pt x="1307548" y="4709653"/>
                    <a:pt x="1308935" y="4710849"/>
                  </a:cubicBezTo>
                  <a:lnTo>
                    <a:pt x="1316891" y="4722728"/>
                  </a:lnTo>
                  <a:lnTo>
                    <a:pt x="1310379" y="4726162"/>
                  </a:lnTo>
                  <a:cubicBezTo>
                    <a:pt x="1307492" y="4724110"/>
                    <a:pt x="1304548" y="4719440"/>
                    <a:pt x="1303302" y="4714005"/>
                  </a:cubicBezTo>
                  <a:cubicBezTo>
                    <a:pt x="1303557" y="4711316"/>
                    <a:pt x="1304272" y="4709929"/>
                    <a:pt x="1305270" y="4709513"/>
                  </a:cubicBezTo>
                  <a:close/>
                  <a:moveTo>
                    <a:pt x="921780" y="4708757"/>
                  </a:moveTo>
                  <a:lnTo>
                    <a:pt x="921799" y="4709017"/>
                  </a:lnTo>
                  <a:lnTo>
                    <a:pt x="921460" y="4708904"/>
                  </a:lnTo>
                  <a:close/>
                  <a:moveTo>
                    <a:pt x="1907555" y="4705372"/>
                  </a:moveTo>
                  <a:cubicBezTo>
                    <a:pt x="1896020" y="4707410"/>
                    <a:pt x="1883509" y="4712986"/>
                    <a:pt x="1875301" y="4714345"/>
                  </a:cubicBezTo>
                  <a:lnTo>
                    <a:pt x="1893943" y="4718377"/>
                  </a:lnTo>
                  <a:lnTo>
                    <a:pt x="1918604" y="4708140"/>
                  </a:lnTo>
                  <a:lnTo>
                    <a:pt x="1924783" y="4707408"/>
                  </a:lnTo>
                  <a:lnTo>
                    <a:pt x="1923464" y="4705938"/>
                  </a:lnTo>
                  <a:cubicBezTo>
                    <a:pt x="1918845" y="4704218"/>
                    <a:pt x="1913322" y="4704353"/>
                    <a:pt x="1907555" y="4705372"/>
                  </a:cubicBezTo>
                  <a:close/>
                  <a:moveTo>
                    <a:pt x="1936780" y="4702683"/>
                  </a:moveTo>
                  <a:lnTo>
                    <a:pt x="1936511" y="4706019"/>
                  </a:lnTo>
                  <a:lnTo>
                    <a:pt x="1939037" y="4705719"/>
                  </a:lnTo>
                  <a:lnTo>
                    <a:pt x="1938829" y="4705032"/>
                  </a:lnTo>
                  <a:cubicBezTo>
                    <a:pt x="1938153" y="4703235"/>
                    <a:pt x="1937460" y="4702117"/>
                    <a:pt x="1936780" y="4702683"/>
                  </a:cubicBezTo>
                  <a:close/>
                  <a:moveTo>
                    <a:pt x="2028145" y="4696101"/>
                  </a:moveTo>
                  <a:lnTo>
                    <a:pt x="1993606" y="4702274"/>
                  </a:lnTo>
                  <a:lnTo>
                    <a:pt x="1995740" y="4702199"/>
                  </a:lnTo>
                  <a:cubicBezTo>
                    <a:pt x="2007991" y="4701542"/>
                    <a:pt x="2019483" y="4700304"/>
                    <a:pt x="2029532" y="4697361"/>
                  </a:cubicBezTo>
                  <a:close/>
                  <a:moveTo>
                    <a:pt x="2024678" y="4692950"/>
                  </a:moveTo>
                  <a:lnTo>
                    <a:pt x="2024527" y="4695776"/>
                  </a:lnTo>
                  <a:lnTo>
                    <a:pt x="2025429" y="4693632"/>
                  </a:lnTo>
                  <a:close/>
                  <a:moveTo>
                    <a:pt x="918856" y="4668823"/>
                  </a:moveTo>
                  <a:cubicBezTo>
                    <a:pt x="924666" y="4678989"/>
                    <a:pt x="928759" y="4690045"/>
                    <a:pt x="930970" y="4701545"/>
                  </a:cubicBezTo>
                  <a:cubicBezTo>
                    <a:pt x="928763" y="4701997"/>
                    <a:pt x="927942" y="4704403"/>
                    <a:pt x="926894" y="4706413"/>
                  </a:cubicBezTo>
                  <a:lnTo>
                    <a:pt x="921780" y="4708757"/>
                  </a:lnTo>
                  <a:close/>
                  <a:moveTo>
                    <a:pt x="1003885" y="4641877"/>
                  </a:moveTo>
                  <a:cubicBezTo>
                    <a:pt x="1024265" y="4683429"/>
                    <a:pt x="1038758" y="4655010"/>
                    <a:pt x="1063214" y="4672786"/>
                  </a:cubicBezTo>
                  <a:cubicBezTo>
                    <a:pt x="1050193" y="4682297"/>
                    <a:pt x="1033210" y="4680938"/>
                    <a:pt x="1016227" y="4690109"/>
                  </a:cubicBezTo>
                  <a:cubicBezTo>
                    <a:pt x="1018491" y="4701771"/>
                    <a:pt x="1023360" y="4685354"/>
                    <a:pt x="1025058" y="4703130"/>
                  </a:cubicBezTo>
                  <a:cubicBezTo>
                    <a:pt x="989166" y="4674937"/>
                    <a:pt x="950897" y="4705055"/>
                    <a:pt x="932669" y="4736983"/>
                  </a:cubicBezTo>
                  <a:cubicBezTo>
                    <a:pt x="943198" y="4672786"/>
                    <a:pt x="967541" y="4664521"/>
                    <a:pt x="1003885" y="4641877"/>
                  </a:cubicBezTo>
                  <a:close/>
                  <a:moveTo>
                    <a:pt x="1212210" y="4618969"/>
                  </a:moveTo>
                  <a:lnTo>
                    <a:pt x="1211308" y="4619685"/>
                  </a:lnTo>
                  <a:lnTo>
                    <a:pt x="1210969" y="4619685"/>
                  </a:lnTo>
                  <a:close/>
                  <a:moveTo>
                    <a:pt x="1140884" y="4596588"/>
                  </a:moveTo>
                  <a:cubicBezTo>
                    <a:pt x="1131034" y="4611080"/>
                    <a:pt x="1108503" y="4606551"/>
                    <a:pt x="1093784" y="4613684"/>
                  </a:cubicBezTo>
                  <a:cubicBezTo>
                    <a:pt x="1104313" y="4598739"/>
                    <a:pt x="1118806" y="4595682"/>
                    <a:pt x="1140884" y="4596588"/>
                  </a:cubicBezTo>
                  <a:close/>
                  <a:moveTo>
                    <a:pt x="1258749" y="4581982"/>
                  </a:moveTo>
                  <a:cubicBezTo>
                    <a:pt x="1252783" y="4590451"/>
                    <a:pt x="1245650" y="4597960"/>
                    <a:pt x="1237603" y="4604310"/>
                  </a:cubicBezTo>
                  <a:lnTo>
                    <a:pt x="1212210" y="4618969"/>
                  </a:lnTo>
                  <a:close/>
                  <a:moveTo>
                    <a:pt x="819703" y="4576197"/>
                  </a:moveTo>
                  <a:lnTo>
                    <a:pt x="822806" y="4578103"/>
                  </a:lnTo>
                  <a:lnTo>
                    <a:pt x="822636" y="4578837"/>
                  </a:lnTo>
                  <a:cubicBezTo>
                    <a:pt x="821076" y="4579339"/>
                    <a:pt x="818518" y="4576204"/>
                    <a:pt x="819703" y="4576197"/>
                  </a:cubicBezTo>
                  <a:close/>
                  <a:moveTo>
                    <a:pt x="793108" y="4569740"/>
                  </a:moveTo>
                  <a:cubicBezTo>
                    <a:pt x="797736" y="4571198"/>
                    <a:pt x="803369" y="4575132"/>
                    <a:pt x="807445" y="4579265"/>
                  </a:cubicBezTo>
                  <a:cubicBezTo>
                    <a:pt x="805294" y="4590021"/>
                    <a:pt x="790235" y="4585039"/>
                    <a:pt x="784801" y="4575075"/>
                  </a:cubicBezTo>
                  <a:cubicBezTo>
                    <a:pt x="784857" y="4569301"/>
                    <a:pt x="788480" y="4568282"/>
                    <a:pt x="793108" y="4569740"/>
                  </a:cubicBezTo>
                  <a:close/>
                  <a:moveTo>
                    <a:pt x="1286941" y="4564319"/>
                  </a:moveTo>
                  <a:cubicBezTo>
                    <a:pt x="1282978" y="4573604"/>
                    <a:pt x="1274147" y="4574962"/>
                    <a:pt x="1267014" y="4579831"/>
                  </a:cubicBezTo>
                  <a:cubicBezTo>
                    <a:pt x="1269052" y="4567829"/>
                    <a:pt x="1278336" y="4566357"/>
                    <a:pt x="1286941" y="4564319"/>
                  </a:cubicBezTo>
                  <a:close/>
                  <a:moveTo>
                    <a:pt x="1223126" y="4559578"/>
                  </a:moveTo>
                  <a:cubicBezTo>
                    <a:pt x="1227612" y="4559394"/>
                    <a:pt x="1232934" y="4563470"/>
                    <a:pt x="1235765" y="4572358"/>
                  </a:cubicBezTo>
                  <a:cubicBezTo>
                    <a:pt x="1234066" y="4588209"/>
                    <a:pt x="1221272" y="4572358"/>
                    <a:pt x="1215498" y="4572358"/>
                  </a:cubicBezTo>
                  <a:cubicBezTo>
                    <a:pt x="1214988" y="4564206"/>
                    <a:pt x="1218640" y="4559762"/>
                    <a:pt x="1223126" y="4559578"/>
                  </a:cubicBezTo>
                  <a:close/>
                  <a:moveTo>
                    <a:pt x="1209200" y="4521861"/>
                  </a:moveTo>
                  <a:cubicBezTo>
                    <a:pt x="1205024" y="4523022"/>
                    <a:pt x="1200722" y="4526164"/>
                    <a:pt x="1198514" y="4530466"/>
                  </a:cubicBezTo>
                  <a:cubicBezTo>
                    <a:pt x="1206893" y="4534089"/>
                    <a:pt x="1221272" y="4527749"/>
                    <a:pt x="1219913" y="4525144"/>
                  </a:cubicBezTo>
                  <a:lnTo>
                    <a:pt x="1219121" y="4525144"/>
                  </a:lnTo>
                  <a:cubicBezTo>
                    <a:pt x="1217422" y="4521521"/>
                    <a:pt x="1213375" y="4520700"/>
                    <a:pt x="1209200" y="4521861"/>
                  </a:cubicBezTo>
                  <a:close/>
                  <a:moveTo>
                    <a:pt x="4139063" y="4415721"/>
                  </a:moveTo>
                  <a:lnTo>
                    <a:pt x="4140147" y="4415996"/>
                  </a:lnTo>
                  <a:lnTo>
                    <a:pt x="4139063" y="4416174"/>
                  </a:lnTo>
                  <a:close/>
                  <a:moveTo>
                    <a:pt x="4163634" y="4412123"/>
                  </a:moveTo>
                  <a:cubicBezTo>
                    <a:pt x="4188435" y="4412876"/>
                    <a:pt x="4213253" y="4426336"/>
                    <a:pt x="4232019" y="4437120"/>
                  </a:cubicBezTo>
                  <a:cubicBezTo>
                    <a:pt x="4218828" y="4438309"/>
                    <a:pt x="4203628" y="4433440"/>
                    <a:pt x="4187706" y="4428034"/>
                  </a:cubicBezTo>
                  <a:lnTo>
                    <a:pt x="4140147" y="4415996"/>
                  </a:lnTo>
                  <a:close/>
                  <a:moveTo>
                    <a:pt x="4404338" y="4410469"/>
                  </a:moveTo>
                  <a:cubicBezTo>
                    <a:pt x="4411200" y="4410973"/>
                    <a:pt x="4417504" y="4424326"/>
                    <a:pt x="4425402" y="4422967"/>
                  </a:cubicBezTo>
                  <a:cubicBezTo>
                    <a:pt x="4420194" y="4430327"/>
                    <a:pt x="4410910" y="4428289"/>
                    <a:pt x="4403664" y="4430894"/>
                  </a:cubicBezTo>
                  <a:cubicBezTo>
                    <a:pt x="4404682" y="4420137"/>
                    <a:pt x="4402984" y="4415042"/>
                    <a:pt x="4396757" y="4415268"/>
                  </a:cubicBezTo>
                  <a:lnTo>
                    <a:pt x="4397210" y="4415268"/>
                  </a:lnTo>
                  <a:cubicBezTo>
                    <a:pt x="4399701" y="4411560"/>
                    <a:pt x="4402050" y="4410301"/>
                    <a:pt x="4404338" y="4410469"/>
                  </a:cubicBezTo>
                  <a:close/>
                  <a:moveTo>
                    <a:pt x="3938943" y="4402344"/>
                  </a:moveTo>
                  <a:cubicBezTo>
                    <a:pt x="3943315" y="4401455"/>
                    <a:pt x="3947828" y="4402973"/>
                    <a:pt x="3950775" y="4406324"/>
                  </a:cubicBezTo>
                  <a:cubicBezTo>
                    <a:pt x="3948284" y="4417646"/>
                    <a:pt x="3935943" y="4407795"/>
                    <a:pt x="3929602" y="4410626"/>
                  </a:cubicBezTo>
                  <a:cubicBezTo>
                    <a:pt x="3931007" y="4406391"/>
                    <a:pt x="3934571" y="4403232"/>
                    <a:pt x="3938943" y="4402344"/>
                  </a:cubicBezTo>
                  <a:close/>
                  <a:moveTo>
                    <a:pt x="4282855" y="4390812"/>
                  </a:moveTo>
                  <a:lnTo>
                    <a:pt x="4283029" y="4390821"/>
                  </a:lnTo>
                  <a:lnTo>
                    <a:pt x="4282855" y="4390925"/>
                  </a:lnTo>
                  <a:close/>
                  <a:moveTo>
                    <a:pt x="4048599" y="4390586"/>
                  </a:moveTo>
                  <a:lnTo>
                    <a:pt x="4049052" y="4390587"/>
                  </a:lnTo>
                  <a:cubicBezTo>
                    <a:pt x="4048146" y="4405872"/>
                    <a:pt x="4034220" y="4407683"/>
                    <a:pt x="4030144" y="4399643"/>
                  </a:cubicBezTo>
                  <a:cubicBezTo>
                    <a:pt x="4033200" y="4390812"/>
                    <a:pt x="4043504" y="4396360"/>
                    <a:pt x="4048599" y="4390586"/>
                  </a:cubicBezTo>
                  <a:close/>
                  <a:moveTo>
                    <a:pt x="4291469" y="4385779"/>
                  </a:moveTo>
                  <a:cubicBezTo>
                    <a:pt x="4300221" y="4385413"/>
                    <a:pt x="4309434" y="4396558"/>
                    <a:pt x="4319539" y="4393756"/>
                  </a:cubicBezTo>
                  <a:cubicBezTo>
                    <a:pt x="4318605" y="4404371"/>
                    <a:pt x="4305762" y="4394923"/>
                    <a:pt x="4293905" y="4391399"/>
                  </a:cubicBezTo>
                  <a:lnTo>
                    <a:pt x="4283029" y="4390821"/>
                  </a:lnTo>
                  <a:close/>
                  <a:moveTo>
                    <a:pt x="3743490" y="4366525"/>
                  </a:moveTo>
                  <a:lnTo>
                    <a:pt x="3743490" y="4366751"/>
                  </a:lnTo>
                  <a:cubicBezTo>
                    <a:pt x="3746434" y="4367883"/>
                    <a:pt x="3744736" y="4371846"/>
                    <a:pt x="3743490" y="4371733"/>
                  </a:cubicBezTo>
                  <a:cubicBezTo>
                    <a:pt x="3750850" y="4387584"/>
                    <a:pt x="3765342" y="4366185"/>
                    <a:pt x="3772136" y="4377960"/>
                  </a:cubicBezTo>
                  <a:cubicBezTo>
                    <a:pt x="3767380" y="4385093"/>
                    <a:pt x="3731036" y="4388716"/>
                    <a:pt x="3743490" y="4366525"/>
                  </a:cubicBezTo>
                  <a:close/>
                  <a:moveTo>
                    <a:pt x="706564" y="4133849"/>
                  </a:moveTo>
                  <a:cubicBezTo>
                    <a:pt x="712452" y="4140416"/>
                    <a:pt x="692977" y="4145397"/>
                    <a:pt x="689241" y="4138264"/>
                  </a:cubicBezTo>
                  <a:cubicBezTo>
                    <a:pt x="689241" y="4129093"/>
                    <a:pt x="701243" y="4140982"/>
                    <a:pt x="706564" y="4133849"/>
                  </a:cubicBezTo>
                  <a:close/>
                  <a:moveTo>
                    <a:pt x="677905" y="4088475"/>
                  </a:moveTo>
                  <a:cubicBezTo>
                    <a:pt x="683382" y="4087682"/>
                    <a:pt x="688505" y="4090881"/>
                    <a:pt x="687543" y="4102826"/>
                  </a:cubicBezTo>
                  <a:cubicBezTo>
                    <a:pt x="685391" y="4102826"/>
                    <a:pt x="685391" y="4098297"/>
                    <a:pt x="686410" y="4098070"/>
                  </a:cubicBezTo>
                  <a:cubicBezTo>
                    <a:pt x="677239" y="4084371"/>
                    <a:pt x="673843" y="4108034"/>
                    <a:pt x="666144" y="4098070"/>
                  </a:cubicBezTo>
                  <a:cubicBezTo>
                    <a:pt x="666597" y="4094051"/>
                    <a:pt x="672427" y="4089267"/>
                    <a:pt x="677905" y="4088475"/>
                  </a:cubicBezTo>
                  <a:close/>
                  <a:moveTo>
                    <a:pt x="4475786" y="3973928"/>
                  </a:moveTo>
                  <a:cubicBezTo>
                    <a:pt x="4478843" y="3975174"/>
                    <a:pt x="4476918" y="3979136"/>
                    <a:pt x="4475786" y="3978910"/>
                  </a:cubicBezTo>
                  <a:cubicBezTo>
                    <a:pt x="4482806" y="3995101"/>
                    <a:pt x="4498430" y="3974494"/>
                    <a:pt x="4505564" y="3986609"/>
                  </a:cubicBezTo>
                  <a:cubicBezTo>
                    <a:pt x="4499676" y="3993855"/>
                    <a:pt x="4461520" y="3995554"/>
                    <a:pt x="4475560" y="3974041"/>
                  </a:cubicBezTo>
                  <a:close/>
                  <a:moveTo>
                    <a:pt x="580150" y="3962662"/>
                  </a:moveTo>
                  <a:cubicBezTo>
                    <a:pt x="584873" y="3973433"/>
                    <a:pt x="587780" y="3984910"/>
                    <a:pt x="588755" y="3996629"/>
                  </a:cubicBezTo>
                  <a:cubicBezTo>
                    <a:pt x="584679" y="3996742"/>
                    <a:pt x="584905" y="4005800"/>
                    <a:pt x="579018" y="4002969"/>
                  </a:cubicBezTo>
                  <a:cubicBezTo>
                    <a:pt x="580413" y="3989581"/>
                    <a:pt x="580792" y="3976108"/>
                    <a:pt x="580150" y="3962662"/>
                  </a:cubicBezTo>
                  <a:close/>
                  <a:moveTo>
                    <a:pt x="643698" y="3937134"/>
                  </a:moveTo>
                  <a:lnTo>
                    <a:pt x="633522" y="3940254"/>
                  </a:lnTo>
                  <a:lnTo>
                    <a:pt x="638871" y="3941613"/>
                  </a:lnTo>
                  <a:close/>
                  <a:moveTo>
                    <a:pt x="4473352" y="3933168"/>
                  </a:moveTo>
                  <a:cubicBezTo>
                    <a:pt x="4480626" y="3933848"/>
                    <a:pt x="4488920" y="3936565"/>
                    <a:pt x="4489939" y="3940528"/>
                  </a:cubicBezTo>
                  <a:lnTo>
                    <a:pt x="4490505" y="3940528"/>
                  </a:lnTo>
                  <a:cubicBezTo>
                    <a:pt x="4486316" y="3949132"/>
                    <a:pt x="4474088" y="3933395"/>
                    <a:pt x="4462879" y="3938037"/>
                  </a:cubicBezTo>
                  <a:cubicBezTo>
                    <a:pt x="4459822" y="3933848"/>
                    <a:pt x="4466078" y="3932489"/>
                    <a:pt x="4473352" y="3933168"/>
                  </a:cubicBezTo>
                  <a:close/>
                  <a:moveTo>
                    <a:pt x="494082" y="3860712"/>
                  </a:moveTo>
                  <a:lnTo>
                    <a:pt x="496987" y="3863203"/>
                  </a:lnTo>
                  <a:lnTo>
                    <a:pt x="496831" y="3863783"/>
                  </a:lnTo>
                  <a:cubicBezTo>
                    <a:pt x="495341" y="3864052"/>
                    <a:pt x="493052" y="3860557"/>
                    <a:pt x="494082" y="3860712"/>
                  </a:cubicBezTo>
                  <a:close/>
                  <a:moveTo>
                    <a:pt x="468159" y="3850770"/>
                  </a:moveTo>
                  <a:cubicBezTo>
                    <a:pt x="472532" y="3852752"/>
                    <a:pt x="477571" y="3857309"/>
                    <a:pt x="481080" y="3861894"/>
                  </a:cubicBezTo>
                  <a:cubicBezTo>
                    <a:pt x="477910" y="3872311"/>
                    <a:pt x="463871" y="3865631"/>
                    <a:pt x="459229" y="3855101"/>
                  </a:cubicBezTo>
                  <a:cubicBezTo>
                    <a:pt x="460078" y="3849383"/>
                    <a:pt x="463786" y="3848789"/>
                    <a:pt x="468159" y="3850770"/>
                  </a:cubicBezTo>
                  <a:close/>
                  <a:moveTo>
                    <a:pt x="240598" y="3599445"/>
                  </a:moveTo>
                  <a:cubicBezTo>
                    <a:pt x="242652" y="3610676"/>
                    <a:pt x="244050" y="3622018"/>
                    <a:pt x="244787" y="3633412"/>
                  </a:cubicBezTo>
                  <a:cubicBezTo>
                    <a:pt x="243428" y="3634431"/>
                    <a:pt x="243881" y="3642583"/>
                    <a:pt x="241730" y="3639073"/>
                  </a:cubicBezTo>
                  <a:cubicBezTo>
                    <a:pt x="241730" y="3628656"/>
                    <a:pt x="241164" y="3613711"/>
                    <a:pt x="240598" y="3599445"/>
                  </a:cubicBezTo>
                  <a:close/>
                  <a:moveTo>
                    <a:pt x="270941" y="3592086"/>
                  </a:moveTo>
                  <a:cubicBezTo>
                    <a:pt x="276942" y="3637148"/>
                    <a:pt x="282603" y="3613032"/>
                    <a:pt x="290302" y="3635676"/>
                  </a:cubicBezTo>
                  <a:cubicBezTo>
                    <a:pt x="285320" y="3641677"/>
                    <a:pt x="279886" y="3636808"/>
                    <a:pt x="273998" y="3641677"/>
                  </a:cubicBezTo>
                  <a:cubicBezTo>
                    <a:pt x="274451" y="3653566"/>
                    <a:pt x="276602" y="3638733"/>
                    <a:pt x="276602" y="3656396"/>
                  </a:cubicBezTo>
                  <a:cubicBezTo>
                    <a:pt x="265393" y="3620618"/>
                    <a:pt x="251467" y="3641903"/>
                    <a:pt x="245466" y="3668624"/>
                  </a:cubicBezTo>
                  <a:cubicBezTo>
                    <a:pt x="248863" y="3608843"/>
                    <a:pt x="257694" y="3605333"/>
                    <a:pt x="270941" y="3592086"/>
                  </a:cubicBezTo>
                  <a:close/>
                  <a:moveTo>
                    <a:pt x="372841" y="3584953"/>
                  </a:moveTo>
                  <a:cubicBezTo>
                    <a:pt x="370577" y="3592878"/>
                    <a:pt x="367406" y="3591972"/>
                    <a:pt x="364576" y="3594803"/>
                  </a:cubicBezTo>
                  <a:cubicBezTo>
                    <a:pt x="366501" y="3583481"/>
                    <a:pt x="369671" y="3584613"/>
                    <a:pt x="372841" y="3584953"/>
                  </a:cubicBezTo>
                  <a:close/>
                  <a:moveTo>
                    <a:pt x="320872" y="3579744"/>
                  </a:moveTo>
                  <a:lnTo>
                    <a:pt x="320646" y="3580084"/>
                  </a:lnTo>
                  <a:lnTo>
                    <a:pt x="320488" y="3580017"/>
                  </a:lnTo>
                  <a:close/>
                  <a:moveTo>
                    <a:pt x="310909" y="3575965"/>
                  </a:moveTo>
                  <a:lnTo>
                    <a:pt x="320488" y="3580017"/>
                  </a:lnTo>
                  <a:lnTo>
                    <a:pt x="312848" y="3585434"/>
                  </a:lnTo>
                  <a:cubicBezTo>
                    <a:pt x="309805" y="3584953"/>
                    <a:pt x="306550" y="3583481"/>
                    <a:pt x="303549" y="3585179"/>
                  </a:cubicBezTo>
                  <a:cubicBezTo>
                    <a:pt x="305757" y="3579405"/>
                    <a:pt x="308135" y="3576574"/>
                    <a:pt x="310909" y="3575965"/>
                  </a:cubicBezTo>
                  <a:close/>
                  <a:moveTo>
                    <a:pt x="351739" y="3564275"/>
                  </a:moveTo>
                  <a:cubicBezTo>
                    <a:pt x="353282" y="3565167"/>
                    <a:pt x="354726" y="3570404"/>
                    <a:pt x="354839" y="3579744"/>
                  </a:cubicBezTo>
                  <a:cubicBezTo>
                    <a:pt x="352914" y="3594690"/>
                    <a:pt x="349970" y="3575895"/>
                    <a:pt x="348045" y="3574876"/>
                  </a:cubicBezTo>
                  <a:cubicBezTo>
                    <a:pt x="348555" y="3566837"/>
                    <a:pt x="350197" y="3563384"/>
                    <a:pt x="351739" y="3564275"/>
                  </a:cubicBezTo>
                  <a:close/>
                  <a:moveTo>
                    <a:pt x="375941" y="3559633"/>
                  </a:moveTo>
                  <a:lnTo>
                    <a:pt x="377719" y="3559938"/>
                  </a:lnTo>
                  <a:lnTo>
                    <a:pt x="379088" y="3562289"/>
                  </a:lnTo>
                  <a:lnTo>
                    <a:pt x="376988" y="3565535"/>
                  </a:lnTo>
                  <a:cubicBezTo>
                    <a:pt x="375559" y="3564940"/>
                    <a:pt x="374030" y="3563327"/>
                    <a:pt x="372841" y="3564912"/>
                  </a:cubicBezTo>
                  <a:cubicBezTo>
                    <a:pt x="373238" y="3559365"/>
                    <a:pt x="374483" y="3558997"/>
                    <a:pt x="375941" y="3559633"/>
                  </a:cubicBezTo>
                  <a:close/>
                  <a:moveTo>
                    <a:pt x="395599" y="3541022"/>
                  </a:moveTo>
                  <a:cubicBezTo>
                    <a:pt x="384277" y="3537399"/>
                    <a:pt x="402279" y="3560497"/>
                    <a:pt x="402392" y="3546231"/>
                  </a:cubicBezTo>
                  <a:cubicBezTo>
                    <a:pt x="399109" y="3549514"/>
                    <a:pt x="397410" y="3541589"/>
                    <a:pt x="395599" y="3541022"/>
                  </a:cubicBezTo>
                  <a:close/>
                  <a:moveTo>
                    <a:pt x="437355" y="3536130"/>
                  </a:moveTo>
                  <a:lnTo>
                    <a:pt x="433949" y="3537653"/>
                  </a:lnTo>
                  <a:lnTo>
                    <a:pt x="441015" y="3544972"/>
                  </a:lnTo>
                  <a:lnTo>
                    <a:pt x="441679" y="3541474"/>
                  </a:lnTo>
                  <a:cubicBezTo>
                    <a:pt x="440321" y="3537766"/>
                    <a:pt x="438849" y="3536337"/>
                    <a:pt x="437355" y="3536130"/>
                  </a:cubicBezTo>
                  <a:close/>
                  <a:moveTo>
                    <a:pt x="375785" y="3530493"/>
                  </a:moveTo>
                  <a:cubicBezTo>
                    <a:pt x="367293" y="3534229"/>
                    <a:pt x="371143" y="3549174"/>
                    <a:pt x="377710" y="3535475"/>
                  </a:cubicBezTo>
                  <a:cubicBezTo>
                    <a:pt x="376917" y="3534682"/>
                    <a:pt x="375785" y="3536380"/>
                    <a:pt x="375785" y="3530493"/>
                  </a:cubicBezTo>
                  <a:close/>
                  <a:moveTo>
                    <a:pt x="350593" y="3524931"/>
                  </a:moveTo>
                  <a:cubicBezTo>
                    <a:pt x="349008" y="3525030"/>
                    <a:pt x="347196" y="3526983"/>
                    <a:pt x="346007" y="3530493"/>
                  </a:cubicBezTo>
                  <a:cubicBezTo>
                    <a:pt x="347196" y="3533040"/>
                    <a:pt x="349206" y="3533691"/>
                    <a:pt x="350890" y="3533323"/>
                  </a:cubicBezTo>
                  <a:lnTo>
                    <a:pt x="353661" y="3530218"/>
                  </a:lnTo>
                  <a:lnTo>
                    <a:pt x="353820" y="3530493"/>
                  </a:lnTo>
                  <a:lnTo>
                    <a:pt x="353820" y="3530040"/>
                  </a:lnTo>
                  <a:lnTo>
                    <a:pt x="353661" y="3530218"/>
                  </a:lnTo>
                  <a:close/>
                  <a:moveTo>
                    <a:pt x="203323" y="3488879"/>
                  </a:moveTo>
                  <a:lnTo>
                    <a:pt x="204533" y="3491306"/>
                  </a:lnTo>
                  <a:lnTo>
                    <a:pt x="204462" y="3492109"/>
                  </a:lnTo>
                  <a:cubicBezTo>
                    <a:pt x="203861" y="3492290"/>
                    <a:pt x="202849" y="3488670"/>
                    <a:pt x="203323" y="3488879"/>
                  </a:cubicBezTo>
                  <a:close/>
                  <a:moveTo>
                    <a:pt x="198819" y="3488374"/>
                  </a:moveTo>
                  <a:lnTo>
                    <a:pt x="198819" y="3488827"/>
                  </a:lnTo>
                  <a:lnTo>
                    <a:pt x="198667" y="3488503"/>
                  </a:lnTo>
                  <a:close/>
                  <a:moveTo>
                    <a:pt x="4543677" y="3484044"/>
                  </a:moveTo>
                  <a:cubicBezTo>
                    <a:pt x="4550541" y="3486987"/>
                    <a:pt x="4556853" y="3492507"/>
                    <a:pt x="4559004" y="3498281"/>
                  </a:cubicBezTo>
                  <a:cubicBezTo>
                    <a:pt x="4552098" y="3508811"/>
                    <a:pt x="4533529" y="3496130"/>
                    <a:pt x="4525038" y="3485261"/>
                  </a:cubicBezTo>
                  <a:cubicBezTo>
                    <a:pt x="4529397" y="3480732"/>
                    <a:pt x="4536813" y="3481100"/>
                    <a:pt x="4543677" y="3484044"/>
                  </a:cubicBezTo>
                  <a:close/>
                  <a:moveTo>
                    <a:pt x="4498477" y="3479677"/>
                  </a:moveTo>
                  <a:cubicBezTo>
                    <a:pt x="4500950" y="3479833"/>
                    <a:pt x="4503501" y="3483810"/>
                    <a:pt x="4501757" y="3483400"/>
                  </a:cubicBezTo>
                  <a:lnTo>
                    <a:pt x="4497868" y="3480395"/>
                  </a:lnTo>
                  <a:close/>
                  <a:moveTo>
                    <a:pt x="193002" y="3476401"/>
                  </a:moveTo>
                  <a:lnTo>
                    <a:pt x="198667" y="3488503"/>
                  </a:lnTo>
                  <a:lnTo>
                    <a:pt x="194870" y="3491714"/>
                  </a:lnTo>
                  <a:cubicBezTo>
                    <a:pt x="192988" y="3489591"/>
                    <a:pt x="190893" y="3484864"/>
                    <a:pt x="189648" y="3479430"/>
                  </a:cubicBezTo>
                  <a:cubicBezTo>
                    <a:pt x="189648" y="3474052"/>
                    <a:pt x="191120" y="3473938"/>
                    <a:pt x="193002" y="3476401"/>
                  </a:cubicBezTo>
                  <a:close/>
                  <a:moveTo>
                    <a:pt x="4474822" y="3419549"/>
                  </a:moveTo>
                  <a:lnTo>
                    <a:pt x="4475200" y="3419715"/>
                  </a:lnTo>
                  <a:lnTo>
                    <a:pt x="4475162" y="3419774"/>
                  </a:lnTo>
                  <a:close/>
                  <a:moveTo>
                    <a:pt x="4479178" y="3413521"/>
                  </a:moveTo>
                  <a:cubicBezTo>
                    <a:pt x="4484305" y="3412486"/>
                    <a:pt x="4492202" y="3424077"/>
                    <a:pt x="4497806" y="3421020"/>
                  </a:cubicBezTo>
                  <a:cubicBezTo>
                    <a:pt x="4495655" y="3429285"/>
                    <a:pt x="4488410" y="3429398"/>
                    <a:pt x="4483767" y="3433588"/>
                  </a:cubicBezTo>
                  <a:cubicBezTo>
                    <a:pt x="4482748" y="3428097"/>
                    <a:pt x="4481531" y="3424191"/>
                    <a:pt x="4480059" y="3421856"/>
                  </a:cubicBezTo>
                  <a:lnTo>
                    <a:pt x="4475200" y="3419715"/>
                  </a:lnTo>
                  <a:close/>
                  <a:moveTo>
                    <a:pt x="4443677" y="3339617"/>
                  </a:moveTo>
                  <a:lnTo>
                    <a:pt x="4431034" y="3354489"/>
                  </a:lnTo>
                  <a:cubicBezTo>
                    <a:pt x="4423250" y="3358466"/>
                    <a:pt x="4414023" y="3360164"/>
                    <a:pt x="4404625" y="3361692"/>
                  </a:cubicBezTo>
                  <a:cubicBezTo>
                    <a:pt x="4406607" y="3355295"/>
                    <a:pt x="4413117" y="3350398"/>
                    <a:pt x="4420759" y="3346790"/>
                  </a:cubicBezTo>
                  <a:close/>
                  <a:moveTo>
                    <a:pt x="4443680" y="3339614"/>
                  </a:moveTo>
                  <a:lnTo>
                    <a:pt x="4443686" y="3339614"/>
                  </a:lnTo>
                  <a:lnTo>
                    <a:pt x="4443677" y="3339617"/>
                  </a:lnTo>
                  <a:close/>
                  <a:moveTo>
                    <a:pt x="146586" y="3032172"/>
                  </a:moveTo>
                  <a:cubicBezTo>
                    <a:pt x="148406" y="3032039"/>
                    <a:pt x="152313" y="3038769"/>
                    <a:pt x="154436" y="3034353"/>
                  </a:cubicBezTo>
                  <a:cubicBezTo>
                    <a:pt x="157379" y="3041826"/>
                    <a:pt x="147189" y="3042958"/>
                    <a:pt x="145604" y="3035259"/>
                  </a:cubicBezTo>
                  <a:cubicBezTo>
                    <a:pt x="145604" y="3033023"/>
                    <a:pt x="145979" y="3032216"/>
                    <a:pt x="146586" y="3032172"/>
                  </a:cubicBezTo>
                  <a:close/>
                  <a:moveTo>
                    <a:pt x="144878" y="2994835"/>
                  </a:moveTo>
                  <a:lnTo>
                    <a:pt x="145265" y="2995518"/>
                  </a:lnTo>
                  <a:cubicBezTo>
                    <a:pt x="144246" y="2995518"/>
                    <a:pt x="144132" y="2999594"/>
                    <a:pt x="145265" y="3000387"/>
                  </a:cubicBezTo>
                  <a:close/>
                  <a:moveTo>
                    <a:pt x="140707" y="2984649"/>
                  </a:moveTo>
                  <a:cubicBezTo>
                    <a:pt x="142151" y="2984805"/>
                    <a:pt x="143531" y="2985909"/>
                    <a:pt x="144430" y="2988389"/>
                  </a:cubicBezTo>
                  <a:lnTo>
                    <a:pt x="144878" y="2994835"/>
                  </a:lnTo>
                  <a:lnTo>
                    <a:pt x="142185" y="2990076"/>
                  </a:lnTo>
                  <a:cubicBezTo>
                    <a:pt x="139441" y="2989461"/>
                    <a:pt x="137509" y="2999990"/>
                    <a:pt x="134622" y="2991669"/>
                  </a:cubicBezTo>
                  <a:cubicBezTo>
                    <a:pt x="134678" y="2987819"/>
                    <a:pt x="137820" y="2984338"/>
                    <a:pt x="140707" y="2984649"/>
                  </a:cubicBezTo>
                  <a:close/>
                  <a:moveTo>
                    <a:pt x="4426406" y="2975075"/>
                  </a:moveTo>
                  <a:lnTo>
                    <a:pt x="4427156" y="2979681"/>
                  </a:lnTo>
                  <a:cubicBezTo>
                    <a:pt x="4436100" y="2993834"/>
                    <a:pt x="4442781" y="2970283"/>
                    <a:pt x="4450480" y="2980699"/>
                  </a:cubicBezTo>
                  <a:cubicBezTo>
                    <a:pt x="4448951" y="2986644"/>
                    <a:pt x="4433348" y="2993734"/>
                    <a:pt x="4427743" y="2986830"/>
                  </a:cubicBezTo>
                  <a:close/>
                  <a:moveTo>
                    <a:pt x="4426363" y="2974699"/>
                  </a:moveTo>
                  <a:lnTo>
                    <a:pt x="4426406" y="2975075"/>
                  </a:lnTo>
                  <a:lnTo>
                    <a:pt x="4426363" y="2974812"/>
                  </a:lnTo>
                  <a:close/>
                  <a:moveTo>
                    <a:pt x="4414857" y="2935567"/>
                  </a:moveTo>
                  <a:cubicBezTo>
                    <a:pt x="4420306" y="2934590"/>
                    <a:pt x="4426930" y="2935411"/>
                    <a:pt x="4428628" y="2939034"/>
                  </a:cubicBezTo>
                  <a:lnTo>
                    <a:pt x="4428628" y="2939261"/>
                  </a:lnTo>
                  <a:cubicBezTo>
                    <a:pt x="4427609" y="2948545"/>
                    <a:pt x="4415041" y="2935977"/>
                    <a:pt x="4408135" y="2942884"/>
                  </a:cubicBezTo>
                  <a:cubicBezTo>
                    <a:pt x="4405135" y="2939317"/>
                    <a:pt x="4409409" y="2936543"/>
                    <a:pt x="4414857" y="2935567"/>
                  </a:cubicBezTo>
                  <a:close/>
                  <a:moveTo>
                    <a:pt x="128536" y="2637343"/>
                  </a:moveTo>
                  <a:lnTo>
                    <a:pt x="128490" y="2637432"/>
                  </a:lnTo>
                  <a:lnTo>
                    <a:pt x="128394" y="2637397"/>
                  </a:lnTo>
                  <a:close/>
                  <a:moveTo>
                    <a:pt x="149907" y="2620413"/>
                  </a:moveTo>
                  <a:cubicBezTo>
                    <a:pt x="148478" y="2625233"/>
                    <a:pt x="145610" y="2629343"/>
                    <a:pt x="141844" y="2632316"/>
                  </a:cubicBezTo>
                  <a:lnTo>
                    <a:pt x="128536" y="2637343"/>
                  </a:lnTo>
                  <a:lnTo>
                    <a:pt x="135273" y="2624390"/>
                  </a:lnTo>
                  <a:cubicBezTo>
                    <a:pt x="139575" y="2621347"/>
                    <a:pt x="144699" y="2620753"/>
                    <a:pt x="149907" y="2620413"/>
                  </a:cubicBezTo>
                  <a:close/>
                  <a:moveTo>
                    <a:pt x="148552" y="2560956"/>
                  </a:moveTo>
                  <a:cubicBezTo>
                    <a:pt x="151789" y="2559995"/>
                    <a:pt x="159644" y="2569463"/>
                    <a:pt x="163040" y="2565048"/>
                  </a:cubicBezTo>
                  <a:cubicBezTo>
                    <a:pt x="159983" y="2580559"/>
                    <a:pt x="152511" y="2561085"/>
                    <a:pt x="147189" y="2566293"/>
                  </a:cubicBezTo>
                  <a:cubicBezTo>
                    <a:pt x="146906" y="2562755"/>
                    <a:pt x="147472" y="2561276"/>
                    <a:pt x="148552" y="2560956"/>
                  </a:cubicBezTo>
                  <a:close/>
                  <a:moveTo>
                    <a:pt x="106995" y="2539799"/>
                  </a:moveTo>
                  <a:cubicBezTo>
                    <a:pt x="107901" y="2551121"/>
                    <a:pt x="109600" y="2555877"/>
                    <a:pt x="111977" y="2554858"/>
                  </a:cubicBezTo>
                  <a:cubicBezTo>
                    <a:pt x="109939" y="2570822"/>
                    <a:pt x="103146" y="2547951"/>
                    <a:pt x="98957" y="2551121"/>
                  </a:cubicBezTo>
                  <a:cubicBezTo>
                    <a:pt x="100089" y="2543196"/>
                    <a:pt x="104278" y="2543875"/>
                    <a:pt x="106995" y="2539799"/>
                  </a:cubicBezTo>
                  <a:close/>
                  <a:moveTo>
                    <a:pt x="4325139" y="2489776"/>
                  </a:moveTo>
                  <a:cubicBezTo>
                    <a:pt x="4326972" y="2489351"/>
                    <a:pt x="4329809" y="2492635"/>
                    <a:pt x="4328528" y="2492606"/>
                  </a:cubicBezTo>
                  <a:lnTo>
                    <a:pt x="4324929" y="2490438"/>
                  </a:lnTo>
                  <a:close/>
                  <a:moveTo>
                    <a:pt x="4357779" y="2484985"/>
                  </a:moveTo>
                  <a:cubicBezTo>
                    <a:pt x="4363327" y="2486372"/>
                    <a:pt x="4369073" y="2490391"/>
                    <a:pt x="4371904" y="2495543"/>
                  </a:cubicBezTo>
                  <a:cubicBezTo>
                    <a:pt x="4369752" y="2507092"/>
                    <a:pt x="4353448" y="2498940"/>
                    <a:pt x="4344844" y="2490222"/>
                  </a:cubicBezTo>
                  <a:cubicBezTo>
                    <a:pt x="4346882" y="2484843"/>
                    <a:pt x="4352231" y="2483598"/>
                    <a:pt x="4357779" y="2484985"/>
                  </a:cubicBezTo>
                  <a:close/>
                  <a:moveTo>
                    <a:pt x="168715" y="2458227"/>
                  </a:moveTo>
                  <a:lnTo>
                    <a:pt x="168497" y="2458540"/>
                  </a:lnTo>
                  <a:lnTo>
                    <a:pt x="167908" y="2458618"/>
                  </a:lnTo>
                  <a:close/>
                  <a:moveTo>
                    <a:pt x="211499" y="2427482"/>
                  </a:moveTo>
                  <a:cubicBezTo>
                    <a:pt x="209801" y="2434389"/>
                    <a:pt x="202781" y="2440588"/>
                    <a:pt x="194247" y="2445853"/>
                  </a:cubicBezTo>
                  <a:lnTo>
                    <a:pt x="168715" y="2458227"/>
                  </a:lnTo>
                  <a:lnTo>
                    <a:pt x="181155" y="2440389"/>
                  </a:lnTo>
                  <a:cubicBezTo>
                    <a:pt x="190675" y="2434805"/>
                    <a:pt x="200873" y="2430467"/>
                    <a:pt x="211499" y="2427482"/>
                  </a:cubicBezTo>
                  <a:close/>
                  <a:moveTo>
                    <a:pt x="4078830" y="2406039"/>
                  </a:moveTo>
                  <a:lnTo>
                    <a:pt x="4078824" y="2406194"/>
                  </a:lnTo>
                  <a:lnTo>
                    <a:pt x="4078683" y="2406194"/>
                  </a:lnTo>
                  <a:close/>
                  <a:moveTo>
                    <a:pt x="4014205" y="2401278"/>
                  </a:moveTo>
                  <a:cubicBezTo>
                    <a:pt x="4017192" y="2398311"/>
                    <a:pt x="4025649" y="2411855"/>
                    <a:pt x="4029349" y="2409477"/>
                  </a:cubicBezTo>
                  <a:lnTo>
                    <a:pt x="4029772" y="2409477"/>
                  </a:lnTo>
                  <a:cubicBezTo>
                    <a:pt x="4029625" y="2412787"/>
                    <a:pt x="4026483" y="2415510"/>
                    <a:pt x="4022387" y="2415879"/>
                  </a:cubicBezTo>
                  <a:cubicBezTo>
                    <a:pt x="4018290" y="2416248"/>
                    <a:pt x="4014476" y="2414151"/>
                    <a:pt x="4013421" y="2410949"/>
                  </a:cubicBezTo>
                  <a:cubicBezTo>
                    <a:pt x="4012822" y="2405090"/>
                    <a:pt x="4013210" y="2402266"/>
                    <a:pt x="4014205" y="2401278"/>
                  </a:cubicBezTo>
                  <a:close/>
                  <a:moveTo>
                    <a:pt x="4045014" y="2398022"/>
                  </a:moveTo>
                  <a:lnTo>
                    <a:pt x="4044995" y="2398042"/>
                  </a:lnTo>
                  <a:lnTo>
                    <a:pt x="4044572" y="2398042"/>
                  </a:lnTo>
                  <a:close/>
                  <a:moveTo>
                    <a:pt x="4058351" y="2391900"/>
                  </a:moveTo>
                  <a:cubicBezTo>
                    <a:pt x="4063883" y="2392862"/>
                    <a:pt x="4069662" y="2395608"/>
                    <a:pt x="4073186" y="2396457"/>
                  </a:cubicBezTo>
                  <a:cubicBezTo>
                    <a:pt x="4070015" y="2409279"/>
                    <a:pt x="4061373" y="2400384"/>
                    <a:pt x="4052849" y="2397667"/>
                  </a:cubicBezTo>
                  <a:lnTo>
                    <a:pt x="4045014" y="2398022"/>
                  </a:lnTo>
                  <a:lnTo>
                    <a:pt x="4050550" y="2392253"/>
                  </a:lnTo>
                  <a:cubicBezTo>
                    <a:pt x="4052880" y="2391383"/>
                    <a:pt x="4055584" y="2391418"/>
                    <a:pt x="4058351" y="2391900"/>
                  </a:cubicBezTo>
                  <a:close/>
                  <a:moveTo>
                    <a:pt x="4020020" y="2388492"/>
                  </a:moveTo>
                  <a:cubicBezTo>
                    <a:pt x="4037172" y="2388737"/>
                    <a:pt x="4047744" y="2398184"/>
                    <a:pt x="4019623" y="2400306"/>
                  </a:cubicBezTo>
                  <a:cubicBezTo>
                    <a:pt x="4019059" y="2400419"/>
                    <a:pt x="4008910" y="2391362"/>
                    <a:pt x="4002850" y="2396910"/>
                  </a:cubicBezTo>
                  <a:lnTo>
                    <a:pt x="4002568" y="2396910"/>
                  </a:lnTo>
                  <a:cubicBezTo>
                    <a:pt x="4001017" y="2404043"/>
                    <a:pt x="4001863" y="2396910"/>
                    <a:pt x="4001863" y="2391928"/>
                  </a:cubicBezTo>
                  <a:cubicBezTo>
                    <a:pt x="4007854" y="2389352"/>
                    <a:pt x="4014302" y="2388411"/>
                    <a:pt x="4020020" y="2388492"/>
                  </a:cubicBezTo>
                  <a:close/>
                  <a:moveTo>
                    <a:pt x="119336" y="2386043"/>
                  </a:moveTo>
                  <a:lnTo>
                    <a:pt x="119336" y="2386949"/>
                  </a:lnTo>
                  <a:lnTo>
                    <a:pt x="118840" y="2386908"/>
                  </a:lnTo>
                  <a:close/>
                  <a:moveTo>
                    <a:pt x="106315" y="2375174"/>
                  </a:moveTo>
                  <a:cubicBezTo>
                    <a:pt x="108070" y="2380778"/>
                    <a:pt x="110052" y="2384458"/>
                    <a:pt x="112231" y="2386368"/>
                  </a:cubicBezTo>
                  <a:lnTo>
                    <a:pt x="118840" y="2386908"/>
                  </a:lnTo>
                  <a:lnTo>
                    <a:pt x="114956" y="2393692"/>
                  </a:lnTo>
                  <a:cubicBezTo>
                    <a:pt x="108375" y="2396516"/>
                    <a:pt x="96380" y="2387685"/>
                    <a:pt x="89672" y="2392610"/>
                  </a:cubicBezTo>
                  <a:cubicBezTo>
                    <a:pt x="91144" y="2383552"/>
                    <a:pt x="100994" y="2381288"/>
                    <a:pt x="106315" y="2375174"/>
                  </a:cubicBezTo>
                  <a:close/>
                  <a:moveTo>
                    <a:pt x="229728" y="2364531"/>
                  </a:moveTo>
                  <a:cubicBezTo>
                    <a:pt x="225538" y="2381967"/>
                    <a:pt x="207083" y="2366569"/>
                    <a:pt x="197233" y="2374947"/>
                  </a:cubicBezTo>
                  <a:cubicBezTo>
                    <a:pt x="192478" y="2361360"/>
                    <a:pt x="220217" y="2373249"/>
                    <a:pt x="229728" y="2364531"/>
                  </a:cubicBezTo>
                  <a:close/>
                  <a:moveTo>
                    <a:pt x="4224363" y="2355152"/>
                  </a:moveTo>
                  <a:lnTo>
                    <a:pt x="4222903" y="2395455"/>
                  </a:lnTo>
                  <a:cubicBezTo>
                    <a:pt x="4217138" y="2384959"/>
                    <a:pt x="4213557" y="2373405"/>
                    <a:pt x="4212374" y="2361488"/>
                  </a:cubicBezTo>
                  <a:cubicBezTo>
                    <a:pt x="4214921" y="2361545"/>
                    <a:pt x="4216110" y="2359365"/>
                    <a:pt x="4217568" y="2357469"/>
                  </a:cubicBezTo>
                  <a:close/>
                  <a:moveTo>
                    <a:pt x="4224375" y="2354808"/>
                  </a:moveTo>
                  <a:lnTo>
                    <a:pt x="4224375" y="2355148"/>
                  </a:lnTo>
                  <a:lnTo>
                    <a:pt x="4224363" y="2355152"/>
                  </a:lnTo>
                  <a:close/>
                  <a:moveTo>
                    <a:pt x="4214525" y="2326276"/>
                  </a:moveTo>
                  <a:cubicBezTo>
                    <a:pt x="4193692" y="2390699"/>
                    <a:pt x="4163348" y="2398285"/>
                    <a:pt x="4116927" y="2420024"/>
                  </a:cubicBezTo>
                  <a:cubicBezTo>
                    <a:pt x="4112030" y="2409438"/>
                    <a:pt x="4107056" y="2403274"/>
                    <a:pt x="4101918" y="2399693"/>
                  </a:cubicBezTo>
                  <a:lnTo>
                    <a:pt x="4093161" y="2397046"/>
                  </a:lnTo>
                  <a:lnTo>
                    <a:pt x="4090324" y="2403052"/>
                  </a:lnTo>
                  <a:cubicBezTo>
                    <a:pt x="4088183" y="2402968"/>
                    <a:pt x="4085467" y="2401288"/>
                    <a:pt x="4083009" y="2401654"/>
                  </a:cubicBezTo>
                  <a:lnTo>
                    <a:pt x="4078830" y="2406039"/>
                  </a:lnTo>
                  <a:lnTo>
                    <a:pt x="4079203" y="2396894"/>
                  </a:lnTo>
                  <a:cubicBezTo>
                    <a:pt x="4080590" y="2394503"/>
                    <a:pt x="4083465" y="2394910"/>
                    <a:pt x="4086428" y="2395459"/>
                  </a:cubicBezTo>
                  <a:lnTo>
                    <a:pt x="4087616" y="2395369"/>
                  </a:lnTo>
                  <a:lnTo>
                    <a:pt x="4085933" y="2394860"/>
                  </a:lnTo>
                  <a:cubicBezTo>
                    <a:pt x="4074837" y="2394351"/>
                    <a:pt x="4062751" y="2396813"/>
                    <a:pt x="4048994" y="2387529"/>
                  </a:cubicBezTo>
                  <a:cubicBezTo>
                    <a:pt x="4065751" y="2378245"/>
                    <a:pt x="4086244" y="2379943"/>
                    <a:pt x="4107870" y="2371225"/>
                  </a:cubicBezTo>
                  <a:cubicBezTo>
                    <a:pt x="4106511" y="2359337"/>
                    <a:pt x="4098698" y="2375867"/>
                    <a:pt x="4098698" y="2357752"/>
                  </a:cubicBezTo>
                  <a:cubicBezTo>
                    <a:pt x="4138440" y="2387189"/>
                    <a:pt x="4188257" y="2357752"/>
                    <a:pt x="4214525" y="2326276"/>
                  </a:cubicBezTo>
                  <a:close/>
                  <a:moveTo>
                    <a:pt x="338308" y="2298409"/>
                  </a:moveTo>
                  <a:cubicBezTo>
                    <a:pt x="327643" y="2307772"/>
                    <a:pt x="313607" y="2312355"/>
                    <a:pt x="299472" y="2311090"/>
                  </a:cubicBezTo>
                  <a:cubicBezTo>
                    <a:pt x="285060" y="2310333"/>
                    <a:pt x="270760" y="2308133"/>
                    <a:pt x="256788" y="2304523"/>
                  </a:cubicBezTo>
                  <a:cubicBezTo>
                    <a:pt x="269317" y="2299667"/>
                    <a:pt x="282846" y="2297956"/>
                    <a:pt x="296189" y="2299541"/>
                  </a:cubicBezTo>
                  <a:cubicBezTo>
                    <a:pt x="310215" y="2301060"/>
                    <a:pt x="324383" y="2300680"/>
                    <a:pt x="338308" y="2298409"/>
                  </a:cubicBezTo>
                  <a:close/>
                  <a:moveTo>
                    <a:pt x="3976102" y="2288113"/>
                  </a:moveTo>
                  <a:cubicBezTo>
                    <a:pt x="4002556" y="2286398"/>
                    <a:pt x="4030477" y="2297501"/>
                    <a:pt x="4051462" y="2305993"/>
                  </a:cubicBezTo>
                  <a:cubicBezTo>
                    <a:pt x="4044467" y="2307436"/>
                    <a:pt x="4036783" y="2307387"/>
                    <a:pt x="4028656" y="2306520"/>
                  </a:cubicBezTo>
                  <a:lnTo>
                    <a:pt x="4003583" y="2302210"/>
                  </a:lnTo>
                  <a:lnTo>
                    <a:pt x="4009226" y="2310454"/>
                  </a:lnTo>
                  <a:cubicBezTo>
                    <a:pt x="4011889" y="2315644"/>
                    <a:pt x="4013985" y="2321221"/>
                    <a:pt x="4014831" y="2325919"/>
                  </a:cubicBezTo>
                  <a:lnTo>
                    <a:pt x="4014549" y="2325919"/>
                  </a:lnTo>
                  <a:cubicBezTo>
                    <a:pt x="4010390" y="2325183"/>
                    <a:pt x="4006267" y="2314710"/>
                    <a:pt x="4001986" y="2307450"/>
                  </a:cubicBezTo>
                  <a:lnTo>
                    <a:pt x="3995963" y="2301154"/>
                  </a:lnTo>
                  <a:lnTo>
                    <a:pt x="3995024" y="2301026"/>
                  </a:lnTo>
                  <a:lnTo>
                    <a:pt x="3988472" y="2308257"/>
                  </a:lnTo>
                  <a:lnTo>
                    <a:pt x="3990389" y="2300392"/>
                  </a:lnTo>
                  <a:lnTo>
                    <a:pt x="3950210" y="2294897"/>
                  </a:lnTo>
                  <a:lnTo>
                    <a:pt x="3950448" y="2294670"/>
                  </a:lnTo>
                  <a:cubicBezTo>
                    <a:pt x="3958629" y="2290679"/>
                    <a:pt x="3967284" y="2288684"/>
                    <a:pt x="3976102" y="2288113"/>
                  </a:cubicBezTo>
                  <a:close/>
                  <a:moveTo>
                    <a:pt x="4058104" y="2262855"/>
                  </a:moveTo>
                  <a:cubicBezTo>
                    <a:pt x="4058104" y="2268629"/>
                    <a:pt x="4054439" y="2267270"/>
                    <a:pt x="4051902" y="2268176"/>
                  </a:cubicBezTo>
                  <a:cubicBezTo>
                    <a:pt x="4057399" y="2279498"/>
                    <a:pt x="4051761" y="2274290"/>
                    <a:pt x="4051197" y="2283235"/>
                  </a:cubicBezTo>
                  <a:cubicBezTo>
                    <a:pt x="4046828" y="2279045"/>
                    <a:pt x="4044149" y="2269761"/>
                    <a:pt x="4037102" y="2274177"/>
                  </a:cubicBezTo>
                  <a:cubicBezTo>
                    <a:pt x="4034846" y="2271007"/>
                    <a:pt x="4055990" y="2259231"/>
                    <a:pt x="4058104" y="2262855"/>
                  </a:cubicBezTo>
                  <a:close/>
                  <a:moveTo>
                    <a:pt x="4229905" y="2258949"/>
                  </a:moveTo>
                  <a:cubicBezTo>
                    <a:pt x="4237218" y="2258546"/>
                    <a:pt x="4245666" y="2271007"/>
                    <a:pt x="4253847" y="2268629"/>
                  </a:cubicBezTo>
                  <a:cubicBezTo>
                    <a:pt x="4249342" y="2276668"/>
                    <a:pt x="4239264" y="2275762"/>
                    <a:pt x="4231913" y="2279272"/>
                  </a:cubicBezTo>
                  <a:cubicBezTo>
                    <a:pt x="4231913" y="2263195"/>
                    <a:pt x="4231913" y="2263195"/>
                    <a:pt x="4222784" y="2264893"/>
                  </a:cubicBezTo>
                  <a:lnTo>
                    <a:pt x="4223021" y="2264667"/>
                  </a:lnTo>
                  <a:cubicBezTo>
                    <a:pt x="4225155" y="2260647"/>
                    <a:pt x="4227467" y="2259083"/>
                    <a:pt x="4229905" y="2258949"/>
                  </a:cubicBezTo>
                  <a:close/>
                  <a:moveTo>
                    <a:pt x="4107742" y="2248016"/>
                  </a:moveTo>
                  <a:cubicBezTo>
                    <a:pt x="4116923" y="2246636"/>
                    <a:pt x="4128171" y="2256656"/>
                    <a:pt x="4138486" y="2252665"/>
                  </a:cubicBezTo>
                  <a:cubicBezTo>
                    <a:pt x="4138961" y="2267157"/>
                    <a:pt x="4112522" y="2248363"/>
                    <a:pt x="4099361" y="2254363"/>
                  </a:cubicBezTo>
                  <a:lnTo>
                    <a:pt x="4099361" y="2254137"/>
                  </a:lnTo>
                  <a:cubicBezTo>
                    <a:pt x="4101851" y="2250202"/>
                    <a:pt x="4104681" y="2248476"/>
                    <a:pt x="4107742" y="2248016"/>
                  </a:cubicBezTo>
                  <a:close/>
                  <a:moveTo>
                    <a:pt x="4195976" y="2181882"/>
                  </a:moveTo>
                  <a:lnTo>
                    <a:pt x="4176263" y="2194625"/>
                  </a:lnTo>
                  <a:cubicBezTo>
                    <a:pt x="4164748" y="2197639"/>
                    <a:pt x="4151706" y="2198262"/>
                    <a:pt x="4138486" y="2198771"/>
                  </a:cubicBezTo>
                  <a:cubicBezTo>
                    <a:pt x="4142577" y="2192714"/>
                    <a:pt x="4152536" y="2188695"/>
                    <a:pt x="4163769" y="2186076"/>
                  </a:cubicBezTo>
                  <a:close/>
                  <a:moveTo>
                    <a:pt x="4196234" y="2181716"/>
                  </a:moveTo>
                  <a:lnTo>
                    <a:pt x="4196700" y="2181788"/>
                  </a:lnTo>
                  <a:lnTo>
                    <a:pt x="4195976" y="2181882"/>
                  </a:lnTo>
                  <a:close/>
                  <a:moveTo>
                    <a:pt x="327099" y="2167044"/>
                  </a:moveTo>
                  <a:cubicBezTo>
                    <a:pt x="333213" y="2173271"/>
                    <a:pt x="314532" y="2179045"/>
                    <a:pt x="310569" y="2172025"/>
                  </a:cubicBezTo>
                  <a:cubicBezTo>
                    <a:pt x="310569" y="2162968"/>
                    <a:pt x="321891" y="2174290"/>
                    <a:pt x="327099" y="2167044"/>
                  </a:cubicBezTo>
                  <a:close/>
                  <a:moveTo>
                    <a:pt x="296742" y="2122972"/>
                  </a:moveTo>
                  <a:cubicBezTo>
                    <a:pt x="302049" y="2121981"/>
                    <a:pt x="307229" y="2124982"/>
                    <a:pt x="306946" y="2136926"/>
                  </a:cubicBezTo>
                  <a:cubicBezTo>
                    <a:pt x="304794" y="2136926"/>
                    <a:pt x="304568" y="2132398"/>
                    <a:pt x="305474" y="2132171"/>
                  </a:cubicBezTo>
                  <a:cubicBezTo>
                    <a:pt x="295850" y="2118924"/>
                    <a:pt x="294152" y="2142588"/>
                    <a:pt x="285773" y="2132964"/>
                  </a:cubicBezTo>
                  <a:cubicBezTo>
                    <a:pt x="286000" y="2128944"/>
                    <a:pt x="291434" y="2123963"/>
                    <a:pt x="296742" y="2122972"/>
                  </a:cubicBezTo>
                  <a:close/>
                  <a:moveTo>
                    <a:pt x="4246022" y="1817213"/>
                  </a:moveTo>
                  <a:cubicBezTo>
                    <a:pt x="4247080" y="1817597"/>
                    <a:pt x="4247780" y="1818565"/>
                    <a:pt x="4247780" y="1819647"/>
                  </a:cubicBezTo>
                  <a:cubicBezTo>
                    <a:pt x="4247780" y="1820728"/>
                    <a:pt x="4247080" y="1821697"/>
                    <a:pt x="4246022" y="1822081"/>
                  </a:cubicBezTo>
                  <a:cubicBezTo>
                    <a:pt x="4255270" y="1837366"/>
                    <a:pt x="4269023" y="1814835"/>
                    <a:pt x="4277322" y="1826044"/>
                  </a:cubicBezTo>
                  <a:cubicBezTo>
                    <a:pt x="4273172" y="1833856"/>
                    <a:pt x="4234521" y="1840310"/>
                    <a:pt x="4246022" y="1817213"/>
                  </a:cubicBezTo>
                  <a:close/>
                  <a:moveTo>
                    <a:pt x="4238197" y="1776821"/>
                  </a:moveTo>
                  <a:cubicBezTo>
                    <a:pt x="4245725" y="1776566"/>
                    <a:pt x="4254499" y="1778151"/>
                    <a:pt x="4256100" y="1781887"/>
                  </a:cubicBezTo>
                  <a:cubicBezTo>
                    <a:pt x="4253017" y="1790945"/>
                    <a:pt x="4238552" y="1776906"/>
                    <a:pt x="4227763" y="1782793"/>
                  </a:cubicBezTo>
                  <a:cubicBezTo>
                    <a:pt x="4224384" y="1779170"/>
                    <a:pt x="4230668" y="1777076"/>
                    <a:pt x="4238197" y="1776821"/>
                  </a:cubicBezTo>
                  <a:close/>
                  <a:moveTo>
                    <a:pt x="280339" y="1693888"/>
                  </a:moveTo>
                  <a:cubicBezTo>
                    <a:pt x="278187" y="1710532"/>
                    <a:pt x="263355" y="1693888"/>
                    <a:pt x="255996" y="1701021"/>
                  </a:cubicBezTo>
                  <a:cubicBezTo>
                    <a:pt x="252033" y="1687548"/>
                    <a:pt x="273545" y="1701587"/>
                    <a:pt x="280339" y="1693888"/>
                  </a:cubicBezTo>
                  <a:close/>
                  <a:moveTo>
                    <a:pt x="190893" y="1689925"/>
                  </a:moveTo>
                  <a:cubicBezTo>
                    <a:pt x="192931" y="1700342"/>
                    <a:pt x="196101" y="1704644"/>
                    <a:pt x="199611" y="1702606"/>
                  </a:cubicBezTo>
                  <a:lnTo>
                    <a:pt x="200177" y="1702606"/>
                  </a:lnTo>
                  <a:cubicBezTo>
                    <a:pt x="199158" y="1719476"/>
                    <a:pt x="185685" y="1698983"/>
                    <a:pt x="179571" y="1703738"/>
                  </a:cubicBezTo>
                  <a:cubicBezTo>
                    <a:pt x="180363" y="1695247"/>
                    <a:pt x="186930" y="1694454"/>
                    <a:pt x="190893" y="1689925"/>
                  </a:cubicBezTo>
                  <a:close/>
                  <a:moveTo>
                    <a:pt x="539503" y="1635833"/>
                  </a:moveTo>
                  <a:lnTo>
                    <a:pt x="538824" y="1636091"/>
                  </a:lnTo>
                  <a:lnTo>
                    <a:pt x="538610" y="1640401"/>
                  </a:lnTo>
                  <a:lnTo>
                    <a:pt x="532824" y="1643504"/>
                  </a:lnTo>
                  <a:cubicBezTo>
                    <a:pt x="535088" y="1643165"/>
                    <a:pt x="537268" y="1642797"/>
                    <a:pt x="538570" y="1641197"/>
                  </a:cubicBezTo>
                  <a:lnTo>
                    <a:pt x="538610" y="1640401"/>
                  </a:lnTo>
                  <a:lnTo>
                    <a:pt x="539277" y="1640043"/>
                  </a:lnTo>
                  <a:close/>
                  <a:moveTo>
                    <a:pt x="312023" y="1632992"/>
                  </a:moveTo>
                  <a:cubicBezTo>
                    <a:pt x="328125" y="1631942"/>
                    <a:pt x="348781" y="1637673"/>
                    <a:pt x="364915" y="1633088"/>
                  </a:cubicBezTo>
                  <a:cubicBezTo>
                    <a:pt x="347932" y="1653241"/>
                    <a:pt x="318494" y="1643618"/>
                    <a:pt x="297775" y="1636937"/>
                  </a:cubicBezTo>
                  <a:cubicBezTo>
                    <a:pt x="301794" y="1634447"/>
                    <a:pt x="306656" y="1633343"/>
                    <a:pt x="312023" y="1632992"/>
                  </a:cubicBezTo>
                  <a:close/>
                  <a:moveTo>
                    <a:pt x="438835" y="1626404"/>
                  </a:moveTo>
                  <a:lnTo>
                    <a:pt x="438137" y="1627569"/>
                  </a:lnTo>
                  <a:lnTo>
                    <a:pt x="439527" y="1626548"/>
                  </a:lnTo>
                  <a:close/>
                  <a:moveTo>
                    <a:pt x="327212" y="1589284"/>
                  </a:moveTo>
                  <a:cubicBezTo>
                    <a:pt x="332590" y="1588251"/>
                    <a:pt x="339440" y="1590770"/>
                    <a:pt x="343289" y="1594959"/>
                  </a:cubicBezTo>
                  <a:cubicBezTo>
                    <a:pt x="352687" y="1597224"/>
                    <a:pt x="326985" y="1596431"/>
                    <a:pt x="319966" y="1604923"/>
                  </a:cubicBezTo>
                  <a:cubicBezTo>
                    <a:pt x="317928" y="1594903"/>
                    <a:pt x="321834" y="1590318"/>
                    <a:pt x="327212" y="1589284"/>
                  </a:cubicBezTo>
                  <a:close/>
                  <a:moveTo>
                    <a:pt x="279262" y="1580920"/>
                  </a:moveTo>
                  <a:cubicBezTo>
                    <a:pt x="283522" y="1580970"/>
                    <a:pt x="287188" y="1581147"/>
                    <a:pt x="289169" y="1581260"/>
                  </a:cubicBezTo>
                  <a:cubicBezTo>
                    <a:pt x="284301" y="1596884"/>
                    <a:pt x="267204" y="1579108"/>
                    <a:pt x="254297" y="1589072"/>
                  </a:cubicBezTo>
                  <a:cubicBezTo>
                    <a:pt x="248353" y="1581769"/>
                    <a:pt x="266482" y="1580771"/>
                    <a:pt x="279262" y="1580920"/>
                  </a:cubicBezTo>
                  <a:close/>
                  <a:moveTo>
                    <a:pt x="384389" y="1565748"/>
                  </a:moveTo>
                  <a:cubicBezTo>
                    <a:pt x="379747" y="1578429"/>
                    <a:pt x="355857" y="1573787"/>
                    <a:pt x="343629" y="1579561"/>
                  </a:cubicBezTo>
                  <a:cubicBezTo>
                    <a:pt x="348271" y="1566880"/>
                    <a:pt x="372161" y="1571636"/>
                    <a:pt x="384389" y="1565748"/>
                  </a:cubicBezTo>
                  <a:close/>
                  <a:moveTo>
                    <a:pt x="272299" y="1554539"/>
                  </a:moveTo>
                  <a:cubicBezTo>
                    <a:pt x="265053" y="1580014"/>
                    <a:pt x="229841" y="1559974"/>
                    <a:pt x="207083" y="1574353"/>
                  </a:cubicBezTo>
                  <a:cubicBezTo>
                    <a:pt x="206517" y="1563371"/>
                    <a:pt x="253844" y="1561559"/>
                    <a:pt x="272299" y="1554539"/>
                  </a:cubicBezTo>
                  <a:close/>
                  <a:moveTo>
                    <a:pt x="518133" y="1537873"/>
                  </a:moveTo>
                  <a:cubicBezTo>
                    <a:pt x="506499" y="1534704"/>
                    <a:pt x="487478" y="1545085"/>
                    <a:pt x="483232" y="1549671"/>
                  </a:cubicBezTo>
                  <a:lnTo>
                    <a:pt x="483572" y="1550124"/>
                  </a:lnTo>
                  <a:cubicBezTo>
                    <a:pt x="479949" y="1561446"/>
                    <a:pt x="514595" y="1546500"/>
                    <a:pt x="526483" y="1546274"/>
                  </a:cubicBezTo>
                  <a:cubicBezTo>
                    <a:pt x="525068" y="1541490"/>
                    <a:pt x="522011" y="1538929"/>
                    <a:pt x="518133" y="1537873"/>
                  </a:cubicBezTo>
                  <a:close/>
                  <a:moveTo>
                    <a:pt x="4275964" y="1519075"/>
                  </a:moveTo>
                  <a:cubicBezTo>
                    <a:pt x="4294136" y="1518422"/>
                    <a:pt x="4313136" y="1530523"/>
                    <a:pt x="4327232" y="1539949"/>
                  </a:cubicBezTo>
                  <a:cubicBezTo>
                    <a:pt x="4308098" y="1544591"/>
                    <a:pt x="4281943" y="1524777"/>
                    <a:pt x="4258280" y="1524550"/>
                  </a:cubicBezTo>
                  <a:cubicBezTo>
                    <a:pt x="4263941" y="1520927"/>
                    <a:pt x="4269906" y="1519293"/>
                    <a:pt x="4275964" y="1519075"/>
                  </a:cubicBezTo>
                  <a:close/>
                  <a:moveTo>
                    <a:pt x="385779" y="1510141"/>
                  </a:moveTo>
                  <a:lnTo>
                    <a:pt x="299812" y="1547859"/>
                  </a:lnTo>
                  <a:cubicBezTo>
                    <a:pt x="310738" y="1537839"/>
                    <a:pt x="322400" y="1532093"/>
                    <a:pt x="336822" y="1526814"/>
                  </a:cubicBezTo>
                  <a:close/>
                  <a:moveTo>
                    <a:pt x="390390" y="1508118"/>
                  </a:moveTo>
                  <a:lnTo>
                    <a:pt x="390390" y="1508571"/>
                  </a:lnTo>
                  <a:lnTo>
                    <a:pt x="385779" y="1510141"/>
                  </a:lnTo>
                  <a:close/>
                  <a:moveTo>
                    <a:pt x="4451127" y="1500652"/>
                  </a:moveTo>
                  <a:cubicBezTo>
                    <a:pt x="4456164" y="1500540"/>
                    <a:pt x="4461599" y="1513342"/>
                    <a:pt x="4467288" y="1511303"/>
                  </a:cubicBezTo>
                  <a:cubicBezTo>
                    <a:pt x="4463778" y="1519116"/>
                    <a:pt x="4456985" y="1517870"/>
                    <a:pt x="4451776" y="1521040"/>
                  </a:cubicBezTo>
                  <a:cubicBezTo>
                    <a:pt x="4452569" y="1510398"/>
                    <a:pt x="4450757" y="1505416"/>
                    <a:pt x="4446568" y="1506208"/>
                  </a:cubicBezTo>
                  <a:lnTo>
                    <a:pt x="4446228" y="1506095"/>
                  </a:lnTo>
                  <a:cubicBezTo>
                    <a:pt x="4447813" y="1502161"/>
                    <a:pt x="4449448" y="1500689"/>
                    <a:pt x="4451127" y="1500652"/>
                  </a:cubicBezTo>
                  <a:close/>
                  <a:moveTo>
                    <a:pt x="315097" y="1499400"/>
                  </a:moveTo>
                  <a:cubicBezTo>
                    <a:pt x="316441" y="1499087"/>
                    <a:pt x="317785" y="1499923"/>
                    <a:pt x="318097" y="1501268"/>
                  </a:cubicBezTo>
                  <a:cubicBezTo>
                    <a:pt x="318410" y="1502612"/>
                    <a:pt x="317574" y="1503956"/>
                    <a:pt x="316229" y="1504269"/>
                  </a:cubicBezTo>
                  <a:cubicBezTo>
                    <a:pt x="316229" y="1512421"/>
                    <a:pt x="337062" y="1508005"/>
                    <a:pt x="333666" y="1500532"/>
                  </a:cubicBezTo>
                  <a:cubicBezTo>
                    <a:pt x="339553" y="1500532"/>
                    <a:pt x="332533" y="1509590"/>
                    <a:pt x="339327" y="1509364"/>
                  </a:cubicBezTo>
                  <a:cubicBezTo>
                    <a:pt x="332760" y="1516270"/>
                    <a:pt x="322457" y="1515591"/>
                    <a:pt x="301850" y="1522497"/>
                  </a:cubicBezTo>
                  <a:cubicBezTo>
                    <a:pt x="302303" y="1511175"/>
                    <a:pt x="317022" y="1512647"/>
                    <a:pt x="315097" y="1499400"/>
                  </a:cubicBezTo>
                  <a:close/>
                  <a:moveTo>
                    <a:pt x="4367983" y="1484480"/>
                  </a:moveTo>
                  <a:cubicBezTo>
                    <a:pt x="4374325" y="1483472"/>
                    <a:pt x="4381607" y="1493896"/>
                    <a:pt x="4388825" y="1490244"/>
                  </a:cubicBezTo>
                  <a:cubicBezTo>
                    <a:pt x="4388938" y="1504963"/>
                    <a:pt x="4371502" y="1485149"/>
                    <a:pt x="4362218" y="1490584"/>
                  </a:cubicBezTo>
                  <a:lnTo>
                    <a:pt x="4361991" y="1490244"/>
                  </a:lnTo>
                  <a:cubicBezTo>
                    <a:pt x="4363859" y="1486423"/>
                    <a:pt x="4365869" y="1484817"/>
                    <a:pt x="4367983" y="1484480"/>
                  </a:cubicBezTo>
                  <a:close/>
                  <a:moveTo>
                    <a:pt x="251466" y="1426598"/>
                  </a:moveTo>
                  <a:cubicBezTo>
                    <a:pt x="258599" y="1429542"/>
                    <a:pt x="263355" y="1437920"/>
                    <a:pt x="274677" y="1431467"/>
                  </a:cubicBezTo>
                  <a:cubicBezTo>
                    <a:pt x="278413" y="1434071"/>
                    <a:pt x="245013" y="1452300"/>
                    <a:pt x="241616" y="1449016"/>
                  </a:cubicBezTo>
                  <a:cubicBezTo>
                    <a:pt x="240937" y="1443242"/>
                    <a:pt x="247164" y="1443581"/>
                    <a:pt x="251127" y="1441883"/>
                  </a:cubicBezTo>
                  <a:cubicBezTo>
                    <a:pt x="241729" y="1432712"/>
                    <a:pt x="250787" y="1436675"/>
                    <a:pt x="251466" y="1426598"/>
                  </a:cubicBezTo>
                  <a:close/>
                  <a:moveTo>
                    <a:pt x="310003" y="1373671"/>
                  </a:moveTo>
                  <a:lnTo>
                    <a:pt x="320013" y="1378785"/>
                  </a:lnTo>
                  <a:cubicBezTo>
                    <a:pt x="330326" y="1388216"/>
                    <a:pt x="340686" y="1405114"/>
                    <a:pt x="352574" y="1384819"/>
                  </a:cubicBezTo>
                  <a:cubicBezTo>
                    <a:pt x="353508" y="1410379"/>
                    <a:pt x="332406" y="1401484"/>
                    <a:pt x="319265" y="1387749"/>
                  </a:cubicBezTo>
                  <a:close/>
                  <a:moveTo>
                    <a:pt x="309662" y="1373497"/>
                  </a:moveTo>
                  <a:lnTo>
                    <a:pt x="309889" y="1373497"/>
                  </a:lnTo>
                  <a:lnTo>
                    <a:pt x="310003" y="1373671"/>
                  </a:lnTo>
                  <a:close/>
                  <a:moveTo>
                    <a:pt x="116958" y="1355381"/>
                  </a:moveTo>
                  <a:lnTo>
                    <a:pt x="117071" y="1355381"/>
                  </a:lnTo>
                  <a:cubicBezTo>
                    <a:pt x="114694" y="1367609"/>
                    <a:pt x="92955" y="1362741"/>
                    <a:pt x="83105" y="1368176"/>
                  </a:cubicBezTo>
                  <a:cubicBezTo>
                    <a:pt x="89925" y="1356420"/>
                    <a:pt x="104068" y="1351075"/>
                    <a:pt x="116958" y="1355381"/>
                  </a:cubicBezTo>
                  <a:close/>
                  <a:moveTo>
                    <a:pt x="199950" y="1311451"/>
                  </a:moveTo>
                  <a:lnTo>
                    <a:pt x="200063" y="1311451"/>
                  </a:lnTo>
                  <a:cubicBezTo>
                    <a:pt x="206404" y="1330020"/>
                    <a:pt x="181835" y="1321415"/>
                    <a:pt x="173909" y="1327529"/>
                  </a:cubicBezTo>
                  <a:cubicBezTo>
                    <a:pt x="172550" y="1309866"/>
                    <a:pt x="192477" y="1325717"/>
                    <a:pt x="199950" y="1311451"/>
                  </a:cubicBezTo>
                  <a:close/>
                  <a:moveTo>
                    <a:pt x="258599" y="1308507"/>
                  </a:moveTo>
                  <a:lnTo>
                    <a:pt x="258712" y="1308507"/>
                  </a:lnTo>
                  <a:cubicBezTo>
                    <a:pt x="250108" y="1322887"/>
                    <a:pt x="222368" y="1318811"/>
                    <a:pt x="209234" y="1319830"/>
                  </a:cubicBezTo>
                  <a:cubicBezTo>
                    <a:pt x="215801" y="1300808"/>
                    <a:pt x="240937" y="1317905"/>
                    <a:pt x="258599" y="1308507"/>
                  </a:cubicBezTo>
                  <a:close/>
                  <a:moveTo>
                    <a:pt x="331967" y="1295560"/>
                  </a:moveTo>
                  <a:cubicBezTo>
                    <a:pt x="331911" y="1297046"/>
                    <a:pt x="331458" y="1300186"/>
                    <a:pt x="331288" y="1302960"/>
                  </a:cubicBezTo>
                  <a:cubicBezTo>
                    <a:pt x="290415" y="1320056"/>
                    <a:pt x="236294" y="1312583"/>
                    <a:pt x="300944" y="1299339"/>
                  </a:cubicBezTo>
                  <a:cubicBezTo>
                    <a:pt x="302756" y="1299000"/>
                    <a:pt x="320079" y="1305450"/>
                    <a:pt x="330495" y="1298093"/>
                  </a:cubicBezTo>
                  <a:lnTo>
                    <a:pt x="330269" y="1298093"/>
                  </a:lnTo>
                  <a:cubicBezTo>
                    <a:pt x="331684" y="1294244"/>
                    <a:pt x="332024" y="1294074"/>
                    <a:pt x="331967" y="1295560"/>
                  </a:cubicBezTo>
                  <a:close/>
                  <a:moveTo>
                    <a:pt x="307478" y="1283137"/>
                  </a:moveTo>
                  <a:cubicBezTo>
                    <a:pt x="310285" y="1283566"/>
                    <a:pt x="312465" y="1284649"/>
                    <a:pt x="313286" y="1286545"/>
                  </a:cubicBezTo>
                  <a:cubicBezTo>
                    <a:pt x="316343" y="1310319"/>
                    <a:pt x="293585" y="1288130"/>
                    <a:pt x="284867" y="1292658"/>
                  </a:cubicBezTo>
                  <a:lnTo>
                    <a:pt x="284980" y="1292658"/>
                  </a:lnTo>
                  <a:cubicBezTo>
                    <a:pt x="284980" y="1286460"/>
                    <a:pt x="299055" y="1281853"/>
                    <a:pt x="307478" y="1283137"/>
                  </a:cubicBezTo>
                  <a:close/>
                  <a:moveTo>
                    <a:pt x="119902" y="1237746"/>
                  </a:moveTo>
                  <a:cubicBezTo>
                    <a:pt x="119902" y="1241822"/>
                    <a:pt x="117411" y="1243294"/>
                    <a:pt x="118430" y="1248275"/>
                  </a:cubicBezTo>
                  <a:cubicBezTo>
                    <a:pt x="171531" y="1236274"/>
                    <a:pt x="104957" y="1264240"/>
                    <a:pt x="95786" y="1248275"/>
                  </a:cubicBezTo>
                  <a:cubicBezTo>
                    <a:pt x="90577" y="1248163"/>
                    <a:pt x="91257" y="1254163"/>
                    <a:pt x="86728" y="1255409"/>
                  </a:cubicBezTo>
                  <a:lnTo>
                    <a:pt x="86501" y="1255409"/>
                  </a:lnTo>
                  <a:cubicBezTo>
                    <a:pt x="78463" y="1247030"/>
                    <a:pt x="112203" y="1234236"/>
                    <a:pt x="119902" y="1237746"/>
                  </a:cubicBezTo>
                  <a:close/>
                  <a:moveTo>
                    <a:pt x="215122" y="1211478"/>
                  </a:moveTo>
                  <a:cubicBezTo>
                    <a:pt x="209853" y="1221170"/>
                    <a:pt x="199771" y="1227270"/>
                    <a:pt x="188741" y="1227442"/>
                  </a:cubicBezTo>
                  <a:cubicBezTo>
                    <a:pt x="188515" y="1207855"/>
                    <a:pt x="203800" y="1213404"/>
                    <a:pt x="215122" y="1211478"/>
                  </a:cubicBezTo>
                  <a:close/>
                  <a:moveTo>
                    <a:pt x="175607" y="1133808"/>
                  </a:moveTo>
                  <a:cubicBezTo>
                    <a:pt x="176287" y="1144451"/>
                    <a:pt x="182740" y="1141846"/>
                    <a:pt x="188515" y="1141054"/>
                  </a:cubicBezTo>
                  <a:cubicBezTo>
                    <a:pt x="165644" y="1160981"/>
                    <a:pt x="114920" y="1166190"/>
                    <a:pt x="80048" y="1160302"/>
                  </a:cubicBezTo>
                  <a:lnTo>
                    <a:pt x="79821" y="1160302"/>
                  </a:lnTo>
                  <a:cubicBezTo>
                    <a:pt x="77104" y="1159623"/>
                    <a:pt x="101220" y="1151357"/>
                    <a:pt x="113788" y="1142527"/>
                  </a:cubicBezTo>
                  <a:cubicBezTo>
                    <a:pt x="116958" y="1150452"/>
                    <a:pt x="113109" y="1152376"/>
                    <a:pt x="108806" y="1153848"/>
                  </a:cubicBezTo>
                  <a:cubicBezTo>
                    <a:pt x="137451" y="1156792"/>
                    <a:pt x="147189" y="1142527"/>
                    <a:pt x="175607" y="1133808"/>
                  </a:cubicBezTo>
                  <a:close/>
                  <a:moveTo>
                    <a:pt x="296446" y="1107394"/>
                  </a:moveTo>
                  <a:lnTo>
                    <a:pt x="278880" y="1118088"/>
                  </a:lnTo>
                  <a:cubicBezTo>
                    <a:pt x="263362" y="1126654"/>
                    <a:pt x="253448" y="1128373"/>
                    <a:pt x="220670" y="1133468"/>
                  </a:cubicBezTo>
                  <a:cubicBezTo>
                    <a:pt x="229897" y="1121523"/>
                    <a:pt x="239663" y="1116740"/>
                    <a:pt x="251777" y="1114065"/>
                  </a:cubicBezTo>
                  <a:close/>
                  <a:moveTo>
                    <a:pt x="297321" y="1106861"/>
                  </a:moveTo>
                  <a:lnTo>
                    <a:pt x="296982" y="1107314"/>
                  </a:lnTo>
                  <a:lnTo>
                    <a:pt x="296446" y="1107394"/>
                  </a:lnTo>
                  <a:close/>
                  <a:moveTo>
                    <a:pt x="212105" y="1078845"/>
                  </a:moveTo>
                  <a:cubicBezTo>
                    <a:pt x="225326" y="1075789"/>
                    <a:pt x="218660" y="1090246"/>
                    <a:pt x="192251" y="1088972"/>
                  </a:cubicBezTo>
                  <a:cubicBezTo>
                    <a:pt x="201082" y="1082830"/>
                    <a:pt x="207699" y="1079865"/>
                    <a:pt x="212105" y="1078845"/>
                  </a:cubicBezTo>
                  <a:close/>
                  <a:moveTo>
                    <a:pt x="166628" y="1075193"/>
                  </a:moveTo>
                  <a:cubicBezTo>
                    <a:pt x="169012" y="1076072"/>
                    <a:pt x="170937" y="1078641"/>
                    <a:pt x="171871" y="1083764"/>
                  </a:cubicBezTo>
                  <a:lnTo>
                    <a:pt x="172211" y="1083877"/>
                  </a:lnTo>
                  <a:lnTo>
                    <a:pt x="147075" y="1089538"/>
                  </a:lnTo>
                  <a:cubicBezTo>
                    <a:pt x="148179" y="1085123"/>
                    <a:pt x="159473" y="1072555"/>
                    <a:pt x="166628" y="1075193"/>
                  </a:cubicBezTo>
                  <a:close/>
                  <a:moveTo>
                    <a:pt x="4477931" y="1059549"/>
                  </a:moveTo>
                  <a:cubicBezTo>
                    <a:pt x="4480082" y="1060456"/>
                    <a:pt x="4478950" y="1064531"/>
                    <a:pt x="4477931" y="1064418"/>
                  </a:cubicBezTo>
                  <a:cubicBezTo>
                    <a:pt x="4483705" y="1080043"/>
                    <a:pt x="4493782" y="1058078"/>
                    <a:pt x="4499103" y="1069626"/>
                  </a:cubicBezTo>
                  <a:cubicBezTo>
                    <a:pt x="4496160" y="1077552"/>
                    <a:pt x="4469552" y="1082194"/>
                    <a:pt x="4477931" y="1059549"/>
                  </a:cubicBezTo>
                  <a:close/>
                  <a:moveTo>
                    <a:pt x="288065" y="1059193"/>
                  </a:moveTo>
                  <a:cubicBezTo>
                    <a:pt x="292240" y="1058947"/>
                    <a:pt x="296132" y="1060780"/>
                    <a:pt x="299359" y="1066215"/>
                  </a:cubicBezTo>
                  <a:lnTo>
                    <a:pt x="299699" y="1066328"/>
                  </a:lnTo>
                  <a:cubicBezTo>
                    <a:pt x="279659" y="1064856"/>
                    <a:pt x="269129" y="1086595"/>
                    <a:pt x="253165" y="1076404"/>
                  </a:cubicBezTo>
                  <a:cubicBezTo>
                    <a:pt x="260468" y="1079376"/>
                    <a:pt x="275540" y="1059930"/>
                    <a:pt x="288065" y="1059193"/>
                  </a:cubicBezTo>
                  <a:close/>
                  <a:moveTo>
                    <a:pt x="83218" y="1057836"/>
                  </a:moveTo>
                  <a:lnTo>
                    <a:pt x="83558" y="1057949"/>
                  </a:lnTo>
                  <a:cubicBezTo>
                    <a:pt x="73255" y="1078216"/>
                    <a:pt x="59781" y="1062818"/>
                    <a:pt x="42685" y="1077310"/>
                  </a:cubicBezTo>
                  <a:cubicBezTo>
                    <a:pt x="39061" y="1056138"/>
                    <a:pt x="71330" y="1065875"/>
                    <a:pt x="83218" y="1057836"/>
                  </a:cubicBezTo>
                  <a:close/>
                  <a:moveTo>
                    <a:pt x="366500" y="1046740"/>
                  </a:moveTo>
                  <a:cubicBezTo>
                    <a:pt x="373633" y="1058515"/>
                    <a:pt x="359820" y="1069951"/>
                    <a:pt x="374199" y="1065422"/>
                  </a:cubicBezTo>
                  <a:cubicBezTo>
                    <a:pt x="384049" y="1067347"/>
                    <a:pt x="352460" y="1070630"/>
                    <a:pt x="334798" y="1073801"/>
                  </a:cubicBezTo>
                  <a:cubicBezTo>
                    <a:pt x="340232" y="1060327"/>
                    <a:pt x="355291" y="1055232"/>
                    <a:pt x="366500" y="1046740"/>
                  </a:cubicBezTo>
                  <a:close/>
                  <a:moveTo>
                    <a:pt x="106421" y="1042504"/>
                  </a:moveTo>
                  <a:lnTo>
                    <a:pt x="106202" y="1042664"/>
                  </a:lnTo>
                  <a:lnTo>
                    <a:pt x="106202" y="1042551"/>
                  </a:lnTo>
                  <a:close/>
                  <a:moveTo>
                    <a:pt x="481873" y="1023530"/>
                  </a:moveTo>
                  <a:cubicBezTo>
                    <a:pt x="472023" y="1025114"/>
                    <a:pt x="459795" y="1024776"/>
                    <a:pt x="461946" y="1037230"/>
                  </a:cubicBezTo>
                  <a:lnTo>
                    <a:pt x="462286" y="1037682"/>
                  </a:lnTo>
                  <a:cubicBezTo>
                    <a:pt x="469079" y="1033267"/>
                    <a:pt x="488780" y="1040400"/>
                    <a:pt x="481873" y="1023530"/>
                  </a:cubicBezTo>
                  <a:close/>
                  <a:moveTo>
                    <a:pt x="4474251" y="1019384"/>
                  </a:moveTo>
                  <a:cubicBezTo>
                    <a:pt x="4479402" y="1019412"/>
                    <a:pt x="4485347" y="1021507"/>
                    <a:pt x="4486309" y="1025583"/>
                  </a:cubicBezTo>
                  <a:cubicBezTo>
                    <a:pt x="4483818" y="1034414"/>
                    <a:pt x="4474421" y="1019808"/>
                    <a:pt x="4466948" y="1025583"/>
                  </a:cubicBezTo>
                  <a:cubicBezTo>
                    <a:pt x="4464740" y="1021394"/>
                    <a:pt x="4469099" y="1019356"/>
                    <a:pt x="4474251" y="1019384"/>
                  </a:cubicBezTo>
                  <a:close/>
                  <a:moveTo>
                    <a:pt x="223840" y="1011415"/>
                  </a:moveTo>
                  <a:cubicBezTo>
                    <a:pt x="208781" y="1020417"/>
                    <a:pt x="188769" y="1025143"/>
                    <a:pt x="167823" y="1029148"/>
                  </a:cubicBezTo>
                  <a:lnTo>
                    <a:pt x="106421" y="1042504"/>
                  </a:lnTo>
                  <a:lnTo>
                    <a:pt x="116592" y="1035015"/>
                  </a:lnTo>
                  <a:cubicBezTo>
                    <a:pt x="129738" y="1029729"/>
                    <a:pt x="149651" y="1030238"/>
                    <a:pt x="162813" y="1024888"/>
                  </a:cubicBezTo>
                  <a:cubicBezTo>
                    <a:pt x="193157" y="1017869"/>
                    <a:pt x="193157" y="1017869"/>
                    <a:pt x="223840" y="1011415"/>
                  </a:cubicBezTo>
                  <a:close/>
                  <a:moveTo>
                    <a:pt x="525826" y="1010417"/>
                  </a:moveTo>
                  <a:cubicBezTo>
                    <a:pt x="513243" y="1010864"/>
                    <a:pt x="498319" y="1030351"/>
                    <a:pt x="491610" y="1036211"/>
                  </a:cubicBezTo>
                  <a:lnTo>
                    <a:pt x="491950" y="1036663"/>
                  </a:lnTo>
                  <a:cubicBezTo>
                    <a:pt x="513802" y="1036663"/>
                    <a:pt x="513462" y="1016283"/>
                    <a:pt x="537239" y="1017529"/>
                  </a:cubicBezTo>
                  <a:cubicBezTo>
                    <a:pt x="533955" y="1012236"/>
                    <a:pt x="530021" y="1010269"/>
                    <a:pt x="525826" y="1010417"/>
                  </a:cubicBezTo>
                  <a:close/>
                  <a:moveTo>
                    <a:pt x="270488" y="1001338"/>
                  </a:moveTo>
                  <a:cubicBezTo>
                    <a:pt x="274677" y="1001338"/>
                    <a:pt x="275016" y="1010509"/>
                    <a:pt x="279772" y="1009490"/>
                  </a:cubicBezTo>
                  <a:cubicBezTo>
                    <a:pt x="276149" y="1026133"/>
                    <a:pt x="262562" y="1005301"/>
                    <a:pt x="253504" y="1010057"/>
                  </a:cubicBezTo>
                  <a:cubicBezTo>
                    <a:pt x="254297" y="987978"/>
                    <a:pt x="277734" y="1026700"/>
                    <a:pt x="270488" y="1001338"/>
                  </a:cubicBezTo>
                  <a:close/>
                  <a:moveTo>
                    <a:pt x="484364" y="962390"/>
                  </a:moveTo>
                  <a:cubicBezTo>
                    <a:pt x="475533" y="965107"/>
                    <a:pt x="441566" y="966126"/>
                    <a:pt x="452888" y="973712"/>
                  </a:cubicBezTo>
                  <a:cubicBezTo>
                    <a:pt x="468173" y="967032"/>
                    <a:pt x="480741" y="981072"/>
                    <a:pt x="484364" y="962390"/>
                  </a:cubicBezTo>
                  <a:close/>
                  <a:moveTo>
                    <a:pt x="38609" y="961031"/>
                  </a:moveTo>
                  <a:cubicBezTo>
                    <a:pt x="34985" y="973712"/>
                    <a:pt x="11322" y="969070"/>
                    <a:pt x="0" y="974731"/>
                  </a:cubicBezTo>
                  <a:cubicBezTo>
                    <a:pt x="3623" y="962276"/>
                    <a:pt x="27173" y="966919"/>
                    <a:pt x="38609" y="961031"/>
                  </a:cubicBezTo>
                  <a:close/>
                  <a:moveTo>
                    <a:pt x="444057" y="949709"/>
                  </a:moveTo>
                  <a:lnTo>
                    <a:pt x="418922" y="954917"/>
                  </a:lnTo>
                  <a:lnTo>
                    <a:pt x="420733" y="964541"/>
                  </a:lnTo>
                  <a:cubicBezTo>
                    <a:pt x="428206" y="959333"/>
                    <a:pt x="450737" y="967598"/>
                    <a:pt x="444057" y="949709"/>
                  </a:cubicBezTo>
                  <a:close/>
                  <a:moveTo>
                    <a:pt x="159869" y="943934"/>
                  </a:moveTo>
                  <a:cubicBezTo>
                    <a:pt x="145943" y="954238"/>
                    <a:pt x="111524" y="955257"/>
                    <a:pt x="94880" y="958541"/>
                  </a:cubicBezTo>
                  <a:cubicBezTo>
                    <a:pt x="98956" y="941217"/>
                    <a:pt x="141527" y="947218"/>
                    <a:pt x="159869" y="943934"/>
                  </a:cubicBezTo>
                  <a:close/>
                  <a:moveTo>
                    <a:pt x="429225" y="932499"/>
                  </a:moveTo>
                  <a:cubicBezTo>
                    <a:pt x="439868" y="933292"/>
                    <a:pt x="400240" y="946199"/>
                    <a:pt x="385861" y="941331"/>
                  </a:cubicBezTo>
                  <a:cubicBezTo>
                    <a:pt x="394013" y="924121"/>
                    <a:pt x="413714" y="941783"/>
                    <a:pt x="429225" y="932499"/>
                  </a:cubicBezTo>
                  <a:close/>
                  <a:moveTo>
                    <a:pt x="100088" y="845545"/>
                  </a:moveTo>
                  <a:cubicBezTo>
                    <a:pt x="92163" y="862414"/>
                    <a:pt x="58875" y="857093"/>
                    <a:pt x="38382" y="859357"/>
                  </a:cubicBezTo>
                  <a:cubicBezTo>
                    <a:pt x="51629" y="842148"/>
                    <a:pt x="81520" y="850413"/>
                    <a:pt x="100088" y="845545"/>
                  </a:cubicBezTo>
                  <a:close/>
                  <a:moveTo>
                    <a:pt x="387672" y="803879"/>
                  </a:moveTo>
                  <a:cubicBezTo>
                    <a:pt x="388691" y="808747"/>
                    <a:pt x="389597" y="813616"/>
                    <a:pt x="390616" y="818371"/>
                  </a:cubicBezTo>
                  <a:cubicBezTo>
                    <a:pt x="384842" y="821541"/>
                    <a:pt x="383030" y="816107"/>
                    <a:pt x="381332" y="810219"/>
                  </a:cubicBezTo>
                  <a:cubicBezTo>
                    <a:pt x="379229" y="813883"/>
                    <a:pt x="375632" y="816447"/>
                    <a:pt x="371482" y="817239"/>
                  </a:cubicBezTo>
                  <a:cubicBezTo>
                    <a:pt x="369783" y="806822"/>
                    <a:pt x="378501" y="805351"/>
                    <a:pt x="387672" y="803879"/>
                  </a:cubicBezTo>
                  <a:close/>
                  <a:moveTo>
                    <a:pt x="595548" y="802973"/>
                  </a:moveTo>
                  <a:cubicBezTo>
                    <a:pt x="595548" y="832977"/>
                    <a:pt x="565545" y="812937"/>
                    <a:pt x="555694" y="830939"/>
                  </a:cubicBezTo>
                  <a:cubicBezTo>
                    <a:pt x="554902" y="826184"/>
                    <a:pt x="559431" y="826297"/>
                    <a:pt x="562035" y="824712"/>
                  </a:cubicBezTo>
                  <a:cubicBezTo>
                    <a:pt x="520822" y="823580"/>
                    <a:pt x="468853" y="835468"/>
                    <a:pt x="422658" y="827316"/>
                  </a:cubicBezTo>
                  <a:cubicBezTo>
                    <a:pt x="466928" y="806030"/>
                    <a:pt x="546184" y="816899"/>
                    <a:pt x="595548" y="802973"/>
                  </a:cubicBezTo>
                  <a:close/>
                  <a:moveTo>
                    <a:pt x="750210" y="783499"/>
                  </a:moveTo>
                  <a:cubicBezTo>
                    <a:pt x="718168" y="799916"/>
                    <a:pt x="648310" y="797086"/>
                    <a:pt x="609248" y="815541"/>
                  </a:cubicBezTo>
                  <a:cubicBezTo>
                    <a:pt x="612871" y="805917"/>
                    <a:pt x="610494" y="804219"/>
                    <a:pt x="600077" y="807162"/>
                  </a:cubicBezTo>
                  <a:cubicBezTo>
                    <a:pt x="634610" y="787801"/>
                    <a:pt x="711941" y="784291"/>
                    <a:pt x="750210" y="783499"/>
                  </a:cubicBezTo>
                  <a:close/>
                  <a:moveTo>
                    <a:pt x="819521" y="765273"/>
                  </a:moveTo>
                  <a:cubicBezTo>
                    <a:pt x="822636" y="765029"/>
                    <a:pt x="825248" y="765383"/>
                    <a:pt x="826521" y="766515"/>
                  </a:cubicBezTo>
                  <a:lnTo>
                    <a:pt x="825146" y="774250"/>
                  </a:lnTo>
                  <a:lnTo>
                    <a:pt x="827288" y="773839"/>
                  </a:lnTo>
                  <a:cubicBezTo>
                    <a:pt x="834312" y="772189"/>
                    <a:pt x="841303" y="770672"/>
                    <a:pt x="844947" y="771205"/>
                  </a:cubicBezTo>
                  <a:cubicBezTo>
                    <a:pt x="847376" y="771561"/>
                    <a:pt x="848317" y="772827"/>
                    <a:pt x="846788" y="775573"/>
                  </a:cubicBezTo>
                  <a:lnTo>
                    <a:pt x="840011" y="776802"/>
                  </a:lnTo>
                  <a:lnTo>
                    <a:pt x="840239" y="776845"/>
                  </a:lnTo>
                  <a:cubicBezTo>
                    <a:pt x="841021" y="777685"/>
                    <a:pt x="838141" y="779019"/>
                    <a:pt x="833796" y="779946"/>
                  </a:cubicBezTo>
                  <a:lnTo>
                    <a:pt x="819186" y="780579"/>
                  </a:lnTo>
                  <a:lnTo>
                    <a:pt x="803085" y="783499"/>
                  </a:lnTo>
                  <a:cubicBezTo>
                    <a:pt x="803085" y="777611"/>
                    <a:pt x="807161" y="769912"/>
                    <a:pt x="809425" y="777272"/>
                  </a:cubicBezTo>
                  <a:lnTo>
                    <a:pt x="812611" y="776660"/>
                  </a:lnTo>
                  <a:lnTo>
                    <a:pt x="807726" y="773422"/>
                  </a:lnTo>
                  <a:cubicBezTo>
                    <a:pt x="803877" y="772516"/>
                    <a:pt x="803877" y="778630"/>
                    <a:pt x="800367" y="779196"/>
                  </a:cubicBezTo>
                  <a:lnTo>
                    <a:pt x="800367" y="778743"/>
                  </a:lnTo>
                  <a:cubicBezTo>
                    <a:pt x="796291" y="772119"/>
                    <a:pt x="810175" y="766005"/>
                    <a:pt x="819521" y="765273"/>
                  </a:cubicBezTo>
                  <a:close/>
                  <a:moveTo>
                    <a:pt x="651820" y="761420"/>
                  </a:moveTo>
                  <a:lnTo>
                    <a:pt x="651820" y="761760"/>
                  </a:lnTo>
                  <a:lnTo>
                    <a:pt x="650860" y="761660"/>
                  </a:lnTo>
                  <a:close/>
                  <a:moveTo>
                    <a:pt x="624901" y="758958"/>
                  </a:moveTo>
                  <a:lnTo>
                    <a:pt x="650860" y="761660"/>
                  </a:lnTo>
                  <a:lnTo>
                    <a:pt x="628171" y="767322"/>
                  </a:lnTo>
                  <a:cubicBezTo>
                    <a:pt x="618080" y="767110"/>
                    <a:pt x="606758" y="766685"/>
                    <a:pt x="597134" y="771950"/>
                  </a:cubicBezTo>
                  <a:cubicBezTo>
                    <a:pt x="604776" y="767478"/>
                    <a:pt x="614910" y="761902"/>
                    <a:pt x="624901" y="758958"/>
                  </a:cubicBezTo>
                  <a:close/>
                  <a:moveTo>
                    <a:pt x="887364" y="753141"/>
                  </a:moveTo>
                  <a:cubicBezTo>
                    <a:pt x="891398" y="752532"/>
                    <a:pt x="896379" y="754230"/>
                    <a:pt x="900682" y="754061"/>
                  </a:cubicBezTo>
                  <a:cubicBezTo>
                    <a:pt x="897225" y="762343"/>
                    <a:pt x="888630" y="767267"/>
                    <a:pt x="879736" y="766062"/>
                  </a:cubicBezTo>
                  <a:cubicBezTo>
                    <a:pt x="880245" y="756665"/>
                    <a:pt x="883331" y="753749"/>
                    <a:pt x="887364" y="753141"/>
                  </a:cubicBezTo>
                  <a:close/>
                  <a:moveTo>
                    <a:pt x="1034005" y="729829"/>
                  </a:moveTo>
                  <a:lnTo>
                    <a:pt x="1031861" y="732012"/>
                  </a:lnTo>
                  <a:lnTo>
                    <a:pt x="1035529" y="731416"/>
                  </a:lnTo>
                  <a:close/>
                  <a:moveTo>
                    <a:pt x="919024" y="717377"/>
                  </a:moveTo>
                  <a:lnTo>
                    <a:pt x="919024" y="718056"/>
                  </a:lnTo>
                  <a:cubicBezTo>
                    <a:pt x="924232" y="718962"/>
                    <a:pt x="926384" y="725642"/>
                    <a:pt x="931818" y="725982"/>
                  </a:cubicBezTo>
                  <a:cubicBezTo>
                    <a:pt x="931818" y="737305"/>
                    <a:pt x="914156" y="731077"/>
                    <a:pt x="907023" y="735266"/>
                  </a:cubicBezTo>
                  <a:cubicBezTo>
                    <a:pt x="905777" y="724623"/>
                    <a:pt x="923100" y="730624"/>
                    <a:pt x="919024" y="717377"/>
                  </a:cubicBezTo>
                  <a:close/>
                  <a:moveTo>
                    <a:pt x="828673" y="671069"/>
                  </a:moveTo>
                  <a:cubicBezTo>
                    <a:pt x="830484" y="679447"/>
                    <a:pt x="827540" y="680693"/>
                    <a:pt x="824257" y="681485"/>
                  </a:cubicBezTo>
                  <a:cubicBezTo>
                    <a:pt x="845203" y="688618"/>
                    <a:pt x="853355" y="676164"/>
                    <a:pt x="874754" y="671408"/>
                  </a:cubicBezTo>
                  <a:cubicBezTo>
                    <a:pt x="874754" y="682051"/>
                    <a:pt x="879622" y="680466"/>
                    <a:pt x="883925" y="680466"/>
                  </a:cubicBezTo>
                  <a:cubicBezTo>
                    <a:pt x="866149" y="697223"/>
                    <a:pt x="827993" y="695525"/>
                    <a:pt x="802858" y="684203"/>
                  </a:cubicBezTo>
                  <a:lnTo>
                    <a:pt x="802858" y="683750"/>
                  </a:lnTo>
                  <a:cubicBezTo>
                    <a:pt x="800820" y="682731"/>
                    <a:pt x="819162" y="677975"/>
                    <a:pt x="828673" y="671069"/>
                  </a:cubicBezTo>
                  <a:close/>
                  <a:moveTo>
                    <a:pt x="966464" y="660312"/>
                  </a:moveTo>
                  <a:lnTo>
                    <a:pt x="966464" y="660426"/>
                  </a:lnTo>
                  <a:cubicBezTo>
                    <a:pt x="943819" y="675937"/>
                    <a:pt x="941102" y="676503"/>
                    <a:pt x="908154" y="678541"/>
                  </a:cubicBezTo>
                  <a:cubicBezTo>
                    <a:pt x="923100" y="655670"/>
                    <a:pt x="938272" y="663256"/>
                    <a:pt x="966464" y="660312"/>
                  </a:cubicBezTo>
                  <a:close/>
                  <a:moveTo>
                    <a:pt x="888907" y="630648"/>
                  </a:moveTo>
                  <a:lnTo>
                    <a:pt x="889137" y="630648"/>
                  </a:lnTo>
                  <a:lnTo>
                    <a:pt x="888907" y="630761"/>
                  </a:lnTo>
                  <a:close/>
                  <a:moveTo>
                    <a:pt x="903866" y="623416"/>
                  </a:moveTo>
                  <a:cubicBezTo>
                    <a:pt x="907164" y="622921"/>
                    <a:pt x="908777" y="624025"/>
                    <a:pt x="908721" y="625666"/>
                  </a:cubicBezTo>
                  <a:cubicBezTo>
                    <a:pt x="908664" y="627308"/>
                    <a:pt x="906909" y="629403"/>
                    <a:pt x="903569" y="630662"/>
                  </a:cubicBezTo>
                  <a:lnTo>
                    <a:pt x="889137" y="630648"/>
                  </a:lnTo>
                  <a:close/>
                  <a:moveTo>
                    <a:pt x="874527" y="621590"/>
                  </a:moveTo>
                  <a:lnTo>
                    <a:pt x="874527" y="622043"/>
                  </a:lnTo>
                  <a:lnTo>
                    <a:pt x="874365" y="621607"/>
                  </a:lnTo>
                  <a:close/>
                  <a:moveTo>
                    <a:pt x="969068" y="619439"/>
                  </a:moveTo>
                  <a:lnTo>
                    <a:pt x="969068" y="619892"/>
                  </a:lnTo>
                  <a:lnTo>
                    <a:pt x="968650" y="619476"/>
                  </a:lnTo>
                  <a:close/>
                  <a:moveTo>
                    <a:pt x="871101" y="612832"/>
                  </a:moveTo>
                  <a:lnTo>
                    <a:pt x="874365" y="621607"/>
                  </a:lnTo>
                  <a:lnTo>
                    <a:pt x="855959" y="623515"/>
                  </a:lnTo>
                  <a:cubicBezTo>
                    <a:pt x="857233" y="619779"/>
                    <a:pt x="866022" y="609164"/>
                    <a:pt x="871101" y="612832"/>
                  </a:cubicBezTo>
                  <a:close/>
                  <a:moveTo>
                    <a:pt x="960803" y="611666"/>
                  </a:moveTo>
                  <a:lnTo>
                    <a:pt x="968650" y="619476"/>
                  </a:lnTo>
                  <a:lnTo>
                    <a:pt x="959083" y="620327"/>
                  </a:lnTo>
                  <a:cubicBezTo>
                    <a:pt x="950061" y="623947"/>
                    <a:pt x="943395" y="633139"/>
                    <a:pt x="934309" y="624308"/>
                  </a:cubicBezTo>
                  <a:cubicBezTo>
                    <a:pt x="939828" y="628469"/>
                    <a:pt x="951462" y="610976"/>
                    <a:pt x="960803" y="611666"/>
                  </a:cubicBezTo>
                  <a:close/>
                  <a:moveTo>
                    <a:pt x="1019225" y="607891"/>
                  </a:moveTo>
                  <a:cubicBezTo>
                    <a:pt x="1024320" y="620345"/>
                    <a:pt x="1014130" y="630195"/>
                    <a:pt x="1024887" y="627138"/>
                  </a:cubicBezTo>
                  <a:cubicBezTo>
                    <a:pt x="1032246" y="630195"/>
                    <a:pt x="1008583" y="630082"/>
                    <a:pt x="995336" y="631214"/>
                  </a:cubicBezTo>
                  <a:cubicBezTo>
                    <a:pt x="999638" y="618533"/>
                    <a:pt x="1010847" y="615137"/>
                    <a:pt x="1019225" y="607891"/>
                  </a:cubicBezTo>
                  <a:close/>
                  <a:moveTo>
                    <a:pt x="1105274" y="594191"/>
                  </a:moveTo>
                  <a:cubicBezTo>
                    <a:pt x="1098255" y="595210"/>
                    <a:pt x="1089197" y="593851"/>
                    <a:pt x="1091008" y="606419"/>
                  </a:cubicBezTo>
                  <a:lnTo>
                    <a:pt x="1090782" y="606759"/>
                  </a:lnTo>
                  <a:cubicBezTo>
                    <a:pt x="1095877" y="602909"/>
                    <a:pt x="1110822" y="611514"/>
                    <a:pt x="1105274" y="594191"/>
                  </a:cubicBezTo>
                  <a:close/>
                  <a:moveTo>
                    <a:pt x="1138726" y="584291"/>
                  </a:moveTo>
                  <a:cubicBezTo>
                    <a:pt x="1129306" y="583675"/>
                    <a:pt x="1118436" y="601974"/>
                    <a:pt x="1113426" y="607664"/>
                  </a:cubicBezTo>
                  <a:lnTo>
                    <a:pt x="1113426" y="608004"/>
                  </a:lnTo>
                  <a:cubicBezTo>
                    <a:pt x="1129957" y="609589"/>
                    <a:pt x="1129277" y="589435"/>
                    <a:pt x="1147393" y="592379"/>
                  </a:cubicBezTo>
                  <a:cubicBezTo>
                    <a:pt x="1144845" y="586803"/>
                    <a:pt x="1141866" y="584496"/>
                    <a:pt x="1138726" y="584291"/>
                  </a:cubicBezTo>
                  <a:close/>
                  <a:moveTo>
                    <a:pt x="811676" y="583563"/>
                  </a:moveTo>
                  <a:lnTo>
                    <a:pt x="805688" y="591523"/>
                  </a:lnTo>
                  <a:cubicBezTo>
                    <a:pt x="799065" y="595217"/>
                    <a:pt x="791423" y="587765"/>
                    <a:pt x="781232" y="596682"/>
                  </a:cubicBezTo>
                  <a:cubicBezTo>
                    <a:pt x="781232" y="585982"/>
                    <a:pt x="786695" y="584227"/>
                    <a:pt x="793276" y="584383"/>
                  </a:cubicBezTo>
                  <a:close/>
                  <a:moveTo>
                    <a:pt x="812029" y="583095"/>
                  </a:moveTo>
                  <a:lnTo>
                    <a:pt x="812029" y="583548"/>
                  </a:lnTo>
                  <a:lnTo>
                    <a:pt x="811676" y="583563"/>
                  </a:lnTo>
                  <a:close/>
                  <a:moveTo>
                    <a:pt x="4498155" y="565915"/>
                  </a:moveTo>
                  <a:cubicBezTo>
                    <a:pt x="4502811" y="568278"/>
                    <a:pt x="4507142" y="573260"/>
                    <a:pt x="4508501" y="578808"/>
                  </a:cubicBezTo>
                  <a:cubicBezTo>
                    <a:pt x="4504764" y="589791"/>
                    <a:pt x="4491631" y="578695"/>
                    <a:pt x="4485403" y="568618"/>
                  </a:cubicBezTo>
                  <a:lnTo>
                    <a:pt x="4485856" y="568732"/>
                  </a:lnTo>
                  <a:cubicBezTo>
                    <a:pt x="4488517" y="563807"/>
                    <a:pt x="4493499" y="563552"/>
                    <a:pt x="4498155" y="565915"/>
                  </a:cubicBezTo>
                  <a:close/>
                  <a:moveTo>
                    <a:pt x="4468048" y="564445"/>
                  </a:moveTo>
                  <a:cubicBezTo>
                    <a:pt x="4469767" y="564363"/>
                    <a:pt x="4471699" y="568083"/>
                    <a:pt x="4470532" y="567803"/>
                  </a:cubicBezTo>
                  <a:lnTo>
                    <a:pt x="4467733" y="565064"/>
                  </a:lnTo>
                  <a:close/>
                  <a:moveTo>
                    <a:pt x="915061" y="557167"/>
                  </a:moveTo>
                  <a:cubicBezTo>
                    <a:pt x="892303" y="572565"/>
                    <a:pt x="856752" y="565319"/>
                    <a:pt x="829352" y="571773"/>
                  </a:cubicBezTo>
                  <a:cubicBezTo>
                    <a:pt x="836825" y="559431"/>
                    <a:pt x="857657" y="567017"/>
                    <a:pt x="870338" y="562488"/>
                  </a:cubicBezTo>
                  <a:lnTo>
                    <a:pt x="892417" y="560337"/>
                  </a:lnTo>
                  <a:close/>
                  <a:moveTo>
                    <a:pt x="949028" y="552412"/>
                  </a:moveTo>
                  <a:cubicBezTo>
                    <a:pt x="952085" y="553317"/>
                    <a:pt x="952198" y="562035"/>
                    <a:pt x="955708" y="561583"/>
                  </a:cubicBezTo>
                  <a:cubicBezTo>
                    <a:pt x="952764" y="577434"/>
                    <a:pt x="943140" y="555469"/>
                    <a:pt x="936573" y="559205"/>
                  </a:cubicBezTo>
                  <a:cubicBezTo>
                    <a:pt x="937592" y="537466"/>
                    <a:pt x="953896" y="578340"/>
                    <a:pt x="949028" y="552412"/>
                  </a:cubicBezTo>
                  <a:close/>
                  <a:moveTo>
                    <a:pt x="1105840" y="533730"/>
                  </a:moveTo>
                  <a:cubicBezTo>
                    <a:pt x="1100179" y="535994"/>
                    <a:pt x="1075610" y="534296"/>
                    <a:pt x="1083196" y="542221"/>
                  </a:cubicBezTo>
                  <a:lnTo>
                    <a:pt x="1083196" y="542561"/>
                  </a:lnTo>
                  <a:cubicBezTo>
                    <a:pt x="1094518" y="537240"/>
                    <a:pt x="1104029" y="552072"/>
                    <a:pt x="1105840" y="533730"/>
                  </a:cubicBezTo>
                  <a:close/>
                  <a:moveTo>
                    <a:pt x="1076403" y="518219"/>
                  </a:moveTo>
                  <a:lnTo>
                    <a:pt x="1057834" y="521389"/>
                  </a:lnTo>
                  <a:lnTo>
                    <a:pt x="1059419" y="531239"/>
                  </a:lnTo>
                  <a:cubicBezTo>
                    <a:pt x="1064854" y="526597"/>
                    <a:pt x="1082064" y="536560"/>
                    <a:pt x="1076403" y="518219"/>
                  </a:cubicBezTo>
                  <a:close/>
                  <a:moveTo>
                    <a:pt x="3228318" y="515331"/>
                  </a:moveTo>
                  <a:cubicBezTo>
                    <a:pt x="3224907" y="515615"/>
                    <a:pt x="3222190" y="516916"/>
                    <a:pt x="3222416" y="518445"/>
                  </a:cubicBezTo>
                  <a:lnTo>
                    <a:pt x="3222869" y="518332"/>
                  </a:lnTo>
                  <a:cubicBezTo>
                    <a:pt x="3223888" y="526258"/>
                    <a:pt x="3233512" y="525691"/>
                    <a:pt x="3238380" y="518332"/>
                  </a:cubicBezTo>
                  <a:cubicBezTo>
                    <a:pt x="3235833" y="515784"/>
                    <a:pt x="3231728" y="515048"/>
                    <a:pt x="3228318" y="515331"/>
                  </a:cubicBezTo>
                  <a:close/>
                  <a:moveTo>
                    <a:pt x="4041459" y="512785"/>
                  </a:moveTo>
                  <a:lnTo>
                    <a:pt x="4032866" y="515995"/>
                  </a:lnTo>
                  <a:lnTo>
                    <a:pt x="4032628" y="515857"/>
                  </a:lnTo>
                  <a:lnTo>
                    <a:pt x="4032628" y="516083"/>
                  </a:lnTo>
                  <a:lnTo>
                    <a:pt x="4032866" y="515995"/>
                  </a:lnTo>
                  <a:lnTo>
                    <a:pt x="4042308" y="521461"/>
                  </a:lnTo>
                  <a:cubicBezTo>
                    <a:pt x="4047064" y="521376"/>
                    <a:pt x="4052499" y="519423"/>
                    <a:pt x="4056065" y="515857"/>
                  </a:cubicBezTo>
                  <a:cubicBezTo>
                    <a:pt x="4052555" y="513196"/>
                    <a:pt x="4046526" y="512460"/>
                    <a:pt x="4041459" y="512785"/>
                  </a:cubicBezTo>
                  <a:close/>
                  <a:moveTo>
                    <a:pt x="3030676" y="510918"/>
                  </a:moveTo>
                  <a:lnTo>
                    <a:pt x="3029598" y="512444"/>
                  </a:lnTo>
                  <a:lnTo>
                    <a:pt x="3030577" y="513502"/>
                  </a:lnTo>
                  <a:close/>
                  <a:moveTo>
                    <a:pt x="3183476" y="507887"/>
                  </a:moveTo>
                  <a:cubicBezTo>
                    <a:pt x="3181189" y="508340"/>
                    <a:pt x="3178288" y="509953"/>
                    <a:pt x="3175089" y="513350"/>
                  </a:cubicBezTo>
                  <a:cubicBezTo>
                    <a:pt x="3176221" y="513690"/>
                    <a:pt x="3178373" y="511992"/>
                    <a:pt x="3178486" y="517879"/>
                  </a:cubicBezTo>
                  <a:lnTo>
                    <a:pt x="3178939" y="518332"/>
                  </a:lnTo>
                  <a:cubicBezTo>
                    <a:pt x="3191676" y="515615"/>
                    <a:pt x="3190339" y="506529"/>
                    <a:pt x="3183476" y="507887"/>
                  </a:cubicBezTo>
                  <a:close/>
                  <a:moveTo>
                    <a:pt x="3972918" y="505285"/>
                  </a:moveTo>
                  <a:cubicBezTo>
                    <a:pt x="3969485" y="505766"/>
                    <a:pt x="3965147" y="507422"/>
                    <a:pt x="3960392" y="510875"/>
                  </a:cubicBezTo>
                  <a:cubicBezTo>
                    <a:pt x="3962657" y="511667"/>
                    <a:pt x="3965940" y="509969"/>
                    <a:pt x="3966167" y="516083"/>
                  </a:cubicBezTo>
                  <a:lnTo>
                    <a:pt x="3966167" y="515857"/>
                  </a:lnTo>
                  <a:cubicBezTo>
                    <a:pt x="3985358" y="512969"/>
                    <a:pt x="3983214" y="503841"/>
                    <a:pt x="3972918" y="505285"/>
                  </a:cubicBezTo>
                  <a:close/>
                  <a:moveTo>
                    <a:pt x="3037680" y="501004"/>
                  </a:moveTo>
                  <a:lnTo>
                    <a:pt x="3031636" y="509560"/>
                  </a:lnTo>
                  <a:lnTo>
                    <a:pt x="3041742" y="511255"/>
                  </a:lnTo>
                  <a:cubicBezTo>
                    <a:pt x="3051281" y="514878"/>
                    <a:pt x="3063905" y="521106"/>
                    <a:pt x="3071717" y="516860"/>
                  </a:cubicBezTo>
                  <a:close/>
                  <a:moveTo>
                    <a:pt x="1039354" y="498732"/>
                  </a:moveTo>
                  <a:cubicBezTo>
                    <a:pt x="1046477" y="496827"/>
                    <a:pt x="1056815" y="506019"/>
                    <a:pt x="1065307" y="499990"/>
                  </a:cubicBezTo>
                  <a:cubicBezTo>
                    <a:pt x="1073232" y="501688"/>
                    <a:pt x="1044021" y="511312"/>
                    <a:pt x="1033491" y="505311"/>
                  </a:cubicBezTo>
                  <a:cubicBezTo>
                    <a:pt x="1034963" y="501235"/>
                    <a:pt x="1036980" y="499367"/>
                    <a:pt x="1039354" y="498732"/>
                  </a:cubicBezTo>
                  <a:close/>
                  <a:moveTo>
                    <a:pt x="3130089" y="497962"/>
                  </a:moveTo>
                  <a:cubicBezTo>
                    <a:pt x="3127020" y="497888"/>
                    <a:pt x="3124791" y="499140"/>
                    <a:pt x="3124932" y="502707"/>
                  </a:cubicBezTo>
                  <a:cubicBezTo>
                    <a:pt x="3130933" y="498971"/>
                    <a:pt x="3134782" y="506783"/>
                    <a:pt x="3138632" y="507349"/>
                  </a:cubicBezTo>
                  <a:lnTo>
                    <a:pt x="3139085" y="507802"/>
                  </a:lnTo>
                  <a:cubicBezTo>
                    <a:pt x="3156068" y="510349"/>
                    <a:pt x="3139297" y="498185"/>
                    <a:pt x="3130089" y="497962"/>
                  </a:cubicBezTo>
                  <a:close/>
                  <a:moveTo>
                    <a:pt x="3891788" y="496036"/>
                  </a:moveTo>
                  <a:cubicBezTo>
                    <a:pt x="3887187" y="495993"/>
                    <a:pt x="3883883" y="497260"/>
                    <a:pt x="3884194" y="500799"/>
                  </a:cubicBezTo>
                  <a:cubicBezTo>
                    <a:pt x="3893931" y="497515"/>
                    <a:pt x="3900498" y="505327"/>
                    <a:pt x="3905593" y="505780"/>
                  </a:cubicBezTo>
                  <a:cubicBezTo>
                    <a:pt x="3931068" y="508073"/>
                    <a:pt x="3905592" y="496163"/>
                    <a:pt x="3891788" y="496036"/>
                  </a:cubicBezTo>
                  <a:close/>
                  <a:moveTo>
                    <a:pt x="3175570" y="482511"/>
                  </a:moveTo>
                  <a:cubicBezTo>
                    <a:pt x="3178514" y="483120"/>
                    <a:pt x="3181713" y="484762"/>
                    <a:pt x="3184147" y="483233"/>
                  </a:cubicBezTo>
                  <a:cubicBezTo>
                    <a:pt x="3182845" y="488894"/>
                    <a:pt x="3180156" y="489290"/>
                    <a:pt x="3177184" y="488667"/>
                  </a:cubicBezTo>
                  <a:lnTo>
                    <a:pt x="3172569" y="488305"/>
                  </a:lnTo>
                  <a:lnTo>
                    <a:pt x="3169713" y="485933"/>
                  </a:lnTo>
                  <a:lnTo>
                    <a:pt x="3171473" y="482898"/>
                  </a:lnTo>
                  <a:cubicBezTo>
                    <a:pt x="3172690" y="482161"/>
                    <a:pt x="3174098" y="482207"/>
                    <a:pt x="3175570" y="482511"/>
                  </a:cubicBezTo>
                  <a:close/>
                  <a:moveTo>
                    <a:pt x="786894" y="481195"/>
                  </a:moveTo>
                  <a:cubicBezTo>
                    <a:pt x="783610" y="493083"/>
                    <a:pt x="767759" y="485158"/>
                    <a:pt x="759494" y="489120"/>
                  </a:cubicBezTo>
                  <a:cubicBezTo>
                    <a:pt x="762890" y="477798"/>
                    <a:pt x="778628" y="485384"/>
                    <a:pt x="786894" y="481195"/>
                  </a:cubicBezTo>
                  <a:close/>
                  <a:moveTo>
                    <a:pt x="3961142" y="480022"/>
                  </a:moveTo>
                  <a:cubicBezTo>
                    <a:pt x="3965600" y="480616"/>
                    <a:pt x="3970469" y="482229"/>
                    <a:pt x="3974092" y="480645"/>
                  </a:cubicBezTo>
                  <a:cubicBezTo>
                    <a:pt x="3972110" y="486532"/>
                    <a:pt x="3968034" y="487070"/>
                    <a:pt x="3963562" y="486532"/>
                  </a:cubicBezTo>
                  <a:lnTo>
                    <a:pt x="3956636" y="486228"/>
                  </a:lnTo>
                  <a:lnTo>
                    <a:pt x="3952100" y="483808"/>
                  </a:lnTo>
                  <a:lnTo>
                    <a:pt x="3954970" y="480422"/>
                  </a:lnTo>
                  <a:cubicBezTo>
                    <a:pt x="3956787" y="479683"/>
                    <a:pt x="3958913" y="479725"/>
                    <a:pt x="3961142" y="480022"/>
                  </a:cubicBezTo>
                  <a:close/>
                  <a:moveTo>
                    <a:pt x="845132" y="478336"/>
                  </a:moveTo>
                  <a:cubicBezTo>
                    <a:pt x="854431" y="479242"/>
                    <a:pt x="864847" y="482214"/>
                    <a:pt x="871131" y="482214"/>
                  </a:cubicBezTo>
                  <a:cubicBezTo>
                    <a:pt x="861394" y="490705"/>
                    <a:pt x="837844" y="486856"/>
                    <a:pt x="825842" y="486856"/>
                  </a:cubicBezTo>
                  <a:cubicBezTo>
                    <a:pt x="827654" y="478591"/>
                    <a:pt x="835834" y="477430"/>
                    <a:pt x="845132" y="478336"/>
                  </a:cubicBezTo>
                  <a:close/>
                  <a:moveTo>
                    <a:pt x="3313214" y="473624"/>
                  </a:moveTo>
                  <a:lnTo>
                    <a:pt x="3313214" y="473964"/>
                  </a:lnTo>
                  <a:lnTo>
                    <a:pt x="3313025" y="473744"/>
                  </a:lnTo>
                  <a:close/>
                  <a:moveTo>
                    <a:pt x="3172366" y="465699"/>
                  </a:moveTo>
                  <a:lnTo>
                    <a:pt x="3172366" y="480191"/>
                  </a:lnTo>
                  <a:cubicBezTo>
                    <a:pt x="3169083" y="482117"/>
                    <a:pt x="3168630" y="476455"/>
                    <a:pt x="3168403" y="470341"/>
                  </a:cubicBezTo>
                  <a:cubicBezTo>
                    <a:pt x="3166818" y="472945"/>
                    <a:pt x="3165233" y="475550"/>
                    <a:pt x="3162516" y="475436"/>
                  </a:cubicBezTo>
                  <a:cubicBezTo>
                    <a:pt x="3162855" y="464907"/>
                    <a:pt x="3167497" y="465020"/>
                    <a:pt x="3172366" y="465699"/>
                  </a:cubicBezTo>
                  <a:close/>
                  <a:moveTo>
                    <a:pt x="3309328" y="463815"/>
                  </a:moveTo>
                  <a:cubicBezTo>
                    <a:pt x="3315711" y="464523"/>
                    <a:pt x="3322335" y="466249"/>
                    <a:pt x="3328166" y="464664"/>
                  </a:cubicBezTo>
                  <a:lnTo>
                    <a:pt x="3312869" y="473562"/>
                  </a:lnTo>
                  <a:lnTo>
                    <a:pt x="3313025" y="473744"/>
                  </a:lnTo>
                  <a:lnTo>
                    <a:pt x="3307645" y="477144"/>
                  </a:lnTo>
                  <a:cubicBezTo>
                    <a:pt x="3301128" y="477212"/>
                    <a:pt x="3292126" y="469209"/>
                    <a:pt x="3283890" y="473624"/>
                  </a:cubicBezTo>
                  <a:lnTo>
                    <a:pt x="3291880" y="469850"/>
                  </a:lnTo>
                  <a:lnTo>
                    <a:pt x="3291482" y="469759"/>
                  </a:lnTo>
                  <a:lnTo>
                    <a:pt x="3291934" y="469080"/>
                  </a:lnTo>
                  <a:cubicBezTo>
                    <a:pt x="3296803" y="463419"/>
                    <a:pt x="3302945" y="463108"/>
                    <a:pt x="3309328" y="463815"/>
                  </a:cubicBezTo>
                  <a:close/>
                  <a:moveTo>
                    <a:pt x="3224349" y="462458"/>
                  </a:moveTo>
                  <a:cubicBezTo>
                    <a:pt x="3227964" y="461572"/>
                    <a:pt x="3232040" y="472420"/>
                    <a:pt x="3235097" y="473269"/>
                  </a:cubicBezTo>
                  <a:cubicBezTo>
                    <a:pt x="3232153" y="490026"/>
                    <a:pt x="3221057" y="487422"/>
                    <a:pt x="3220491" y="468740"/>
                  </a:cubicBezTo>
                  <a:lnTo>
                    <a:pt x="3220944" y="468061"/>
                  </a:lnTo>
                  <a:cubicBezTo>
                    <a:pt x="3221991" y="464353"/>
                    <a:pt x="3223145" y="462754"/>
                    <a:pt x="3224349" y="462458"/>
                  </a:cubicBezTo>
                  <a:close/>
                  <a:moveTo>
                    <a:pt x="4162593" y="460604"/>
                  </a:moveTo>
                  <a:cubicBezTo>
                    <a:pt x="4172288" y="461284"/>
                    <a:pt x="4182364" y="462982"/>
                    <a:pt x="4191139" y="461397"/>
                  </a:cubicBezTo>
                  <a:cubicBezTo>
                    <a:pt x="4175401" y="473738"/>
                    <a:pt x="4159550" y="473171"/>
                    <a:pt x="4136340" y="466605"/>
                  </a:cubicBezTo>
                  <a:lnTo>
                    <a:pt x="4136340" y="465926"/>
                  </a:lnTo>
                  <a:cubicBezTo>
                    <a:pt x="4143586" y="460265"/>
                    <a:pt x="4152898" y="459925"/>
                    <a:pt x="4162593" y="460604"/>
                  </a:cubicBezTo>
                  <a:close/>
                  <a:moveTo>
                    <a:pt x="4033909" y="460256"/>
                  </a:moveTo>
                  <a:cubicBezTo>
                    <a:pt x="4039343" y="459316"/>
                    <a:pt x="4045734" y="470143"/>
                    <a:pt x="4050404" y="470907"/>
                  </a:cubicBezTo>
                  <a:cubicBezTo>
                    <a:pt x="4046894" y="487324"/>
                    <a:pt x="4029911" y="484947"/>
                    <a:pt x="4028892" y="466265"/>
                  </a:cubicBezTo>
                  <a:lnTo>
                    <a:pt x="4028892" y="465926"/>
                  </a:lnTo>
                  <a:cubicBezTo>
                    <a:pt x="4030392" y="462189"/>
                    <a:pt x="4032097" y="460569"/>
                    <a:pt x="4033909" y="460256"/>
                  </a:cubicBezTo>
                  <a:close/>
                  <a:moveTo>
                    <a:pt x="3199639" y="453687"/>
                  </a:moveTo>
                  <a:lnTo>
                    <a:pt x="3193078" y="461961"/>
                  </a:lnTo>
                  <a:cubicBezTo>
                    <a:pt x="3190148" y="463051"/>
                    <a:pt x="3186864" y="462683"/>
                    <a:pt x="3183581" y="462513"/>
                  </a:cubicBezTo>
                  <a:cubicBezTo>
                    <a:pt x="3185619" y="459003"/>
                    <a:pt x="3188308" y="457475"/>
                    <a:pt x="3191195" y="456470"/>
                  </a:cubicBezTo>
                  <a:close/>
                  <a:moveTo>
                    <a:pt x="3200451" y="452663"/>
                  </a:moveTo>
                  <a:lnTo>
                    <a:pt x="3199998" y="453569"/>
                  </a:lnTo>
                  <a:lnTo>
                    <a:pt x="3199639" y="453687"/>
                  </a:lnTo>
                  <a:close/>
                  <a:moveTo>
                    <a:pt x="3997094" y="451445"/>
                  </a:moveTo>
                  <a:lnTo>
                    <a:pt x="3986603" y="460336"/>
                  </a:lnTo>
                  <a:cubicBezTo>
                    <a:pt x="3982159" y="461453"/>
                    <a:pt x="3977149" y="461114"/>
                    <a:pt x="3972167" y="460944"/>
                  </a:cubicBezTo>
                  <a:cubicBezTo>
                    <a:pt x="3975507" y="457151"/>
                    <a:pt x="3979696" y="455481"/>
                    <a:pt x="3984140" y="454391"/>
                  </a:cubicBezTo>
                  <a:close/>
                  <a:moveTo>
                    <a:pt x="3997642" y="450981"/>
                  </a:moveTo>
                  <a:lnTo>
                    <a:pt x="3997642" y="451320"/>
                  </a:lnTo>
                  <a:lnTo>
                    <a:pt x="3997094" y="451445"/>
                  </a:lnTo>
                  <a:close/>
                  <a:moveTo>
                    <a:pt x="3242989" y="430874"/>
                  </a:moveTo>
                  <a:lnTo>
                    <a:pt x="3206452" y="452776"/>
                  </a:lnTo>
                  <a:cubicBezTo>
                    <a:pt x="3211631" y="446662"/>
                    <a:pt x="3217793" y="441543"/>
                    <a:pt x="3224632" y="437597"/>
                  </a:cubicBezTo>
                  <a:close/>
                  <a:moveTo>
                    <a:pt x="3246872" y="428547"/>
                  </a:moveTo>
                  <a:lnTo>
                    <a:pt x="3246872" y="429452"/>
                  </a:lnTo>
                  <a:lnTo>
                    <a:pt x="3242989" y="430874"/>
                  </a:lnTo>
                  <a:close/>
                  <a:moveTo>
                    <a:pt x="4068066" y="426751"/>
                  </a:moveTo>
                  <a:lnTo>
                    <a:pt x="4068066" y="426977"/>
                  </a:lnTo>
                  <a:cubicBezTo>
                    <a:pt x="4049482" y="438753"/>
                    <a:pt x="4028923" y="447076"/>
                    <a:pt x="4007379" y="451546"/>
                  </a:cubicBezTo>
                  <a:cubicBezTo>
                    <a:pt x="4025042" y="435582"/>
                    <a:pt x="4046441" y="431280"/>
                    <a:pt x="4068066" y="426751"/>
                  </a:cubicBezTo>
                  <a:close/>
                  <a:moveTo>
                    <a:pt x="3466569" y="417693"/>
                  </a:moveTo>
                  <a:lnTo>
                    <a:pt x="3460975" y="456739"/>
                  </a:lnTo>
                  <a:cubicBezTo>
                    <a:pt x="3458843" y="445321"/>
                    <a:pt x="3458121" y="433686"/>
                    <a:pt x="3458824" y="422093"/>
                  </a:cubicBezTo>
                  <a:cubicBezTo>
                    <a:pt x="3460353" y="422319"/>
                    <a:pt x="3461343" y="420281"/>
                    <a:pt x="3462433" y="418653"/>
                  </a:cubicBezTo>
                  <a:close/>
                  <a:moveTo>
                    <a:pt x="3466636" y="417224"/>
                  </a:moveTo>
                  <a:lnTo>
                    <a:pt x="3466636" y="417677"/>
                  </a:lnTo>
                  <a:lnTo>
                    <a:pt x="3466569" y="417693"/>
                  </a:lnTo>
                  <a:close/>
                  <a:moveTo>
                    <a:pt x="4400940" y="414183"/>
                  </a:moveTo>
                  <a:cubicBezTo>
                    <a:pt x="4397083" y="427100"/>
                    <a:pt x="4394318" y="440318"/>
                    <a:pt x="4392674" y="453698"/>
                  </a:cubicBezTo>
                  <a:cubicBezTo>
                    <a:pt x="4389381" y="442463"/>
                    <a:pt x="4388154" y="430724"/>
                    <a:pt x="4389051" y="419052"/>
                  </a:cubicBezTo>
                  <a:cubicBezTo>
                    <a:pt x="4393693" y="418825"/>
                    <a:pt x="4394939" y="410220"/>
                    <a:pt x="4400940" y="414183"/>
                  </a:cubicBezTo>
                  <a:close/>
                  <a:moveTo>
                    <a:pt x="3464258" y="387446"/>
                  </a:moveTo>
                  <a:cubicBezTo>
                    <a:pt x="3444671" y="446775"/>
                    <a:pt x="3425989" y="448813"/>
                    <a:pt x="3396325" y="461041"/>
                  </a:cubicBezTo>
                  <a:cubicBezTo>
                    <a:pt x="3389985" y="415752"/>
                    <a:pt x="3374360" y="439303"/>
                    <a:pt x="3360774" y="415752"/>
                  </a:cubicBezTo>
                  <a:cubicBezTo>
                    <a:pt x="3371643" y="409978"/>
                    <a:pt x="3383305" y="415639"/>
                    <a:pt x="3397005" y="411223"/>
                  </a:cubicBezTo>
                  <a:cubicBezTo>
                    <a:pt x="3397684" y="399335"/>
                    <a:pt x="3391004" y="413941"/>
                    <a:pt x="3393268" y="396278"/>
                  </a:cubicBezTo>
                  <a:cubicBezTo>
                    <a:pt x="3412742" y="433189"/>
                    <a:pt x="3445350" y="413828"/>
                    <a:pt x="3464258" y="387446"/>
                  </a:cubicBezTo>
                  <a:close/>
                  <a:moveTo>
                    <a:pt x="4396750" y="384405"/>
                  </a:moveTo>
                  <a:cubicBezTo>
                    <a:pt x="4367992" y="443734"/>
                    <a:pt x="4340139" y="445772"/>
                    <a:pt x="4294850" y="458000"/>
                  </a:cubicBezTo>
                  <a:cubicBezTo>
                    <a:pt x="4284774" y="412712"/>
                    <a:pt x="4261450" y="436148"/>
                    <a:pt x="4240391" y="412712"/>
                  </a:cubicBezTo>
                  <a:cubicBezTo>
                    <a:pt x="4256808" y="406824"/>
                    <a:pt x="4274697" y="412485"/>
                    <a:pt x="4295190" y="407956"/>
                  </a:cubicBezTo>
                  <a:cubicBezTo>
                    <a:pt x="4296096" y="396180"/>
                    <a:pt x="4286246" y="410787"/>
                    <a:pt x="4289416" y="393124"/>
                  </a:cubicBezTo>
                  <a:cubicBezTo>
                    <a:pt x="4319420" y="429468"/>
                    <a:pt x="4368445" y="410107"/>
                    <a:pt x="4396750" y="384405"/>
                  </a:cubicBezTo>
                  <a:close/>
                  <a:moveTo>
                    <a:pt x="1183964" y="382691"/>
                  </a:moveTo>
                  <a:cubicBezTo>
                    <a:pt x="1185096" y="412582"/>
                    <a:pt x="1162225" y="390957"/>
                    <a:pt x="1155658" y="408393"/>
                  </a:cubicBezTo>
                  <a:cubicBezTo>
                    <a:pt x="1154866" y="403638"/>
                    <a:pt x="1158149" y="403977"/>
                    <a:pt x="1160074" y="402505"/>
                  </a:cubicBezTo>
                  <a:cubicBezTo>
                    <a:pt x="1144449" y="401147"/>
                    <a:pt x="1127579" y="402505"/>
                    <a:pt x="1110369" y="401826"/>
                  </a:cubicBezTo>
                  <a:cubicBezTo>
                    <a:pt x="1092963" y="402437"/>
                    <a:pt x="1075571" y="400258"/>
                    <a:pt x="1058853" y="395372"/>
                  </a:cubicBezTo>
                  <a:lnTo>
                    <a:pt x="1058853" y="394693"/>
                  </a:lnTo>
                  <a:cubicBezTo>
                    <a:pt x="1074591" y="385975"/>
                    <a:pt x="1096669" y="385862"/>
                    <a:pt x="1119427" y="386767"/>
                  </a:cubicBezTo>
                  <a:cubicBezTo>
                    <a:pt x="1141020" y="388852"/>
                    <a:pt x="1162805" y="387476"/>
                    <a:pt x="1183964" y="382691"/>
                  </a:cubicBezTo>
                  <a:close/>
                  <a:moveTo>
                    <a:pt x="812340" y="373945"/>
                  </a:moveTo>
                  <a:cubicBezTo>
                    <a:pt x="819983" y="374992"/>
                    <a:pt x="827993" y="377653"/>
                    <a:pt x="834334" y="376690"/>
                  </a:cubicBezTo>
                  <a:cubicBezTo>
                    <a:pt x="828220" y="392202"/>
                    <a:pt x="806141" y="381786"/>
                    <a:pt x="792555" y="380880"/>
                  </a:cubicBezTo>
                  <a:cubicBezTo>
                    <a:pt x="797423" y="373464"/>
                    <a:pt x="804698" y="372898"/>
                    <a:pt x="812340" y="373945"/>
                  </a:cubicBezTo>
                  <a:close/>
                  <a:moveTo>
                    <a:pt x="1296247" y="371391"/>
                  </a:moveTo>
                  <a:lnTo>
                    <a:pt x="1275938" y="379109"/>
                  </a:lnTo>
                  <a:cubicBezTo>
                    <a:pt x="1250171" y="384623"/>
                    <a:pt x="1215949" y="383626"/>
                    <a:pt x="1194720" y="395938"/>
                  </a:cubicBezTo>
                  <a:cubicBezTo>
                    <a:pt x="1196871" y="386541"/>
                    <a:pt x="1194720" y="384616"/>
                    <a:pt x="1187587" y="387107"/>
                  </a:cubicBezTo>
                  <a:cubicBezTo>
                    <a:pt x="1206183" y="374370"/>
                    <a:pt x="1242550" y="372204"/>
                    <a:pt x="1271942" y="371679"/>
                  </a:cubicBezTo>
                  <a:close/>
                  <a:moveTo>
                    <a:pt x="1298092" y="370690"/>
                  </a:moveTo>
                  <a:lnTo>
                    <a:pt x="1298092" y="371369"/>
                  </a:lnTo>
                  <a:lnTo>
                    <a:pt x="1296247" y="371391"/>
                  </a:lnTo>
                  <a:close/>
                  <a:moveTo>
                    <a:pt x="1033378" y="369558"/>
                  </a:moveTo>
                  <a:lnTo>
                    <a:pt x="1035756" y="384163"/>
                  </a:lnTo>
                  <a:cubicBezTo>
                    <a:pt x="1031680" y="386767"/>
                    <a:pt x="1030208" y="381219"/>
                    <a:pt x="1028963" y="375219"/>
                  </a:cubicBezTo>
                  <a:cubicBezTo>
                    <a:pt x="1027264" y="378162"/>
                    <a:pt x="1025566" y="381106"/>
                    <a:pt x="1021943" y="381446"/>
                  </a:cubicBezTo>
                  <a:cubicBezTo>
                    <a:pt x="1020697" y="370690"/>
                    <a:pt x="1026811" y="369897"/>
                    <a:pt x="1033378" y="369558"/>
                  </a:cubicBezTo>
                  <a:close/>
                  <a:moveTo>
                    <a:pt x="1369130" y="361503"/>
                  </a:moveTo>
                  <a:cubicBezTo>
                    <a:pt x="1370986" y="361922"/>
                    <a:pt x="1371772" y="363189"/>
                    <a:pt x="1370781" y="365821"/>
                  </a:cubicBezTo>
                  <a:lnTo>
                    <a:pt x="1338173" y="372615"/>
                  </a:lnTo>
                  <a:cubicBezTo>
                    <a:pt x="1338173" y="366727"/>
                    <a:pt x="1340437" y="359255"/>
                    <a:pt x="1342588" y="366614"/>
                  </a:cubicBezTo>
                  <a:cubicBezTo>
                    <a:pt x="1348363" y="366614"/>
                    <a:pt x="1363563" y="360245"/>
                    <a:pt x="1369130" y="361503"/>
                  </a:cubicBezTo>
                  <a:close/>
                  <a:moveTo>
                    <a:pt x="1214164" y="340196"/>
                  </a:moveTo>
                  <a:cubicBezTo>
                    <a:pt x="1217555" y="340742"/>
                    <a:pt x="1220733" y="342384"/>
                    <a:pt x="1223478" y="345555"/>
                  </a:cubicBezTo>
                  <a:cubicBezTo>
                    <a:pt x="1217138" y="356877"/>
                    <a:pt x="1197437" y="344196"/>
                    <a:pt x="1183737" y="353141"/>
                  </a:cubicBezTo>
                  <a:cubicBezTo>
                    <a:pt x="1191889" y="346772"/>
                    <a:pt x="1203990" y="338556"/>
                    <a:pt x="1214164" y="340196"/>
                  </a:cubicBezTo>
                  <a:close/>
                  <a:moveTo>
                    <a:pt x="1421618" y="309889"/>
                  </a:moveTo>
                  <a:cubicBezTo>
                    <a:pt x="1425580" y="310908"/>
                    <a:pt x="1427732" y="317589"/>
                    <a:pt x="1432034" y="317928"/>
                  </a:cubicBezTo>
                  <a:cubicBezTo>
                    <a:pt x="1433166" y="329251"/>
                    <a:pt x="1418787" y="322797"/>
                    <a:pt x="1413579" y="326873"/>
                  </a:cubicBezTo>
                  <a:cubicBezTo>
                    <a:pt x="1412333" y="317022"/>
                    <a:pt x="1425694" y="323363"/>
                    <a:pt x="1421618" y="310116"/>
                  </a:cubicBezTo>
                  <a:close/>
                  <a:moveTo>
                    <a:pt x="2094737" y="193865"/>
                  </a:moveTo>
                  <a:cubicBezTo>
                    <a:pt x="2078900" y="193327"/>
                    <a:pt x="2056907" y="195365"/>
                    <a:pt x="2059285" y="202215"/>
                  </a:cubicBezTo>
                  <a:cubicBezTo>
                    <a:pt x="2073664" y="195648"/>
                    <a:pt x="2084307" y="201649"/>
                    <a:pt x="2093365" y="200517"/>
                  </a:cubicBezTo>
                  <a:lnTo>
                    <a:pt x="2093251" y="200970"/>
                  </a:lnTo>
                  <a:cubicBezTo>
                    <a:pt x="2120255" y="197516"/>
                    <a:pt x="2110574" y="194403"/>
                    <a:pt x="2094737" y="193865"/>
                  </a:cubicBezTo>
                  <a:close/>
                  <a:moveTo>
                    <a:pt x="3085375" y="188671"/>
                  </a:moveTo>
                  <a:cubicBezTo>
                    <a:pt x="3093484" y="191515"/>
                    <a:pt x="3100986" y="196950"/>
                    <a:pt x="3103533" y="202668"/>
                  </a:cubicBezTo>
                  <a:cubicBezTo>
                    <a:pt x="3096060" y="213764"/>
                    <a:pt x="3073982" y="201423"/>
                    <a:pt x="3063565" y="190666"/>
                  </a:cubicBezTo>
                  <a:lnTo>
                    <a:pt x="3063565" y="190214"/>
                  </a:lnTo>
                  <a:cubicBezTo>
                    <a:pt x="3068547" y="185571"/>
                    <a:pt x="3077265" y="185826"/>
                    <a:pt x="3085375" y="188671"/>
                  </a:cubicBezTo>
                  <a:close/>
                  <a:moveTo>
                    <a:pt x="3034313" y="185486"/>
                  </a:moveTo>
                  <a:cubicBezTo>
                    <a:pt x="3037275" y="185586"/>
                    <a:pt x="3040470" y="189477"/>
                    <a:pt x="3038421" y="189067"/>
                  </a:cubicBezTo>
                  <a:lnTo>
                    <a:pt x="3033721" y="186100"/>
                  </a:lnTo>
                  <a:close/>
                  <a:moveTo>
                    <a:pt x="2210691" y="181722"/>
                  </a:moveTo>
                  <a:cubicBezTo>
                    <a:pt x="2206644" y="179854"/>
                    <a:pt x="2194076" y="181609"/>
                    <a:pt x="2180093" y="190893"/>
                  </a:cubicBezTo>
                  <a:cubicBezTo>
                    <a:pt x="2183942" y="190553"/>
                    <a:pt x="2188924" y="188062"/>
                    <a:pt x="2190283" y="193837"/>
                  </a:cubicBezTo>
                  <a:lnTo>
                    <a:pt x="2190170" y="194289"/>
                  </a:lnTo>
                  <a:cubicBezTo>
                    <a:pt x="2210267" y="189081"/>
                    <a:pt x="2214739" y="183590"/>
                    <a:pt x="2210691" y="181722"/>
                  </a:cubicBezTo>
                  <a:close/>
                  <a:moveTo>
                    <a:pt x="2309930" y="171815"/>
                  </a:moveTo>
                  <a:cubicBezTo>
                    <a:pt x="2301721" y="173145"/>
                    <a:pt x="2295239" y="175381"/>
                    <a:pt x="2296032" y="176853"/>
                  </a:cubicBezTo>
                  <a:lnTo>
                    <a:pt x="2295919" y="177306"/>
                  </a:lnTo>
                  <a:cubicBezTo>
                    <a:pt x="2299882" y="184666"/>
                    <a:pt x="2323658" y="180816"/>
                    <a:pt x="2334188" y="172211"/>
                  </a:cubicBezTo>
                  <a:cubicBezTo>
                    <a:pt x="2328074" y="170060"/>
                    <a:pt x="2318139" y="170485"/>
                    <a:pt x="2309930" y="171815"/>
                  </a:cubicBezTo>
                  <a:close/>
                  <a:moveTo>
                    <a:pt x="2197189" y="156926"/>
                  </a:moveTo>
                  <a:cubicBezTo>
                    <a:pt x="2194925" y="163380"/>
                    <a:pt x="2188500" y="164993"/>
                    <a:pt x="2181268" y="165630"/>
                  </a:cubicBezTo>
                  <a:lnTo>
                    <a:pt x="2168954" y="167317"/>
                  </a:lnTo>
                  <a:lnTo>
                    <a:pt x="2163779" y="166534"/>
                  </a:lnTo>
                  <a:lnTo>
                    <a:pt x="2176343" y="159955"/>
                  </a:lnTo>
                  <a:cubicBezTo>
                    <a:pt x="2183575" y="159332"/>
                    <a:pt x="2191642" y="159587"/>
                    <a:pt x="2197189" y="156926"/>
                  </a:cubicBezTo>
                  <a:close/>
                  <a:moveTo>
                    <a:pt x="2230477" y="121941"/>
                  </a:moveTo>
                  <a:cubicBezTo>
                    <a:pt x="2223457" y="134395"/>
                    <a:pt x="2207153" y="136206"/>
                    <a:pt x="2191189" y="138471"/>
                  </a:cubicBezTo>
                  <a:cubicBezTo>
                    <a:pt x="2200246" y="128847"/>
                    <a:pt x="2216664" y="127149"/>
                    <a:pt x="2230477" y="121941"/>
                  </a:cubicBezTo>
                  <a:close/>
                  <a:moveTo>
                    <a:pt x="2289841" y="121808"/>
                  </a:moveTo>
                  <a:cubicBezTo>
                    <a:pt x="2298587" y="119499"/>
                    <a:pt x="2310836" y="128734"/>
                    <a:pt x="2318563" y="128734"/>
                  </a:cubicBezTo>
                  <a:cubicBezTo>
                    <a:pt x="2315935" y="136436"/>
                    <a:pt x="2308699" y="141612"/>
                    <a:pt x="2300561" y="141612"/>
                  </a:cubicBezTo>
                  <a:cubicBezTo>
                    <a:pt x="2292424" y="141612"/>
                    <a:pt x="2285187" y="136436"/>
                    <a:pt x="2282559" y="128734"/>
                  </a:cubicBezTo>
                  <a:cubicBezTo>
                    <a:pt x="2284399" y="124629"/>
                    <a:pt x="2286925" y="122577"/>
                    <a:pt x="2289841" y="121808"/>
                  </a:cubicBezTo>
                  <a:close/>
                  <a:moveTo>
                    <a:pt x="2460921" y="105855"/>
                  </a:moveTo>
                  <a:lnTo>
                    <a:pt x="2459865" y="106089"/>
                  </a:lnTo>
                  <a:lnTo>
                    <a:pt x="2459865" y="105863"/>
                  </a:lnTo>
                  <a:close/>
                  <a:moveTo>
                    <a:pt x="2552141" y="92729"/>
                  </a:moveTo>
                  <a:cubicBezTo>
                    <a:pt x="2539347" y="99636"/>
                    <a:pt x="2526241" y="103598"/>
                    <a:pt x="2511352" y="105495"/>
                  </a:cubicBezTo>
                  <a:lnTo>
                    <a:pt x="2460921" y="105855"/>
                  </a:lnTo>
                  <a:lnTo>
                    <a:pt x="2503413" y="96437"/>
                  </a:lnTo>
                  <a:cubicBezTo>
                    <a:pt x="2519958" y="95560"/>
                    <a:pt x="2537366" y="95673"/>
                    <a:pt x="2552141" y="92729"/>
                  </a:cubicBezTo>
                  <a:close/>
                  <a:moveTo>
                    <a:pt x="2341548" y="80727"/>
                  </a:moveTo>
                  <a:cubicBezTo>
                    <a:pt x="2326789" y="89182"/>
                    <a:pt x="2311289" y="96269"/>
                    <a:pt x="2295240" y="101900"/>
                  </a:cubicBezTo>
                  <a:cubicBezTo>
                    <a:pt x="2278823" y="107901"/>
                    <a:pt x="2262519" y="113788"/>
                    <a:pt x="2245875" y="119223"/>
                  </a:cubicBezTo>
                  <a:cubicBezTo>
                    <a:pt x="2259180" y="109134"/>
                    <a:pt x="2273959" y="101152"/>
                    <a:pt x="2289692" y="95560"/>
                  </a:cubicBezTo>
                  <a:cubicBezTo>
                    <a:pt x="2306222" y="90578"/>
                    <a:pt x="2323885" y="85370"/>
                    <a:pt x="2341548" y="80727"/>
                  </a:cubicBezTo>
                  <a:close/>
                  <a:moveTo>
                    <a:pt x="2970157" y="66235"/>
                  </a:moveTo>
                  <a:cubicBezTo>
                    <a:pt x="2961099" y="81860"/>
                    <a:pt x="2941738" y="81973"/>
                    <a:pt x="2927586" y="90125"/>
                  </a:cubicBezTo>
                  <a:cubicBezTo>
                    <a:pt x="2948192" y="94767"/>
                    <a:pt x="2990198" y="88653"/>
                    <a:pt x="3018729" y="88993"/>
                  </a:cubicBezTo>
                  <a:cubicBezTo>
                    <a:pt x="3007282" y="94181"/>
                    <a:pt x="2995025" y="97360"/>
                    <a:pt x="2982498" y="98390"/>
                  </a:cubicBezTo>
                  <a:cubicBezTo>
                    <a:pt x="2969251" y="99862"/>
                    <a:pt x="2955212" y="99522"/>
                    <a:pt x="2941172" y="100088"/>
                  </a:cubicBezTo>
                  <a:cubicBezTo>
                    <a:pt x="2950509" y="115865"/>
                    <a:pt x="2965544" y="127455"/>
                    <a:pt x="2983178" y="132470"/>
                  </a:cubicBezTo>
                  <a:cubicBezTo>
                    <a:pt x="2999255" y="138471"/>
                    <a:pt x="3015446" y="142547"/>
                    <a:pt x="3025636" y="154095"/>
                  </a:cubicBezTo>
                  <a:cubicBezTo>
                    <a:pt x="3020201" y="147981"/>
                    <a:pt x="3021107" y="176740"/>
                    <a:pt x="3030731" y="184213"/>
                  </a:cubicBezTo>
                  <a:lnTo>
                    <a:pt x="3033721" y="186100"/>
                  </a:lnTo>
                  <a:lnTo>
                    <a:pt x="3030731" y="189195"/>
                  </a:lnTo>
                  <a:cubicBezTo>
                    <a:pt x="3031863" y="185232"/>
                    <a:pt x="3044544" y="215462"/>
                    <a:pt x="3032656" y="214217"/>
                  </a:cubicBezTo>
                  <a:cubicBezTo>
                    <a:pt x="3060280" y="223759"/>
                    <a:pt x="3086426" y="237137"/>
                    <a:pt x="3110326" y="253958"/>
                  </a:cubicBezTo>
                  <a:cubicBezTo>
                    <a:pt x="3084738" y="255769"/>
                    <a:pt x="3023938" y="202894"/>
                    <a:pt x="3006501" y="262223"/>
                  </a:cubicBezTo>
                  <a:cubicBezTo>
                    <a:pt x="3020088" y="296189"/>
                    <a:pt x="3034807" y="328005"/>
                    <a:pt x="3074435" y="326307"/>
                  </a:cubicBezTo>
                  <a:cubicBezTo>
                    <a:pt x="3075454" y="335138"/>
                    <a:pt x="3074435" y="346913"/>
                    <a:pt x="3078850" y="351329"/>
                  </a:cubicBezTo>
                  <a:cubicBezTo>
                    <a:pt x="3077718" y="359481"/>
                    <a:pt x="3065943" y="345328"/>
                    <a:pt x="3056206" y="349970"/>
                  </a:cubicBezTo>
                  <a:cubicBezTo>
                    <a:pt x="3052696" y="352914"/>
                    <a:pt x="3052017" y="361293"/>
                    <a:pt x="3045903" y="359255"/>
                  </a:cubicBezTo>
                  <a:cubicBezTo>
                    <a:pt x="3047148" y="374086"/>
                    <a:pt x="3054847" y="379974"/>
                    <a:pt x="3059602" y="389938"/>
                  </a:cubicBezTo>
                  <a:cubicBezTo>
                    <a:pt x="3052243" y="397071"/>
                    <a:pt x="3034467" y="356764"/>
                    <a:pt x="3030504" y="398090"/>
                  </a:cubicBezTo>
                  <a:cubicBezTo>
                    <a:pt x="3030504" y="412243"/>
                    <a:pt x="3043071" y="407940"/>
                    <a:pt x="3051790" y="409412"/>
                  </a:cubicBezTo>
                  <a:cubicBezTo>
                    <a:pt x="3050545" y="420734"/>
                    <a:pt x="3043185" y="419602"/>
                    <a:pt x="3035486" y="418357"/>
                  </a:cubicBezTo>
                  <a:cubicBezTo>
                    <a:pt x="3036505" y="441680"/>
                    <a:pt x="3043525" y="453002"/>
                    <a:pt x="3032542" y="462966"/>
                  </a:cubicBezTo>
                  <a:lnTo>
                    <a:pt x="3036884" y="470621"/>
                  </a:lnTo>
                  <a:lnTo>
                    <a:pt x="3091305" y="483530"/>
                  </a:lnTo>
                  <a:cubicBezTo>
                    <a:pt x="3115790" y="487790"/>
                    <a:pt x="3140840" y="489177"/>
                    <a:pt x="3166598" y="483346"/>
                  </a:cubicBezTo>
                  <a:lnTo>
                    <a:pt x="3169713" y="485933"/>
                  </a:lnTo>
                  <a:lnTo>
                    <a:pt x="3168522" y="487988"/>
                  </a:lnTo>
                  <a:lnTo>
                    <a:pt x="3172569" y="488305"/>
                  </a:lnTo>
                  <a:lnTo>
                    <a:pt x="3177971" y="492793"/>
                  </a:lnTo>
                  <a:cubicBezTo>
                    <a:pt x="3182190" y="494859"/>
                    <a:pt x="3186786" y="495999"/>
                    <a:pt x="3191605" y="496678"/>
                  </a:cubicBezTo>
                  <a:lnTo>
                    <a:pt x="3191894" y="496700"/>
                  </a:lnTo>
                  <a:lnTo>
                    <a:pt x="3188330" y="495250"/>
                  </a:lnTo>
                  <a:lnTo>
                    <a:pt x="3188330" y="494797"/>
                  </a:lnTo>
                  <a:cubicBezTo>
                    <a:pt x="3194557" y="491712"/>
                    <a:pt x="3201740" y="491026"/>
                    <a:pt x="3209430" y="491655"/>
                  </a:cubicBezTo>
                  <a:lnTo>
                    <a:pt x="3244590" y="499419"/>
                  </a:lnTo>
                  <a:lnTo>
                    <a:pt x="3277423" y="500069"/>
                  </a:lnTo>
                  <a:cubicBezTo>
                    <a:pt x="3332497" y="494874"/>
                    <a:pt x="3386758" y="474090"/>
                    <a:pt x="3443312" y="467382"/>
                  </a:cubicBezTo>
                  <a:cubicBezTo>
                    <a:pt x="3442633" y="473496"/>
                    <a:pt x="3441501" y="477458"/>
                    <a:pt x="3439237" y="477232"/>
                  </a:cubicBezTo>
                  <a:cubicBezTo>
                    <a:pt x="3443341" y="481195"/>
                    <a:pt x="3447410" y="482200"/>
                    <a:pt x="3451433" y="481343"/>
                  </a:cubicBezTo>
                  <a:lnTo>
                    <a:pt x="3455872" y="478716"/>
                  </a:lnTo>
                  <a:lnTo>
                    <a:pt x="3455988" y="477701"/>
                  </a:lnTo>
                  <a:lnTo>
                    <a:pt x="3455988" y="477248"/>
                  </a:lnTo>
                  <a:lnTo>
                    <a:pt x="3456580" y="478297"/>
                  </a:lnTo>
                  <a:lnTo>
                    <a:pt x="3463354" y="474288"/>
                  </a:lnTo>
                  <a:cubicBezTo>
                    <a:pt x="3471194" y="467325"/>
                    <a:pt x="3478808" y="457305"/>
                    <a:pt x="3486111" y="453002"/>
                  </a:cubicBezTo>
                  <a:cubicBezTo>
                    <a:pt x="3482828" y="469306"/>
                    <a:pt x="3475582" y="469533"/>
                    <a:pt x="3470260" y="477685"/>
                  </a:cubicBezTo>
                  <a:cubicBezTo>
                    <a:pt x="3478072" y="483006"/>
                    <a:pt x="3493471" y="474401"/>
                    <a:pt x="3504227" y="473156"/>
                  </a:cubicBezTo>
                  <a:cubicBezTo>
                    <a:pt x="3497351" y="482456"/>
                    <a:pt x="3486216" y="487618"/>
                    <a:pt x="3474675" y="486856"/>
                  </a:cubicBezTo>
                  <a:cubicBezTo>
                    <a:pt x="3476515" y="496168"/>
                    <a:pt x="3478928" y="502579"/>
                    <a:pt x="3481634" y="507302"/>
                  </a:cubicBezTo>
                  <a:lnTo>
                    <a:pt x="3487432" y="514153"/>
                  </a:lnTo>
                  <a:lnTo>
                    <a:pt x="3493184" y="512966"/>
                  </a:lnTo>
                  <a:cubicBezTo>
                    <a:pt x="3501964" y="509686"/>
                    <a:pt x="3510392" y="504506"/>
                    <a:pt x="3518374" y="495929"/>
                  </a:cubicBezTo>
                  <a:cubicBezTo>
                    <a:pt x="3515770" y="504195"/>
                    <a:pt x="3513505" y="513139"/>
                    <a:pt x="3508750" y="515857"/>
                  </a:cubicBezTo>
                  <a:cubicBezTo>
                    <a:pt x="3559360" y="528651"/>
                    <a:pt x="3594459" y="504534"/>
                    <a:pt x="3633294" y="510195"/>
                  </a:cubicBezTo>
                  <a:cubicBezTo>
                    <a:pt x="3633294" y="498873"/>
                    <a:pt x="3628312" y="499553"/>
                    <a:pt x="3623444" y="500345"/>
                  </a:cubicBezTo>
                  <a:cubicBezTo>
                    <a:pt x="3619254" y="488570"/>
                    <a:pt x="3642464" y="504761"/>
                    <a:pt x="3643710" y="491401"/>
                  </a:cubicBezTo>
                  <a:cubicBezTo>
                    <a:pt x="3639521" y="534652"/>
                    <a:pt x="3704057" y="498081"/>
                    <a:pt x="3720022" y="520952"/>
                  </a:cubicBezTo>
                  <a:cubicBezTo>
                    <a:pt x="3711417" y="501817"/>
                    <a:pt x="3727947" y="520160"/>
                    <a:pt x="3733721" y="510988"/>
                  </a:cubicBezTo>
                  <a:cubicBezTo>
                    <a:pt x="3728626" y="523669"/>
                    <a:pt x="3736439" y="520839"/>
                    <a:pt x="3741534" y="520952"/>
                  </a:cubicBezTo>
                  <a:cubicBezTo>
                    <a:pt x="3727155" y="491740"/>
                    <a:pt x="3780595" y="524575"/>
                    <a:pt x="3804032" y="515857"/>
                  </a:cubicBezTo>
                  <a:cubicBezTo>
                    <a:pt x="3757611" y="497175"/>
                    <a:pt x="3734174" y="493778"/>
                    <a:pt x="3690810" y="501138"/>
                  </a:cubicBezTo>
                  <a:cubicBezTo>
                    <a:pt x="3690810" y="483815"/>
                    <a:pt x="3702132" y="499100"/>
                    <a:pt x="3710284" y="486192"/>
                  </a:cubicBezTo>
                  <a:cubicBezTo>
                    <a:pt x="3708473" y="477474"/>
                    <a:pt x="3703378" y="477248"/>
                    <a:pt x="3700434" y="471361"/>
                  </a:cubicBezTo>
                  <a:cubicBezTo>
                    <a:pt x="3711190" y="454037"/>
                    <a:pt x="3714700" y="498081"/>
                    <a:pt x="3727947" y="491061"/>
                  </a:cubicBezTo>
                  <a:cubicBezTo>
                    <a:pt x="3726588" y="484494"/>
                    <a:pt x="3723645" y="481890"/>
                    <a:pt x="3720022" y="481210"/>
                  </a:cubicBezTo>
                  <a:cubicBezTo>
                    <a:pt x="3721266" y="476229"/>
                    <a:pt x="3724550" y="476003"/>
                    <a:pt x="3723871" y="466265"/>
                  </a:cubicBezTo>
                  <a:cubicBezTo>
                    <a:pt x="3795314" y="477587"/>
                    <a:pt x="3869362" y="493325"/>
                    <a:pt x="3946806" y="480984"/>
                  </a:cubicBezTo>
                  <a:lnTo>
                    <a:pt x="3952100" y="483808"/>
                  </a:lnTo>
                  <a:lnTo>
                    <a:pt x="3950655" y="485513"/>
                  </a:lnTo>
                  <a:lnTo>
                    <a:pt x="3950655" y="485966"/>
                  </a:lnTo>
                  <a:lnTo>
                    <a:pt x="3956636" y="486228"/>
                  </a:lnTo>
                  <a:lnTo>
                    <a:pt x="3964199" y="490264"/>
                  </a:lnTo>
                  <a:cubicBezTo>
                    <a:pt x="3983475" y="496297"/>
                    <a:pt x="4007719" y="494005"/>
                    <a:pt x="4030816" y="496043"/>
                  </a:cubicBezTo>
                  <a:cubicBezTo>
                    <a:pt x="4144038" y="506346"/>
                    <a:pt x="4251373" y="472379"/>
                    <a:pt x="4365388" y="463208"/>
                  </a:cubicBezTo>
                  <a:cubicBezTo>
                    <a:pt x="4364482" y="469322"/>
                    <a:pt x="4362783" y="473398"/>
                    <a:pt x="4359387" y="473059"/>
                  </a:cubicBezTo>
                  <a:cubicBezTo>
                    <a:pt x="4384296" y="488910"/>
                    <a:pt x="4407959" y="457434"/>
                    <a:pt x="4430037" y="448829"/>
                  </a:cubicBezTo>
                  <a:cubicBezTo>
                    <a:pt x="4425282" y="465133"/>
                    <a:pt x="4414299" y="465359"/>
                    <a:pt x="4406374" y="473512"/>
                  </a:cubicBezTo>
                  <a:cubicBezTo>
                    <a:pt x="4417696" y="478833"/>
                    <a:pt x="4441473" y="470228"/>
                    <a:pt x="4457210" y="468982"/>
                  </a:cubicBezTo>
                  <a:cubicBezTo>
                    <a:pt x="4445202" y="479133"/>
                    <a:pt x="4429773" y="484317"/>
                    <a:pt x="4414072" y="483475"/>
                  </a:cubicBezTo>
                  <a:cubicBezTo>
                    <a:pt x="4425395" y="520725"/>
                    <a:pt x="4450417" y="511667"/>
                    <a:pt x="4462418" y="533633"/>
                  </a:cubicBezTo>
                  <a:cubicBezTo>
                    <a:pt x="4459248" y="527745"/>
                    <a:pt x="4460267" y="556277"/>
                    <a:pt x="4466042" y="563410"/>
                  </a:cubicBezTo>
                  <a:lnTo>
                    <a:pt x="4467733" y="565064"/>
                  </a:lnTo>
                  <a:lnTo>
                    <a:pt x="4466042" y="568392"/>
                  </a:lnTo>
                  <a:cubicBezTo>
                    <a:pt x="4466608" y="564429"/>
                    <a:pt x="4474647" y="593754"/>
                    <a:pt x="4467740" y="593188"/>
                  </a:cubicBezTo>
                  <a:cubicBezTo>
                    <a:pt x="4485147" y="602132"/>
                    <a:pt x="4500856" y="614049"/>
                    <a:pt x="4514161" y="628399"/>
                  </a:cubicBezTo>
                  <a:cubicBezTo>
                    <a:pt x="4499103" y="631796"/>
                    <a:pt x="4462532" y="582544"/>
                    <a:pt x="4453587" y="642665"/>
                  </a:cubicBezTo>
                  <a:cubicBezTo>
                    <a:pt x="4462305" y="675953"/>
                    <a:pt x="4472042" y="706749"/>
                    <a:pt x="4495819" y="702787"/>
                  </a:cubicBezTo>
                  <a:cubicBezTo>
                    <a:pt x="4495799" y="711185"/>
                    <a:pt x="4497020" y="719541"/>
                    <a:pt x="4499443" y="727582"/>
                  </a:cubicBezTo>
                  <a:cubicBezTo>
                    <a:pt x="4499443" y="735735"/>
                    <a:pt x="4491404" y="722260"/>
                    <a:pt x="4485855" y="727582"/>
                  </a:cubicBezTo>
                  <a:cubicBezTo>
                    <a:pt x="4483817" y="730753"/>
                    <a:pt x="4483704" y="738905"/>
                    <a:pt x="4479855" y="737433"/>
                  </a:cubicBezTo>
                  <a:cubicBezTo>
                    <a:pt x="4481327" y="747844"/>
                    <a:pt x="4484502" y="757943"/>
                    <a:pt x="4489252" y="767324"/>
                  </a:cubicBezTo>
                  <a:cubicBezTo>
                    <a:pt x="4484950" y="774909"/>
                    <a:pt x="4472835" y="735735"/>
                    <a:pt x="4471703" y="777174"/>
                  </a:cubicBezTo>
                  <a:cubicBezTo>
                    <a:pt x="4471703" y="791326"/>
                    <a:pt x="4479741" y="786232"/>
                    <a:pt x="4485176" y="787137"/>
                  </a:cubicBezTo>
                  <a:cubicBezTo>
                    <a:pt x="4485176" y="798459"/>
                    <a:pt x="4480194" y="797780"/>
                    <a:pt x="4475326" y="796988"/>
                  </a:cubicBezTo>
                  <a:cubicBezTo>
                    <a:pt x="4476684" y="819632"/>
                    <a:pt x="4481441" y="830954"/>
                    <a:pt x="4475326" y="841597"/>
                  </a:cubicBezTo>
                  <a:cubicBezTo>
                    <a:pt x="4485290" y="869563"/>
                    <a:pt x="4487554" y="863562"/>
                    <a:pt x="4497970" y="881564"/>
                  </a:cubicBezTo>
                  <a:cubicBezTo>
                    <a:pt x="4494914" y="891868"/>
                    <a:pt x="4484950" y="878960"/>
                    <a:pt x="4480534" y="876470"/>
                  </a:cubicBezTo>
                  <a:cubicBezTo>
                    <a:pt x="4478496" y="881224"/>
                    <a:pt x="4476571" y="886206"/>
                    <a:pt x="4474533" y="891301"/>
                  </a:cubicBezTo>
                  <a:cubicBezTo>
                    <a:pt x="4478043" y="906813"/>
                    <a:pt x="4490158" y="886546"/>
                    <a:pt x="4491969" y="896510"/>
                  </a:cubicBezTo>
                  <a:cubicBezTo>
                    <a:pt x="4491969" y="903529"/>
                    <a:pt x="4491969" y="910550"/>
                    <a:pt x="4493782" y="911342"/>
                  </a:cubicBezTo>
                  <a:cubicBezTo>
                    <a:pt x="4489026" y="921192"/>
                    <a:pt x="4481326" y="897302"/>
                    <a:pt x="4472495" y="901152"/>
                  </a:cubicBezTo>
                  <a:cubicBezTo>
                    <a:pt x="4472495" y="907832"/>
                    <a:pt x="4480534" y="910550"/>
                    <a:pt x="4472495" y="911115"/>
                  </a:cubicBezTo>
                  <a:cubicBezTo>
                    <a:pt x="4474986" y="920853"/>
                    <a:pt x="4483817" y="913946"/>
                    <a:pt x="4487893" y="921192"/>
                  </a:cubicBezTo>
                  <a:cubicBezTo>
                    <a:pt x="4481974" y="926692"/>
                    <a:pt x="4474421" y="930111"/>
                    <a:pt x="4466381" y="930930"/>
                  </a:cubicBezTo>
                  <a:cubicBezTo>
                    <a:pt x="4464909" y="944176"/>
                    <a:pt x="4470344" y="940553"/>
                    <a:pt x="4472042" y="945875"/>
                  </a:cubicBezTo>
                  <a:cubicBezTo>
                    <a:pt x="4476345" y="946780"/>
                    <a:pt x="4478270" y="941912"/>
                    <a:pt x="4478043" y="931042"/>
                  </a:cubicBezTo>
                  <a:cubicBezTo>
                    <a:pt x="4484836" y="945195"/>
                    <a:pt x="4486082" y="963197"/>
                    <a:pt x="4493215" y="965915"/>
                  </a:cubicBezTo>
                  <a:cubicBezTo>
                    <a:pt x="4496498" y="979275"/>
                    <a:pt x="4484497" y="975425"/>
                    <a:pt x="4491064" y="980860"/>
                  </a:cubicBezTo>
                  <a:cubicBezTo>
                    <a:pt x="4485176" y="1003505"/>
                    <a:pt x="4457097" y="977237"/>
                    <a:pt x="4450304" y="995239"/>
                  </a:cubicBezTo>
                  <a:cubicBezTo>
                    <a:pt x="4460267" y="1006562"/>
                    <a:pt x="4472948" y="984823"/>
                    <a:pt x="4484950" y="1005543"/>
                  </a:cubicBezTo>
                  <a:cubicBezTo>
                    <a:pt x="4478609" y="1021959"/>
                    <a:pt x="4464456" y="1005543"/>
                    <a:pt x="4448152" y="1010185"/>
                  </a:cubicBezTo>
                  <a:cubicBezTo>
                    <a:pt x="4456551" y="1023605"/>
                    <a:pt x="4461094" y="1039078"/>
                    <a:pt x="4461286" y="1054907"/>
                  </a:cubicBezTo>
                  <a:cubicBezTo>
                    <a:pt x="4460607" y="1061701"/>
                    <a:pt x="4456418" y="1059097"/>
                    <a:pt x="4453474" y="1059776"/>
                  </a:cubicBezTo>
                  <a:cubicBezTo>
                    <a:pt x="4456304" y="1088308"/>
                    <a:pt x="4471250" y="1086270"/>
                    <a:pt x="4486082" y="1085024"/>
                  </a:cubicBezTo>
                  <a:cubicBezTo>
                    <a:pt x="4486082" y="1092044"/>
                    <a:pt x="4486082" y="1099064"/>
                    <a:pt x="4487893" y="1099857"/>
                  </a:cubicBezTo>
                  <a:cubicBezTo>
                    <a:pt x="4483931" y="1104952"/>
                    <a:pt x="4478949" y="1102008"/>
                    <a:pt x="4470457" y="1104612"/>
                  </a:cubicBezTo>
                  <a:cubicBezTo>
                    <a:pt x="4470457" y="1115934"/>
                    <a:pt x="4478609" y="1106763"/>
                    <a:pt x="4481779" y="1109707"/>
                  </a:cubicBezTo>
                  <a:cubicBezTo>
                    <a:pt x="4480760" y="1121029"/>
                    <a:pt x="4472156" y="1111745"/>
                    <a:pt x="4468193" y="1114575"/>
                  </a:cubicBezTo>
                  <a:lnTo>
                    <a:pt x="4468193" y="1099517"/>
                  </a:lnTo>
                  <a:lnTo>
                    <a:pt x="4452681" y="1099517"/>
                  </a:lnTo>
                  <a:cubicBezTo>
                    <a:pt x="4452681" y="1113670"/>
                    <a:pt x="4460720" y="1108688"/>
                    <a:pt x="4466155" y="1109593"/>
                  </a:cubicBezTo>
                  <a:cubicBezTo>
                    <a:pt x="4463324" y="1144579"/>
                    <a:pt x="4474194" y="1158392"/>
                    <a:pt x="4483138" y="1149448"/>
                  </a:cubicBezTo>
                  <a:cubicBezTo>
                    <a:pt x="4485176" y="1154090"/>
                    <a:pt x="4483138" y="1167790"/>
                    <a:pt x="4488799" y="1164393"/>
                  </a:cubicBezTo>
                  <a:cubicBezTo>
                    <a:pt x="4485969" y="1171753"/>
                    <a:pt x="4482459" y="1175036"/>
                    <a:pt x="4490611" y="1174357"/>
                  </a:cubicBezTo>
                  <a:cubicBezTo>
                    <a:pt x="4490611" y="1179112"/>
                    <a:pt x="4488120" y="1178206"/>
                    <a:pt x="4486648" y="1179339"/>
                  </a:cubicBezTo>
                  <a:cubicBezTo>
                    <a:pt x="4487327" y="1190661"/>
                    <a:pt x="4496951" y="1179339"/>
                    <a:pt x="4497970" y="1189302"/>
                  </a:cubicBezTo>
                  <a:cubicBezTo>
                    <a:pt x="4485402" y="1183981"/>
                    <a:pt x="4469665" y="1193152"/>
                    <a:pt x="4457437" y="1198926"/>
                  </a:cubicBezTo>
                  <a:cubicBezTo>
                    <a:pt x="4461513" y="1212739"/>
                    <a:pt x="4471136" y="1198247"/>
                    <a:pt x="4476684" y="1198926"/>
                  </a:cubicBezTo>
                  <a:cubicBezTo>
                    <a:pt x="4476684" y="1208324"/>
                    <a:pt x="4470231" y="1202322"/>
                    <a:pt x="4470684" y="1213758"/>
                  </a:cubicBezTo>
                  <a:cubicBezTo>
                    <a:pt x="4475552" y="1239120"/>
                    <a:pt x="4497630" y="1211947"/>
                    <a:pt x="4503406" y="1224061"/>
                  </a:cubicBezTo>
                  <a:cubicBezTo>
                    <a:pt x="4525031" y="1228703"/>
                    <a:pt x="4497970" y="1225420"/>
                    <a:pt x="4493669" y="1233911"/>
                  </a:cubicBezTo>
                  <a:cubicBezTo>
                    <a:pt x="4491432" y="1230828"/>
                    <a:pt x="4487853" y="1229003"/>
                    <a:pt x="4484045" y="1229003"/>
                  </a:cubicBezTo>
                  <a:cubicBezTo>
                    <a:pt x="4480235" y="1229003"/>
                    <a:pt x="4476657" y="1230828"/>
                    <a:pt x="4474421" y="1233911"/>
                  </a:cubicBezTo>
                  <a:cubicBezTo>
                    <a:pt x="4474421" y="1242630"/>
                    <a:pt x="4477591" y="1245234"/>
                    <a:pt x="4482007" y="1243875"/>
                  </a:cubicBezTo>
                  <a:cubicBezTo>
                    <a:pt x="4480308" y="1259726"/>
                    <a:pt x="4467741" y="1238553"/>
                    <a:pt x="4468420" y="1248744"/>
                  </a:cubicBezTo>
                  <a:cubicBezTo>
                    <a:pt x="4467061" y="1244102"/>
                    <a:pt x="4468420" y="1228703"/>
                    <a:pt x="4458909" y="1233685"/>
                  </a:cubicBezTo>
                  <a:cubicBezTo>
                    <a:pt x="4463099" y="1252933"/>
                    <a:pt x="4453248" y="1292108"/>
                    <a:pt x="4440907" y="1297995"/>
                  </a:cubicBezTo>
                  <a:cubicBezTo>
                    <a:pt x="4442492" y="1305466"/>
                    <a:pt x="4447021" y="1305352"/>
                    <a:pt x="4450531" y="1308070"/>
                  </a:cubicBezTo>
                  <a:cubicBezTo>
                    <a:pt x="4451663" y="1321430"/>
                    <a:pt x="4446455" y="1317580"/>
                    <a:pt x="4444530" y="1322789"/>
                  </a:cubicBezTo>
                  <a:cubicBezTo>
                    <a:pt x="4452116" y="1350302"/>
                    <a:pt x="4473742" y="1313051"/>
                    <a:pt x="4478497" y="1343055"/>
                  </a:cubicBezTo>
                  <a:cubicBezTo>
                    <a:pt x="4475213" y="1360944"/>
                    <a:pt x="4444530" y="1346112"/>
                    <a:pt x="4445549" y="1372606"/>
                  </a:cubicBezTo>
                  <a:cubicBezTo>
                    <a:pt x="4434227" y="1383929"/>
                    <a:pt x="4415545" y="1358001"/>
                    <a:pt x="4401166" y="1382004"/>
                  </a:cubicBezTo>
                  <a:cubicBezTo>
                    <a:pt x="4426754" y="1390609"/>
                    <a:pt x="4456985" y="1387552"/>
                    <a:pt x="4475893" y="1412574"/>
                  </a:cubicBezTo>
                  <a:cubicBezTo>
                    <a:pt x="4474421" y="1421405"/>
                    <a:pt x="4472383" y="1413253"/>
                    <a:pt x="4470118" y="1412574"/>
                  </a:cubicBezTo>
                  <a:cubicBezTo>
                    <a:pt x="4467853" y="1411894"/>
                    <a:pt x="4468420" y="1421631"/>
                    <a:pt x="4468080" y="1427406"/>
                  </a:cubicBezTo>
                  <a:cubicBezTo>
                    <a:pt x="4453248" y="1425141"/>
                    <a:pt x="4446455" y="1427406"/>
                    <a:pt x="4437397" y="1417329"/>
                  </a:cubicBezTo>
                  <a:cubicBezTo>
                    <a:pt x="4426868" y="1436916"/>
                    <a:pt x="4409205" y="1437256"/>
                    <a:pt x="4391089" y="1436690"/>
                  </a:cubicBezTo>
                  <a:cubicBezTo>
                    <a:pt x="4397090" y="1425368"/>
                    <a:pt x="4418942" y="1422311"/>
                    <a:pt x="4431510" y="1422198"/>
                  </a:cubicBezTo>
                  <a:cubicBezTo>
                    <a:pt x="4405129" y="1406686"/>
                    <a:pt x="4386221" y="1430010"/>
                    <a:pt x="4358481" y="1421518"/>
                  </a:cubicBezTo>
                  <a:cubicBezTo>
                    <a:pt x="4358481" y="1426274"/>
                    <a:pt x="4360859" y="1425368"/>
                    <a:pt x="4362331" y="1426387"/>
                  </a:cubicBezTo>
                  <a:cubicBezTo>
                    <a:pt x="4359387" y="1433973"/>
                    <a:pt x="4353613" y="1433859"/>
                    <a:pt x="4354405" y="1451296"/>
                  </a:cubicBezTo>
                  <a:cubicBezTo>
                    <a:pt x="4338696" y="1462901"/>
                    <a:pt x="4320729" y="1470275"/>
                    <a:pt x="4301629" y="1474933"/>
                  </a:cubicBezTo>
                  <a:lnTo>
                    <a:pt x="4258734" y="1480221"/>
                  </a:lnTo>
                  <a:lnTo>
                    <a:pt x="4260012" y="1483434"/>
                  </a:lnTo>
                  <a:cubicBezTo>
                    <a:pt x="4260012" y="1491586"/>
                    <a:pt x="4248156" y="1478679"/>
                    <a:pt x="4240094" y="1484113"/>
                  </a:cubicBezTo>
                  <a:cubicBezTo>
                    <a:pt x="4237248" y="1487397"/>
                    <a:pt x="4237485" y="1495435"/>
                    <a:pt x="4231794" y="1494303"/>
                  </a:cubicBezTo>
                  <a:cubicBezTo>
                    <a:pt x="4234714" y="1504983"/>
                    <a:pt x="4239922" y="1514968"/>
                    <a:pt x="4247089" y="1523628"/>
                  </a:cubicBezTo>
                  <a:cubicBezTo>
                    <a:pt x="4241161" y="1531440"/>
                    <a:pt x="4221361" y="1492945"/>
                    <a:pt x="4221835" y="1534384"/>
                  </a:cubicBezTo>
                  <a:cubicBezTo>
                    <a:pt x="4222784" y="1548537"/>
                    <a:pt x="4233692" y="1543102"/>
                    <a:pt x="4242109" y="1543555"/>
                  </a:cubicBezTo>
                  <a:cubicBezTo>
                    <a:pt x="4242109" y="1554877"/>
                    <a:pt x="4235351" y="1554877"/>
                    <a:pt x="4228238" y="1553971"/>
                  </a:cubicBezTo>
                  <a:cubicBezTo>
                    <a:pt x="4231320" y="1576616"/>
                    <a:pt x="4238908" y="1587938"/>
                    <a:pt x="4229779" y="1599260"/>
                  </a:cubicBezTo>
                  <a:cubicBezTo>
                    <a:pt x="4245785" y="1626433"/>
                    <a:pt x="4248866" y="1620319"/>
                    <a:pt x="4265347" y="1637756"/>
                  </a:cubicBezTo>
                  <a:cubicBezTo>
                    <a:pt x="4261435" y="1648172"/>
                    <a:pt x="4246140" y="1635944"/>
                    <a:pt x="4239620" y="1633680"/>
                  </a:cubicBezTo>
                  <a:cubicBezTo>
                    <a:pt x="4236892" y="1638548"/>
                    <a:pt x="4234166" y="1643643"/>
                    <a:pt x="4231557" y="1648851"/>
                  </a:cubicBezTo>
                  <a:cubicBezTo>
                    <a:pt x="4237485" y="1664023"/>
                    <a:pt x="4254084" y="1643190"/>
                    <a:pt x="4257404" y="1652927"/>
                  </a:cubicBezTo>
                  <a:cubicBezTo>
                    <a:pt x="4257404" y="1660060"/>
                    <a:pt x="4257404" y="1667080"/>
                    <a:pt x="4260722" y="1667759"/>
                  </a:cubicBezTo>
                  <a:cubicBezTo>
                    <a:pt x="4254320" y="1677836"/>
                    <a:pt x="4241753" y="1654399"/>
                    <a:pt x="4229185" y="1658815"/>
                  </a:cubicBezTo>
                  <a:cubicBezTo>
                    <a:pt x="4229896" y="1665495"/>
                    <a:pt x="4241041" y="1667759"/>
                    <a:pt x="4229185" y="1668778"/>
                  </a:cubicBezTo>
                  <a:cubicBezTo>
                    <a:pt x="4233336" y="1678289"/>
                    <a:pt x="4246614" y="1670816"/>
                    <a:pt x="4252186" y="1677949"/>
                  </a:cubicBezTo>
                  <a:cubicBezTo>
                    <a:pt x="4243064" y="1684125"/>
                    <a:pt x="4232466" y="1688018"/>
                    <a:pt x="4221360" y="1689272"/>
                  </a:cubicBezTo>
                  <a:cubicBezTo>
                    <a:pt x="4219819" y="1702632"/>
                    <a:pt x="4227525" y="1698669"/>
                    <a:pt x="4230372" y="1703764"/>
                  </a:cubicBezTo>
                  <a:cubicBezTo>
                    <a:pt x="4236656" y="1704557"/>
                    <a:pt x="4239264" y="1699462"/>
                    <a:pt x="4238315" y="1688706"/>
                  </a:cubicBezTo>
                  <a:cubicBezTo>
                    <a:pt x="4248986" y="1702405"/>
                    <a:pt x="4251713" y="1720295"/>
                    <a:pt x="4262028" y="1722672"/>
                  </a:cubicBezTo>
                  <a:cubicBezTo>
                    <a:pt x="4267600" y="1735806"/>
                    <a:pt x="4250172" y="1732636"/>
                    <a:pt x="4259656" y="1737618"/>
                  </a:cubicBezTo>
                  <a:cubicBezTo>
                    <a:pt x="4252186" y="1760262"/>
                    <a:pt x="4210098" y="1736032"/>
                    <a:pt x="4200376" y="1754488"/>
                  </a:cubicBezTo>
                  <a:cubicBezTo>
                    <a:pt x="4215670" y="1765810"/>
                    <a:pt x="4233454" y="1743165"/>
                    <a:pt x="4251712" y="1762640"/>
                  </a:cubicBezTo>
                  <a:cubicBezTo>
                    <a:pt x="4243294" y="1779397"/>
                    <a:pt x="4221716" y="1763432"/>
                    <a:pt x="4198123" y="1769433"/>
                  </a:cubicBezTo>
                  <a:cubicBezTo>
                    <a:pt x="4210477" y="1781201"/>
                    <a:pt x="4218078" y="1796761"/>
                    <a:pt x="4219582" y="1813363"/>
                  </a:cubicBezTo>
                  <a:cubicBezTo>
                    <a:pt x="4218871" y="1820156"/>
                    <a:pt x="4212588" y="1817779"/>
                    <a:pt x="4208437" y="1818685"/>
                  </a:cubicBezTo>
                  <a:cubicBezTo>
                    <a:pt x="4214009" y="1847103"/>
                    <a:pt x="4235824" y="1844160"/>
                    <a:pt x="4257404" y="1842008"/>
                  </a:cubicBezTo>
                  <a:cubicBezTo>
                    <a:pt x="4257404" y="1849028"/>
                    <a:pt x="4257404" y="1856048"/>
                    <a:pt x="4260722" y="1856727"/>
                  </a:cubicBezTo>
                  <a:cubicBezTo>
                    <a:pt x="4255270" y="1862049"/>
                    <a:pt x="4247800" y="1859445"/>
                    <a:pt x="4235469" y="1862502"/>
                  </a:cubicBezTo>
                  <a:cubicBezTo>
                    <a:pt x="4236180" y="1873824"/>
                    <a:pt x="4247325" y="1864200"/>
                    <a:pt x="4252542" y="1866917"/>
                  </a:cubicBezTo>
                  <a:cubicBezTo>
                    <a:pt x="4251712" y="1878239"/>
                    <a:pt x="4238788" y="1869521"/>
                    <a:pt x="4232980" y="1872578"/>
                  </a:cubicBezTo>
                  <a:lnTo>
                    <a:pt x="4232980" y="1857633"/>
                  </a:lnTo>
                  <a:lnTo>
                    <a:pt x="4210334" y="1858426"/>
                  </a:lnTo>
                  <a:cubicBezTo>
                    <a:pt x="4211282" y="1872578"/>
                    <a:pt x="4222190" y="1867144"/>
                    <a:pt x="4230490" y="1867710"/>
                  </a:cubicBezTo>
                  <a:cubicBezTo>
                    <a:pt x="4228118" y="1902809"/>
                    <a:pt x="4244836" y="1915942"/>
                    <a:pt x="4257285" y="1906545"/>
                  </a:cubicBezTo>
                  <a:cubicBezTo>
                    <a:pt x="4260486" y="1911074"/>
                    <a:pt x="4258826" y="1924774"/>
                    <a:pt x="4266296" y="1921151"/>
                  </a:cubicBezTo>
                  <a:cubicBezTo>
                    <a:pt x="4262502" y="1928623"/>
                    <a:pt x="4257641" y="1932473"/>
                    <a:pt x="4269497" y="1931001"/>
                  </a:cubicBezTo>
                  <a:cubicBezTo>
                    <a:pt x="4269497" y="1935756"/>
                    <a:pt x="4266059" y="1934964"/>
                    <a:pt x="4263924" y="1936209"/>
                  </a:cubicBezTo>
                  <a:cubicBezTo>
                    <a:pt x="4265584" y="1947531"/>
                    <a:pt x="4278982" y="1936209"/>
                    <a:pt x="4281234" y="1945493"/>
                  </a:cubicBezTo>
                  <a:cubicBezTo>
                    <a:pt x="4262502" y="1940851"/>
                    <a:pt x="4240094" y="1951041"/>
                    <a:pt x="4221954" y="1957382"/>
                  </a:cubicBezTo>
                  <a:cubicBezTo>
                    <a:pt x="4228593" y="1970968"/>
                    <a:pt x="4241991" y="1955910"/>
                    <a:pt x="4250053" y="1956476"/>
                  </a:cubicBezTo>
                  <a:cubicBezTo>
                    <a:pt x="4250053" y="1965760"/>
                    <a:pt x="4240924" y="1960212"/>
                    <a:pt x="4242228" y="1971534"/>
                  </a:cubicBezTo>
                  <a:cubicBezTo>
                    <a:pt x="4250408" y="1996557"/>
                    <a:pt x="4281234" y="1968251"/>
                    <a:pt x="4290363" y="1979913"/>
                  </a:cubicBezTo>
                  <a:cubicBezTo>
                    <a:pt x="4322257" y="1983310"/>
                    <a:pt x="4282538" y="1981724"/>
                    <a:pt x="4276610" y="1990329"/>
                  </a:cubicBezTo>
                  <a:cubicBezTo>
                    <a:pt x="4268230" y="1984151"/>
                    <a:pt x="4256436" y="1984532"/>
                    <a:pt x="4248512" y="1991235"/>
                  </a:cubicBezTo>
                  <a:cubicBezTo>
                    <a:pt x="4249459" y="1999953"/>
                    <a:pt x="4253728" y="2002557"/>
                    <a:pt x="4260368" y="2000746"/>
                  </a:cubicBezTo>
                  <a:cubicBezTo>
                    <a:pt x="4258826" y="2016710"/>
                    <a:pt x="4239382" y="1996330"/>
                    <a:pt x="4240805" y="2006407"/>
                  </a:cubicBezTo>
                  <a:cubicBezTo>
                    <a:pt x="4238671" y="2001878"/>
                    <a:pt x="4240094" y="1986367"/>
                    <a:pt x="4226221" y="1992028"/>
                  </a:cubicBezTo>
                  <a:cubicBezTo>
                    <a:pt x="4233216" y="2010936"/>
                    <a:pt x="4221004" y="2050564"/>
                    <a:pt x="4203340" y="2057244"/>
                  </a:cubicBezTo>
                  <a:cubicBezTo>
                    <a:pt x="4205948" y="2064603"/>
                    <a:pt x="4212588" y="2064150"/>
                    <a:pt x="4217685" y="2066754"/>
                  </a:cubicBezTo>
                  <a:cubicBezTo>
                    <a:pt x="4220174" y="2080001"/>
                    <a:pt x="4212232" y="2076491"/>
                    <a:pt x="4209860" y="2081813"/>
                  </a:cubicBezTo>
                  <a:cubicBezTo>
                    <a:pt x="4221716" y="2108760"/>
                    <a:pt x="4251949" y="2070491"/>
                    <a:pt x="4261078" y="2100042"/>
                  </a:cubicBezTo>
                  <a:cubicBezTo>
                    <a:pt x="4257166" y="2118044"/>
                    <a:pt x="4211282" y="2105137"/>
                    <a:pt x="4214484" y="2131404"/>
                  </a:cubicBezTo>
                  <a:cubicBezTo>
                    <a:pt x="4198360" y="2142726"/>
                    <a:pt x="4170024" y="2118610"/>
                    <a:pt x="4150461" y="2143519"/>
                  </a:cubicBezTo>
                  <a:cubicBezTo>
                    <a:pt x="4188045" y="2150425"/>
                    <a:pt x="4231913" y="2145783"/>
                    <a:pt x="4260722" y="2169560"/>
                  </a:cubicBezTo>
                  <a:cubicBezTo>
                    <a:pt x="4258945" y="2178505"/>
                    <a:pt x="4255625" y="2170579"/>
                    <a:pt x="4252306" y="2169560"/>
                  </a:cubicBezTo>
                  <a:cubicBezTo>
                    <a:pt x="4248986" y="2168541"/>
                    <a:pt x="4250289" y="2178618"/>
                    <a:pt x="4250053" y="2184505"/>
                  </a:cubicBezTo>
                  <a:cubicBezTo>
                    <a:pt x="4228474" y="2183033"/>
                    <a:pt x="4218752" y="2186204"/>
                    <a:pt x="4204881" y="2176127"/>
                  </a:cubicBezTo>
                  <a:lnTo>
                    <a:pt x="4196234" y="2181716"/>
                  </a:lnTo>
                  <a:lnTo>
                    <a:pt x="4169273" y="2177518"/>
                  </a:lnTo>
                  <a:cubicBezTo>
                    <a:pt x="4143414" y="2178250"/>
                    <a:pt x="4120939" y="2190733"/>
                    <a:pt x="4089995" y="2185638"/>
                  </a:cubicBezTo>
                  <a:cubicBezTo>
                    <a:pt x="4089995" y="2190393"/>
                    <a:pt x="4093670" y="2189261"/>
                    <a:pt x="4095803" y="2190280"/>
                  </a:cubicBezTo>
                  <a:cubicBezTo>
                    <a:pt x="4091892" y="2197979"/>
                    <a:pt x="4083947" y="2198205"/>
                    <a:pt x="4085608" y="2215528"/>
                  </a:cubicBezTo>
                  <a:cubicBezTo>
                    <a:pt x="4063407" y="2228096"/>
                    <a:pt x="4037687" y="2236602"/>
                    <a:pt x="4010167" y="2242489"/>
                  </a:cubicBezTo>
                  <a:lnTo>
                    <a:pt x="3975186" y="2247054"/>
                  </a:lnTo>
                  <a:lnTo>
                    <a:pt x="3974604" y="2249304"/>
                  </a:lnTo>
                  <a:cubicBezTo>
                    <a:pt x="3967204" y="2256671"/>
                    <a:pt x="3948545" y="2256459"/>
                    <a:pt x="3943365" y="2266818"/>
                  </a:cubicBezTo>
                  <a:cubicBezTo>
                    <a:pt x="3945902" y="2279046"/>
                    <a:pt x="3960562" y="2259006"/>
                    <a:pt x="3950695" y="2271121"/>
                  </a:cubicBezTo>
                  <a:cubicBezTo>
                    <a:pt x="3959716" y="2273951"/>
                    <a:pt x="3959434" y="2278480"/>
                    <a:pt x="3969583" y="2279386"/>
                  </a:cubicBezTo>
                  <a:cubicBezTo>
                    <a:pt x="3954219" y="2286292"/>
                    <a:pt x="3957743" y="2298181"/>
                    <a:pt x="3940687" y="2291954"/>
                  </a:cubicBezTo>
                  <a:cubicBezTo>
                    <a:pt x="3944352" y="2298860"/>
                    <a:pt x="3950836" y="2295916"/>
                    <a:pt x="3950977" y="2315956"/>
                  </a:cubicBezTo>
                  <a:cubicBezTo>
                    <a:pt x="3956756" y="2316975"/>
                    <a:pt x="3949708" y="2296709"/>
                    <a:pt x="3957320" y="2300331"/>
                  </a:cubicBezTo>
                  <a:cubicBezTo>
                    <a:pt x="3957320" y="2305426"/>
                    <a:pt x="3958729" y="2310295"/>
                    <a:pt x="3959434" y="2315277"/>
                  </a:cubicBezTo>
                  <a:cubicBezTo>
                    <a:pt x="3974234" y="2315277"/>
                    <a:pt x="3980014" y="2309049"/>
                    <a:pt x="3991572" y="2312334"/>
                  </a:cubicBezTo>
                  <a:cubicBezTo>
                    <a:pt x="3976772" y="2327279"/>
                    <a:pt x="3971838" y="2331242"/>
                    <a:pt x="3954501" y="2325693"/>
                  </a:cubicBezTo>
                  <a:cubicBezTo>
                    <a:pt x="3966482" y="2347771"/>
                    <a:pt x="3992559" y="2340073"/>
                    <a:pt x="3997774" y="2326826"/>
                  </a:cubicBezTo>
                  <a:cubicBezTo>
                    <a:pt x="4001862" y="2336903"/>
                    <a:pt x="3997774" y="2333959"/>
                    <a:pt x="4006936" y="2330902"/>
                  </a:cubicBezTo>
                  <a:cubicBezTo>
                    <a:pt x="4002848" y="2339960"/>
                    <a:pt x="4004117" y="2342224"/>
                    <a:pt x="4012433" y="2340413"/>
                  </a:cubicBezTo>
                  <a:cubicBezTo>
                    <a:pt x="4010601" y="2352980"/>
                    <a:pt x="3998338" y="2343809"/>
                    <a:pt x="3993404" y="2342224"/>
                  </a:cubicBezTo>
                  <a:cubicBezTo>
                    <a:pt x="3996505" y="2374266"/>
                    <a:pt x="4007500" y="2350716"/>
                    <a:pt x="4012856" y="2360453"/>
                  </a:cubicBezTo>
                  <a:cubicBezTo>
                    <a:pt x="4004822" y="2374945"/>
                    <a:pt x="3991572" y="2361472"/>
                    <a:pt x="3984665" y="2372907"/>
                  </a:cubicBezTo>
                  <a:cubicBezTo>
                    <a:pt x="3991956" y="2375796"/>
                    <a:pt x="4000129" y="2376936"/>
                    <a:pt x="4008206" y="2376190"/>
                  </a:cubicBezTo>
                  <a:cubicBezTo>
                    <a:pt x="3999608" y="2383889"/>
                    <a:pt x="3991291" y="2408232"/>
                    <a:pt x="3980015" y="2398834"/>
                  </a:cubicBezTo>
                  <a:cubicBezTo>
                    <a:pt x="3986076" y="2420347"/>
                    <a:pt x="3994110" y="2392154"/>
                    <a:pt x="4003836" y="2406647"/>
                  </a:cubicBezTo>
                  <a:cubicBezTo>
                    <a:pt x="3997634" y="2426574"/>
                    <a:pt x="3980438" y="2404495"/>
                    <a:pt x="3971276" y="2424536"/>
                  </a:cubicBezTo>
                  <a:cubicBezTo>
                    <a:pt x="3974940" y="2437217"/>
                    <a:pt x="3978887" y="2414346"/>
                    <a:pt x="3984243" y="2428385"/>
                  </a:cubicBezTo>
                  <a:cubicBezTo>
                    <a:pt x="3981706" y="2414459"/>
                    <a:pt x="4002568" y="2424536"/>
                    <a:pt x="4009192" y="2431216"/>
                  </a:cubicBezTo>
                  <a:cubicBezTo>
                    <a:pt x="3986076" y="2439594"/>
                    <a:pt x="3972967" y="2436537"/>
                    <a:pt x="3949004" y="2451596"/>
                  </a:cubicBezTo>
                  <a:lnTo>
                    <a:pt x="3964787" y="2456411"/>
                  </a:lnTo>
                  <a:lnTo>
                    <a:pt x="3974338" y="2452547"/>
                  </a:lnTo>
                  <a:cubicBezTo>
                    <a:pt x="3984995" y="2451075"/>
                    <a:pt x="3996289" y="2450537"/>
                    <a:pt x="4005517" y="2447084"/>
                  </a:cubicBezTo>
                  <a:cubicBezTo>
                    <a:pt x="3997987" y="2454500"/>
                    <a:pt x="3989892" y="2458972"/>
                    <a:pt x="3980367" y="2461421"/>
                  </a:cubicBezTo>
                  <a:lnTo>
                    <a:pt x="3978931" y="2461514"/>
                  </a:lnTo>
                  <a:lnTo>
                    <a:pt x="3993969" y="2467447"/>
                  </a:lnTo>
                  <a:cubicBezTo>
                    <a:pt x="3982693" y="2449558"/>
                    <a:pt x="3998903" y="2462239"/>
                    <a:pt x="4002568" y="2471636"/>
                  </a:cubicBezTo>
                  <a:cubicBezTo>
                    <a:pt x="4002568" y="2460993"/>
                    <a:pt x="4008347" y="2459635"/>
                    <a:pt x="4015254" y="2460314"/>
                  </a:cubicBezTo>
                  <a:cubicBezTo>
                    <a:pt x="4015254" y="2464956"/>
                    <a:pt x="4013280" y="2464277"/>
                    <a:pt x="4011871" y="2465522"/>
                  </a:cubicBezTo>
                  <a:lnTo>
                    <a:pt x="4024535" y="2467423"/>
                  </a:lnTo>
                  <a:lnTo>
                    <a:pt x="4104947" y="2439043"/>
                  </a:lnTo>
                  <a:cubicBezTo>
                    <a:pt x="4134385" y="2428891"/>
                    <a:pt x="4164197" y="2419231"/>
                    <a:pt x="4194824" y="2411079"/>
                  </a:cubicBezTo>
                  <a:cubicBezTo>
                    <a:pt x="4194824" y="2417193"/>
                    <a:pt x="4193918" y="2421496"/>
                    <a:pt x="4190295" y="2422401"/>
                  </a:cubicBezTo>
                  <a:cubicBezTo>
                    <a:pt x="4220412" y="2432818"/>
                    <a:pt x="4240113" y="2396926"/>
                    <a:pt x="4262644" y="2384019"/>
                  </a:cubicBezTo>
                  <a:cubicBezTo>
                    <a:pt x="4260493" y="2401002"/>
                    <a:pt x="4248491" y="2403493"/>
                    <a:pt x="4241358" y="2413004"/>
                  </a:cubicBezTo>
                  <a:cubicBezTo>
                    <a:pt x="4255285" y="2415721"/>
                    <a:pt x="4279061" y="2402701"/>
                    <a:pt x="4296045" y="2398398"/>
                  </a:cubicBezTo>
                  <a:cubicBezTo>
                    <a:pt x="4284344" y="2410893"/>
                    <a:pt x="4268644" y="2418903"/>
                    <a:pt x="4251662" y="2421043"/>
                  </a:cubicBezTo>
                  <a:cubicBezTo>
                    <a:pt x="4271136" y="2455009"/>
                    <a:pt x="4296950" y="2441423"/>
                    <a:pt x="4313481" y="2460557"/>
                  </a:cubicBezTo>
                  <a:cubicBezTo>
                    <a:pt x="4308952" y="2455462"/>
                    <a:pt x="4315406" y="2483202"/>
                    <a:pt x="4322878" y="2489203"/>
                  </a:cubicBezTo>
                  <a:lnTo>
                    <a:pt x="4324929" y="2490438"/>
                  </a:lnTo>
                  <a:lnTo>
                    <a:pt x="4323783" y="2494071"/>
                  </a:lnTo>
                  <a:cubicBezTo>
                    <a:pt x="4323783" y="2489995"/>
                    <a:pt x="4337710" y="2516716"/>
                    <a:pt x="4330124" y="2518187"/>
                  </a:cubicBezTo>
                  <a:cubicBezTo>
                    <a:pt x="4350291" y="2523387"/>
                    <a:pt x="4369430" y="2531961"/>
                    <a:pt x="4386735" y="2543549"/>
                  </a:cubicBezTo>
                  <a:cubicBezTo>
                    <a:pt x="4370997" y="2549890"/>
                    <a:pt x="4322538" y="2508677"/>
                    <a:pt x="4323896" y="2569590"/>
                  </a:cubicBezTo>
                  <a:cubicBezTo>
                    <a:pt x="4339408" y="2600613"/>
                    <a:pt x="4355485" y="2629032"/>
                    <a:pt x="4380508" y="2620314"/>
                  </a:cubicBezTo>
                  <a:cubicBezTo>
                    <a:pt x="4382044" y="2628591"/>
                    <a:pt x="4384872" y="2636577"/>
                    <a:pt x="4388886" y="2643977"/>
                  </a:cubicBezTo>
                  <a:cubicBezTo>
                    <a:pt x="4390018" y="2652016"/>
                    <a:pt x="4379262" y="2640354"/>
                    <a:pt x="4374280" y="2646468"/>
                  </a:cubicBezTo>
                  <a:cubicBezTo>
                    <a:pt x="4372695" y="2649978"/>
                    <a:pt x="4374280" y="2657790"/>
                    <a:pt x="4369638" y="2657790"/>
                  </a:cubicBezTo>
                  <a:cubicBezTo>
                    <a:pt x="4373116" y="2667818"/>
                    <a:pt x="4378370" y="2677137"/>
                    <a:pt x="4385150" y="2685303"/>
                  </a:cubicBezTo>
                  <a:cubicBezTo>
                    <a:pt x="4381979" y="2693682"/>
                    <a:pt x="4361826" y="2657451"/>
                    <a:pt x="4368053" y="2698437"/>
                  </a:cubicBezTo>
                  <a:cubicBezTo>
                    <a:pt x="4370770" y="2712363"/>
                    <a:pt x="4378356" y="2705910"/>
                    <a:pt x="4384357" y="2705570"/>
                  </a:cubicBezTo>
                  <a:cubicBezTo>
                    <a:pt x="4385942" y="2716892"/>
                    <a:pt x="4380960" y="2716892"/>
                    <a:pt x="4375639" y="2716892"/>
                  </a:cubicBezTo>
                  <a:cubicBezTo>
                    <a:pt x="4381300" y="2739537"/>
                    <a:pt x="4388433" y="2749274"/>
                    <a:pt x="4383225" y="2760936"/>
                  </a:cubicBezTo>
                  <a:cubicBezTo>
                    <a:pt x="4398963" y="2786411"/>
                    <a:pt x="4400321" y="2779957"/>
                    <a:pt x="4414927" y="2795695"/>
                  </a:cubicBezTo>
                  <a:cubicBezTo>
                    <a:pt x="4413568" y="2806451"/>
                    <a:pt x="4400548" y="2795695"/>
                    <a:pt x="4395453" y="2794110"/>
                  </a:cubicBezTo>
                  <a:cubicBezTo>
                    <a:pt x="4394094" y="2799205"/>
                    <a:pt x="4392849" y="2804413"/>
                    <a:pt x="4391716" y="2809848"/>
                  </a:cubicBezTo>
                  <a:cubicBezTo>
                    <a:pt x="4398283" y="2824340"/>
                    <a:pt x="4407454" y="2802149"/>
                    <a:pt x="4411191" y="2811546"/>
                  </a:cubicBezTo>
                  <a:cubicBezTo>
                    <a:pt x="4412210" y="2818453"/>
                    <a:pt x="4413229" y="2825472"/>
                    <a:pt x="4415833" y="2825812"/>
                  </a:cubicBezTo>
                  <a:cubicBezTo>
                    <a:pt x="4412549" y="2836342"/>
                    <a:pt x="4399982" y="2814490"/>
                    <a:pt x="4391377" y="2819924"/>
                  </a:cubicBezTo>
                  <a:cubicBezTo>
                    <a:pt x="4392962" y="2826378"/>
                    <a:pt x="4401567" y="2827624"/>
                    <a:pt x="4393075" y="2829775"/>
                  </a:cubicBezTo>
                  <a:cubicBezTo>
                    <a:pt x="4397604" y="2838833"/>
                    <a:pt x="4406209" y="2829775"/>
                    <a:pt x="4411304" y="2836681"/>
                  </a:cubicBezTo>
                  <a:cubicBezTo>
                    <a:pt x="4405871" y="2843317"/>
                    <a:pt x="4398512" y="2848103"/>
                    <a:pt x="4390245" y="2850381"/>
                  </a:cubicBezTo>
                  <a:cubicBezTo>
                    <a:pt x="4391150" y="2863741"/>
                    <a:pt x="4396245" y="2859099"/>
                    <a:pt x="4398963" y="2863968"/>
                  </a:cubicBezTo>
                  <a:cubicBezTo>
                    <a:pt x="4403718" y="2863968"/>
                    <a:pt x="4404850" y="2858873"/>
                    <a:pt x="4402699" y="2848230"/>
                  </a:cubicBezTo>
                  <a:cubicBezTo>
                    <a:pt x="4412436" y="2860798"/>
                    <a:pt x="4416965" y="2878234"/>
                    <a:pt x="4425344" y="2879592"/>
                  </a:cubicBezTo>
                  <a:cubicBezTo>
                    <a:pt x="4431344" y="2892047"/>
                    <a:pt x="4417984" y="2890915"/>
                    <a:pt x="4425344" y="2894651"/>
                  </a:cubicBezTo>
                  <a:cubicBezTo>
                    <a:pt x="4423079" y="2917295"/>
                    <a:pt x="4388886" y="2897708"/>
                    <a:pt x="4384810" y="2917295"/>
                  </a:cubicBezTo>
                  <a:cubicBezTo>
                    <a:pt x="4397604" y="2926919"/>
                    <a:pt x="4407454" y="2902577"/>
                    <a:pt x="4423419" y="2920579"/>
                  </a:cubicBezTo>
                  <a:cubicBezTo>
                    <a:pt x="4419682" y="2938015"/>
                    <a:pt x="4401680" y="2924202"/>
                    <a:pt x="4385376" y="2931901"/>
                  </a:cubicBezTo>
                  <a:cubicBezTo>
                    <a:pt x="4396565" y="2943334"/>
                    <a:pt x="4404195" y="2957769"/>
                    <a:pt x="4407341" y="2973454"/>
                  </a:cubicBezTo>
                  <a:cubicBezTo>
                    <a:pt x="4407907" y="2980134"/>
                    <a:pt x="4402926" y="2978435"/>
                    <a:pt x="4399982" y="2979794"/>
                  </a:cubicBezTo>
                  <a:cubicBezTo>
                    <a:pt x="4408134" y="3007307"/>
                    <a:pt x="4423645" y="3002439"/>
                    <a:pt x="4438930" y="2998249"/>
                  </a:cubicBezTo>
                  <a:cubicBezTo>
                    <a:pt x="4439949" y="3005156"/>
                    <a:pt x="4440968" y="3012062"/>
                    <a:pt x="4443572" y="3012515"/>
                  </a:cubicBezTo>
                  <a:cubicBezTo>
                    <a:pt x="4440289" y="3018290"/>
                    <a:pt x="4434628" y="3016252"/>
                    <a:pt x="4426024" y="3020554"/>
                  </a:cubicBezTo>
                  <a:cubicBezTo>
                    <a:pt x="4428175" y="3031310"/>
                    <a:pt x="4435081" y="3021120"/>
                    <a:pt x="4439044" y="3023271"/>
                  </a:cubicBezTo>
                  <a:cubicBezTo>
                    <a:pt x="4440176" y="3034594"/>
                    <a:pt x="4429420" y="3027121"/>
                    <a:pt x="4425684" y="3030744"/>
                  </a:cubicBezTo>
                  <a:lnTo>
                    <a:pt x="4423193" y="3016025"/>
                  </a:lnTo>
                  <a:lnTo>
                    <a:pt x="4406889" y="3018856"/>
                  </a:lnTo>
                  <a:cubicBezTo>
                    <a:pt x="4409606" y="3032782"/>
                    <a:pt x="4416966" y="3026328"/>
                    <a:pt x="4422854" y="3026102"/>
                  </a:cubicBezTo>
                  <a:cubicBezTo>
                    <a:pt x="4426137" y="3061088"/>
                    <a:pt x="4440176" y="3072636"/>
                    <a:pt x="4447876" y="3062107"/>
                  </a:cubicBezTo>
                  <a:cubicBezTo>
                    <a:pt x="4450819" y="3066296"/>
                    <a:pt x="4451611" y="3079996"/>
                    <a:pt x="4456480" y="3075693"/>
                  </a:cubicBezTo>
                  <a:cubicBezTo>
                    <a:pt x="4454894" y="3083506"/>
                    <a:pt x="4451838" y="3087015"/>
                    <a:pt x="4460216" y="3085204"/>
                  </a:cubicBezTo>
                  <a:cubicBezTo>
                    <a:pt x="4460895" y="3089846"/>
                    <a:pt x="4458404" y="3089393"/>
                    <a:pt x="4457047" y="3090752"/>
                  </a:cubicBezTo>
                  <a:cubicBezTo>
                    <a:pt x="4459763" y="3102074"/>
                    <a:pt x="4467803" y="3089053"/>
                    <a:pt x="4470860" y="3098451"/>
                  </a:cubicBezTo>
                  <a:cubicBezTo>
                    <a:pt x="4456707" y="3095507"/>
                    <a:pt x="4441875" y="3107735"/>
                    <a:pt x="4429986" y="3115661"/>
                  </a:cubicBezTo>
                  <a:cubicBezTo>
                    <a:pt x="4436893" y="3128455"/>
                    <a:pt x="4444366" y="3112377"/>
                    <a:pt x="4450253" y="3112151"/>
                  </a:cubicBezTo>
                  <a:cubicBezTo>
                    <a:pt x="4451612" y="3121322"/>
                    <a:pt x="4444139" y="3116680"/>
                    <a:pt x="4446743" y="3127775"/>
                  </a:cubicBezTo>
                  <a:cubicBezTo>
                    <a:pt x="4456254" y="3151779"/>
                    <a:pt x="4474483" y="3120869"/>
                    <a:pt x="4482748" y="3131625"/>
                  </a:cubicBezTo>
                  <a:cubicBezTo>
                    <a:pt x="4506185" y="3131625"/>
                    <a:pt x="4477313" y="3134116"/>
                    <a:pt x="4474256" y="3142947"/>
                  </a:cubicBezTo>
                  <a:cubicBezTo>
                    <a:pt x="4471253" y="3140366"/>
                    <a:pt x="4467252" y="3139265"/>
                    <a:pt x="4463351" y="3139945"/>
                  </a:cubicBezTo>
                  <a:cubicBezTo>
                    <a:pt x="4459450" y="3140624"/>
                    <a:pt x="4456057" y="3143013"/>
                    <a:pt x="4454103" y="3146457"/>
                  </a:cubicBezTo>
                  <a:cubicBezTo>
                    <a:pt x="4456141" y="3154949"/>
                    <a:pt x="4459538" y="3156987"/>
                    <a:pt x="4463840" y="3154836"/>
                  </a:cubicBezTo>
                  <a:cubicBezTo>
                    <a:pt x="4465084" y="3170800"/>
                    <a:pt x="4448101" y="3152345"/>
                    <a:pt x="4450592" y="3162194"/>
                  </a:cubicBezTo>
                  <a:cubicBezTo>
                    <a:pt x="4448441" y="3157892"/>
                    <a:pt x="4447196" y="3142494"/>
                    <a:pt x="4438025" y="3149287"/>
                  </a:cubicBezTo>
                  <a:cubicBezTo>
                    <a:pt x="4445838" y="3167402"/>
                    <a:pt x="4442781" y="3207709"/>
                    <a:pt x="4431006" y="3215975"/>
                  </a:cubicBezTo>
                  <a:cubicBezTo>
                    <a:pt x="4434062" y="3222994"/>
                    <a:pt x="4438705" y="3221862"/>
                    <a:pt x="4442328" y="3223901"/>
                  </a:cubicBezTo>
                  <a:cubicBezTo>
                    <a:pt x="4445951" y="3236922"/>
                    <a:pt x="4439837" y="3234091"/>
                    <a:pt x="4438818" y="3239639"/>
                  </a:cubicBezTo>
                  <a:cubicBezTo>
                    <a:pt x="4451725" y="3265114"/>
                    <a:pt x="4467463" y="3224467"/>
                    <a:pt x="4478332" y="3252999"/>
                  </a:cubicBezTo>
                  <a:cubicBezTo>
                    <a:pt x="4478332" y="3271115"/>
                    <a:pt x="4443233" y="3262510"/>
                    <a:pt x="4449461" y="3288211"/>
                  </a:cubicBezTo>
                  <a:cubicBezTo>
                    <a:pt x="4439610" y="3301345"/>
                    <a:pt x="4415494" y="3279605"/>
                    <a:pt x="4405304" y="3306099"/>
                  </a:cubicBezTo>
                  <a:cubicBezTo>
                    <a:pt x="4433270" y="3309496"/>
                    <a:pt x="4464066" y="3300778"/>
                    <a:pt x="4488070" y="3321724"/>
                  </a:cubicBezTo>
                  <a:cubicBezTo>
                    <a:pt x="4488070" y="3330782"/>
                    <a:pt x="4484673" y="3323196"/>
                    <a:pt x="4482182" y="3322856"/>
                  </a:cubicBezTo>
                  <a:cubicBezTo>
                    <a:pt x="4479691" y="3322518"/>
                    <a:pt x="4482182" y="3332027"/>
                    <a:pt x="4482182" y="3337803"/>
                  </a:cubicBezTo>
                  <a:cubicBezTo>
                    <a:pt x="4466557" y="3337803"/>
                    <a:pt x="4460104" y="3342331"/>
                    <a:pt x="4448781" y="3333613"/>
                  </a:cubicBezTo>
                  <a:lnTo>
                    <a:pt x="4443680" y="3339614"/>
                  </a:lnTo>
                  <a:lnTo>
                    <a:pt x="4423434" y="3337788"/>
                  </a:lnTo>
                  <a:lnTo>
                    <a:pt x="4401024" y="3346097"/>
                  </a:lnTo>
                  <a:lnTo>
                    <a:pt x="4395964" y="3359131"/>
                  </a:lnTo>
                  <a:lnTo>
                    <a:pt x="4394948" y="3347921"/>
                  </a:lnTo>
                  <a:lnTo>
                    <a:pt x="4368280" y="3353201"/>
                  </a:lnTo>
                  <a:cubicBezTo>
                    <a:pt x="4369073" y="3357843"/>
                    <a:pt x="4371337" y="3356484"/>
                    <a:pt x="4373036" y="3357164"/>
                  </a:cubicBezTo>
                  <a:cubicBezTo>
                    <a:pt x="4372243" y="3361183"/>
                    <a:pt x="4370375" y="3363447"/>
                    <a:pt x="4369215" y="3366830"/>
                  </a:cubicBezTo>
                  <a:lnTo>
                    <a:pt x="4369601" y="3381742"/>
                  </a:lnTo>
                  <a:lnTo>
                    <a:pt x="4370692" y="3381985"/>
                  </a:lnTo>
                  <a:cubicBezTo>
                    <a:pt x="4398115" y="3381358"/>
                    <a:pt x="4425458" y="3363887"/>
                    <a:pt x="4450763" y="3359471"/>
                  </a:cubicBezTo>
                  <a:cubicBezTo>
                    <a:pt x="4442384" y="3375096"/>
                    <a:pt x="4425968" y="3374190"/>
                    <a:pt x="4413513" y="3381323"/>
                  </a:cubicBezTo>
                  <a:cubicBezTo>
                    <a:pt x="4430836" y="3387777"/>
                    <a:pt x="4466274" y="3382342"/>
                    <a:pt x="4489938" y="3383134"/>
                  </a:cubicBezTo>
                  <a:cubicBezTo>
                    <a:pt x="4471370" y="3393211"/>
                    <a:pt x="4448385" y="3393324"/>
                    <a:pt x="4424382" y="3392192"/>
                  </a:cubicBezTo>
                  <a:cubicBezTo>
                    <a:pt x="4439101" y="3430574"/>
                    <a:pt x="4476578" y="3424800"/>
                    <a:pt x="4492316" y="3448237"/>
                  </a:cubicBezTo>
                  <a:cubicBezTo>
                    <a:pt x="4488126" y="3442010"/>
                    <a:pt x="4487560" y="3470882"/>
                    <a:pt x="4495372" y="3478467"/>
                  </a:cubicBezTo>
                  <a:lnTo>
                    <a:pt x="4497868" y="3480395"/>
                  </a:lnTo>
                  <a:lnTo>
                    <a:pt x="4495372" y="3483336"/>
                  </a:lnTo>
                  <a:cubicBezTo>
                    <a:pt x="4496505" y="3479373"/>
                    <a:pt x="4506695" y="3509717"/>
                    <a:pt x="4496052" y="3508358"/>
                  </a:cubicBezTo>
                  <a:cubicBezTo>
                    <a:pt x="4519889" y="3518684"/>
                    <a:pt x="4542058" y="3532498"/>
                    <a:pt x="4561834" y="3549345"/>
                  </a:cubicBezTo>
                  <a:cubicBezTo>
                    <a:pt x="4539190" y="3550816"/>
                    <a:pt x="4489145" y="3496923"/>
                    <a:pt x="4471256" y="3555798"/>
                  </a:cubicBezTo>
                  <a:cubicBezTo>
                    <a:pt x="4481560" y="3589765"/>
                    <a:pt x="4493901" y="3622145"/>
                    <a:pt x="4528660" y="3621014"/>
                  </a:cubicBezTo>
                  <a:cubicBezTo>
                    <a:pt x="4529339" y="3629959"/>
                    <a:pt x="4528094" y="3641621"/>
                    <a:pt x="4531943" y="3646263"/>
                  </a:cubicBezTo>
                  <a:cubicBezTo>
                    <a:pt x="4530698" y="3654302"/>
                    <a:pt x="4520621" y="3639922"/>
                    <a:pt x="4512016" y="3644338"/>
                  </a:cubicBezTo>
                  <a:cubicBezTo>
                    <a:pt x="4508846" y="3647282"/>
                    <a:pt x="4507940" y="3655661"/>
                    <a:pt x="4502506" y="3653509"/>
                  </a:cubicBezTo>
                  <a:cubicBezTo>
                    <a:pt x="4503072" y="3668342"/>
                    <a:pt x="4509978" y="3674456"/>
                    <a:pt x="4513828" y="3684419"/>
                  </a:cubicBezTo>
                  <a:cubicBezTo>
                    <a:pt x="4507034" y="3691439"/>
                    <a:pt x="4492316" y="3650452"/>
                    <a:pt x="4487447" y="3692005"/>
                  </a:cubicBezTo>
                  <a:cubicBezTo>
                    <a:pt x="4486541" y="3706158"/>
                    <a:pt x="4498769" y="3702082"/>
                    <a:pt x="4506355" y="3703327"/>
                  </a:cubicBezTo>
                  <a:cubicBezTo>
                    <a:pt x="4504883" y="3714083"/>
                    <a:pt x="4498203" y="3713291"/>
                    <a:pt x="4491296" y="3711932"/>
                  </a:cubicBezTo>
                  <a:cubicBezTo>
                    <a:pt x="4491296" y="3735143"/>
                    <a:pt x="4497412" y="3746691"/>
                    <a:pt x="4487108" y="3756315"/>
                  </a:cubicBezTo>
                  <a:cubicBezTo>
                    <a:pt x="4499223" y="3785413"/>
                    <a:pt x="4502958" y="3779639"/>
                    <a:pt x="4516886" y="3799000"/>
                  </a:cubicBezTo>
                  <a:cubicBezTo>
                    <a:pt x="4511678" y="3808850"/>
                    <a:pt x="4498316" y="3794697"/>
                    <a:pt x="4492203" y="3791754"/>
                  </a:cubicBezTo>
                  <a:cubicBezTo>
                    <a:pt x="4488920" y="3796283"/>
                    <a:pt x="4485636" y="3800925"/>
                    <a:pt x="4482353" y="3805793"/>
                  </a:cubicBezTo>
                  <a:cubicBezTo>
                    <a:pt x="4486202" y="3821644"/>
                    <a:pt x="4504997" y="3802963"/>
                    <a:pt x="4507035" y="3813039"/>
                  </a:cubicBezTo>
                  <a:cubicBezTo>
                    <a:pt x="4506130" y="3820059"/>
                    <a:pt x="4505337" y="3827079"/>
                    <a:pt x="4508507" y="3828211"/>
                  </a:cubicBezTo>
                  <a:cubicBezTo>
                    <a:pt x="4500921" y="3837382"/>
                    <a:pt x="4491637" y="3812587"/>
                    <a:pt x="4478730" y="3815304"/>
                  </a:cubicBezTo>
                  <a:cubicBezTo>
                    <a:pt x="4478730" y="3822097"/>
                    <a:pt x="4489373" y="3825720"/>
                    <a:pt x="4477711" y="3825267"/>
                  </a:cubicBezTo>
                  <a:cubicBezTo>
                    <a:pt x="4480654" y="3835231"/>
                    <a:pt x="4494581" y="3829570"/>
                    <a:pt x="4499110" y="3837269"/>
                  </a:cubicBezTo>
                  <a:cubicBezTo>
                    <a:pt x="4489334" y="3842216"/>
                    <a:pt x="4478472" y="3844630"/>
                    <a:pt x="4467521" y="3844289"/>
                  </a:cubicBezTo>
                  <a:cubicBezTo>
                    <a:pt x="4464350" y="3857309"/>
                    <a:pt x="4472389" y="3854366"/>
                    <a:pt x="4474540" y="3859800"/>
                  </a:cubicBezTo>
                  <a:cubicBezTo>
                    <a:pt x="4480541" y="3861272"/>
                    <a:pt x="4483712" y="3856630"/>
                    <a:pt x="4484278" y="3845874"/>
                  </a:cubicBezTo>
                  <a:cubicBezTo>
                    <a:pt x="4492882" y="3860819"/>
                    <a:pt x="4493222" y="3878822"/>
                    <a:pt x="4503186" y="3882445"/>
                  </a:cubicBezTo>
                  <a:cubicBezTo>
                    <a:pt x="4506809" y="3896258"/>
                    <a:pt x="4490052" y="3890936"/>
                    <a:pt x="4498996" y="3897050"/>
                  </a:cubicBezTo>
                  <a:cubicBezTo>
                    <a:pt x="4488693" y="3918449"/>
                    <a:pt x="4450877" y="3889351"/>
                    <a:pt x="4439442" y="3906448"/>
                  </a:cubicBezTo>
                  <a:cubicBezTo>
                    <a:pt x="4452802" y="3919468"/>
                    <a:pt x="4473408" y="3898862"/>
                    <a:pt x="4488240" y="3920940"/>
                  </a:cubicBezTo>
                  <a:cubicBezTo>
                    <a:pt x="4477823" y="3936565"/>
                    <a:pt x="4459029" y="3917996"/>
                    <a:pt x="4435365" y="3920940"/>
                  </a:cubicBezTo>
                  <a:cubicBezTo>
                    <a:pt x="4445854" y="3933990"/>
                    <a:pt x="4451246" y="3950406"/>
                    <a:pt x="4450536" y="3967135"/>
                  </a:cubicBezTo>
                  <a:cubicBezTo>
                    <a:pt x="4449065" y="3973814"/>
                    <a:pt x="4443290" y="3970644"/>
                    <a:pt x="4439214" y="3971098"/>
                  </a:cubicBezTo>
                  <a:cubicBezTo>
                    <a:pt x="4441026" y="3999856"/>
                    <a:pt x="4462425" y="3999743"/>
                    <a:pt x="4483484" y="4000196"/>
                  </a:cubicBezTo>
                  <a:cubicBezTo>
                    <a:pt x="4482579" y="4007215"/>
                    <a:pt x="4481787" y="4014122"/>
                    <a:pt x="4484843" y="4015254"/>
                  </a:cubicBezTo>
                  <a:cubicBezTo>
                    <a:pt x="4478956" y="4019782"/>
                    <a:pt x="4472162" y="4016272"/>
                    <a:pt x="4459821" y="4017858"/>
                  </a:cubicBezTo>
                  <a:cubicBezTo>
                    <a:pt x="4459142" y="4029181"/>
                    <a:pt x="4471143" y="4021029"/>
                    <a:pt x="4475672" y="4024312"/>
                  </a:cubicBezTo>
                  <a:cubicBezTo>
                    <a:pt x="4473408" y="4035634"/>
                    <a:pt x="4462085" y="4025218"/>
                    <a:pt x="4456084" y="4027482"/>
                  </a:cubicBezTo>
                  <a:lnTo>
                    <a:pt x="4457443" y="4012650"/>
                  </a:lnTo>
                  <a:lnTo>
                    <a:pt x="4435591" y="4010612"/>
                  </a:lnTo>
                  <a:cubicBezTo>
                    <a:pt x="4434686" y="4024765"/>
                    <a:pt x="4446234" y="4020802"/>
                    <a:pt x="4453820" y="4021934"/>
                  </a:cubicBezTo>
                  <a:cubicBezTo>
                    <a:pt x="4447027" y="4056467"/>
                    <a:pt x="4461406" y="4071639"/>
                    <a:pt x="4474653" y="4063827"/>
                  </a:cubicBezTo>
                  <a:cubicBezTo>
                    <a:pt x="4477030" y="4068695"/>
                    <a:pt x="4473747" y="4082055"/>
                    <a:pt x="4481333" y="4079338"/>
                  </a:cubicBezTo>
                  <a:cubicBezTo>
                    <a:pt x="4476804" y="4086358"/>
                    <a:pt x="4471709" y="4089188"/>
                    <a:pt x="4483144" y="4089528"/>
                  </a:cubicBezTo>
                  <a:cubicBezTo>
                    <a:pt x="4482578" y="4094283"/>
                    <a:pt x="4479408" y="4093038"/>
                    <a:pt x="4477257" y="4093944"/>
                  </a:cubicBezTo>
                  <a:cubicBezTo>
                    <a:pt x="4477257" y="4105266"/>
                    <a:pt x="4491523" y="4095416"/>
                    <a:pt x="4492542" y="4105266"/>
                  </a:cubicBezTo>
                  <a:cubicBezTo>
                    <a:pt x="4475219" y="4098473"/>
                    <a:pt x="4452461" y="4105266"/>
                    <a:pt x="4434686" y="4109908"/>
                  </a:cubicBezTo>
                  <a:cubicBezTo>
                    <a:pt x="4439442" y="4124174"/>
                    <a:pt x="4454046" y="4110927"/>
                    <a:pt x="4461746" y="4112512"/>
                  </a:cubicBezTo>
                  <a:cubicBezTo>
                    <a:pt x="4460614" y="4121683"/>
                    <a:pt x="4452462" y="4115003"/>
                    <a:pt x="4452236" y="4126438"/>
                  </a:cubicBezTo>
                  <a:cubicBezTo>
                    <a:pt x="4456878" y="4152253"/>
                    <a:pt x="4489939" y="4127910"/>
                    <a:pt x="4497525" y="4140591"/>
                  </a:cubicBezTo>
                  <a:cubicBezTo>
                    <a:pt x="4527415" y="4147951"/>
                    <a:pt x="4489826" y="4141384"/>
                    <a:pt x="4483032" y="4149309"/>
                  </a:cubicBezTo>
                  <a:cubicBezTo>
                    <a:pt x="4475801" y="4142141"/>
                    <a:pt x="4464508" y="4141098"/>
                    <a:pt x="4456085" y="4146818"/>
                  </a:cubicBezTo>
                  <a:cubicBezTo>
                    <a:pt x="4456085" y="4155536"/>
                    <a:pt x="4459708" y="4158141"/>
                    <a:pt x="4465936" y="4158141"/>
                  </a:cubicBezTo>
                  <a:cubicBezTo>
                    <a:pt x="4462426" y="4173765"/>
                    <a:pt x="4446575" y="4151121"/>
                    <a:pt x="4446687" y="4161311"/>
                  </a:cubicBezTo>
                  <a:cubicBezTo>
                    <a:pt x="4445102" y="4156555"/>
                    <a:pt x="4448385" y="4141384"/>
                    <a:pt x="4434572" y="4145233"/>
                  </a:cubicBezTo>
                  <a:cubicBezTo>
                    <a:pt x="4438762" y="4164934"/>
                    <a:pt x="4422118" y="4202750"/>
                    <a:pt x="4404568" y="4207166"/>
                  </a:cubicBezTo>
                  <a:cubicBezTo>
                    <a:pt x="4406154" y="4214865"/>
                    <a:pt x="4412495" y="4215205"/>
                    <a:pt x="4417023" y="4218488"/>
                  </a:cubicBezTo>
                  <a:cubicBezTo>
                    <a:pt x="4417702" y="4231961"/>
                    <a:pt x="4410683" y="4227433"/>
                    <a:pt x="4407738" y="4232414"/>
                  </a:cubicBezTo>
                  <a:cubicBezTo>
                    <a:pt x="4416005" y="4260720"/>
                    <a:pt x="4448952" y="4226300"/>
                    <a:pt x="4453820" y="4256757"/>
                  </a:cubicBezTo>
                  <a:cubicBezTo>
                    <a:pt x="4447820" y="4274193"/>
                    <a:pt x="4406040" y="4255738"/>
                    <a:pt x="4405815" y="4282232"/>
                  </a:cubicBezTo>
                  <a:cubicBezTo>
                    <a:pt x="4389171" y="4292082"/>
                    <a:pt x="4365508" y="4263890"/>
                    <a:pt x="4343995" y="4286648"/>
                  </a:cubicBezTo>
                  <a:cubicBezTo>
                    <a:pt x="4378642" y="4297970"/>
                    <a:pt x="4420534" y="4298649"/>
                    <a:pt x="4444537" y="4325709"/>
                  </a:cubicBezTo>
                  <a:cubicBezTo>
                    <a:pt x="4441820" y="4334315"/>
                    <a:pt x="4439668" y="4325709"/>
                    <a:pt x="4436611" y="4324917"/>
                  </a:cubicBezTo>
                  <a:cubicBezTo>
                    <a:pt x="4433441" y="4325483"/>
                    <a:pt x="4433554" y="4333748"/>
                    <a:pt x="4432535" y="4339409"/>
                  </a:cubicBezTo>
                  <a:cubicBezTo>
                    <a:pt x="4412495" y="4335560"/>
                    <a:pt x="4402984" y="4337371"/>
                    <a:pt x="4391322" y="4325709"/>
                  </a:cubicBezTo>
                  <a:cubicBezTo>
                    <a:pt x="4375358" y="4344051"/>
                    <a:pt x="4351128" y="4342353"/>
                    <a:pt x="4326220" y="4340089"/>
                  </a:cubicBezTo>
                  <a:cubicBezTo>
                    <a:pt x="4335276" y="4328766"/>
                    <a:pt x="4365621" y="4328766"/>
                    <a:pt x="4382830" y="4330012"/>
                  </a:cubicBezTo>
                  <a:cubicBezTo>
                    <a:pt x="4347618" y="4311217"/>
                    <a:pt x="4319992" y="4333182"/>
                    <a:pt x="4282402" y="4321747"/>
                  </a:cubicBezTo>
                  <a:cubicBezTo>
                    <a:pt x="4282402" y="4326502"/>
                    <a:pt x="4285346" y="4325823"/>
                    <a:pt x="4287384" y="4326955"/>
                  </a:cubicBezTo>
                  <a:cubicBezTo>
                    <a:pt x="4282855" y="4334201"/>
                    <a:pt x="4274930" y="4333635"/>
                    <a:pt x="4274930" y="4351071"/>
                  </a:cubicBezTo>
                  <a:cubicBezTo>
                    <a:pt x="4185937" y="4390699"/>
                    <a:pt x="4051881" y="4362393"/>
                    <a:pt x="3965041" y="4367375"/>
                  </a:cubicBezTo>
                  <a:cubicBezTo>
                    <a:pt x="3965041" y="4362620"/>
                    <a:pt x="3968324" y="4363639"/>
                    <a:pt x="3970475" y="4362620"/>
                  </a:cubicBezTo>
                  <a:cubicBezTo>
                    <a:pt x="3951907" y="4357072"/>
                    <a:pt x="3923941" y="4372244"/>
                    <a:pt x="3899372" y="4360129"/>
                  </a:cubicBezTo>
                  <a:lnTo>
                    <a:pt x="3903529" y="4351726"/>
                  </a:lnTo>
                  <a:lnTo>
                    <a:pt x="3912958" y="4350505"/>
                  </a:lnTo>
                  <a:cubicBezTo>
                    <a:pt x="3909675" y="4350109"/>
                    <a:pt x="3906477" y="4349684"/>
                    <a:pt x="3904000" y="4350774"/>
                  </a:cubicBezTo>
                  <a:lnTo>
                    <a:pt x="3903529" y="4351726"/>
                  </a:lnTo>
                  <a:lnTo>
                    <a:pt x="3849554" y="4358714"/>
                  </a:lnTo>
                  <a:cubicBezTo>
                    <a:pt x="3828721" y="4361233"/>
                    <a:pt x="3807492" y="4361261"/>
                    <a:pt x="3783772" y="4351977"/>
                  </a:cubicBezTo>
                  <a:cubicBezTo>
                    <a:pt x="3747541" y="4337598"/>
                    <a:pt x="3794528" y="4348467"/>
                    <a:pt x="3794415" y="4347108"/>
                  </a:cubicBezTo>
                  <a:cubicBezTo>
                    <a:pt x="3790905" y="4321067"/>
                    <a:pt x="3745503" y="4363978"/>
                    <a:pt x="3738936" y="4351184"/>
                  </a:cubicBezTo>
                  <a:cubicBezTo>
                    <a:pt x="3739729" y="4344051"/>
                    <a:pt x="3746862" y="4349598"/>
                    <a:pt x="3747088" y="4341334"/>
                  </a:cubicBezTo>
                  <a:cubicBezTo>
                    <a:pt x="3740521" y="4331257"/>
                    <a:pt x="3734294" y="4346203"/>
                    <a:pt x="3723198" y="4350845"/>
                  </a:cubicBezTo>
                  <a:cubicBezTo>
                    <a:pt x="3723878" y="4345410"/>
                    <a:pt x="3728406" y="4347561"/>
                    <a:pt x="3728633" y="4340994"/>
                  </a:cubicBezTo>
                  <a:lnTo>
                    <a:pt x="3716550" y="4340916"/>
                  </a:lnTo>
                  <a:lnTo>
                    <a:pt x="3720052" y="4360525"/>
                  </a:lnTo>
                  <a:cubicBezTo>
                    <a:pt x="3718920" y="4367318"/>
                    <a:pt x="3713259" y="4364488"/>
                    <a:pt x="3709296" y="4365054"/>
                  </a:cubicBezTo>
                  <a:cubicBezTo>
                    <a:pt x="3712353" y="4393699"/>
                    <a:pt x="3732846" y="4392454"/>
                    <a:pt x="3753000" y="4391887"/>
                  </a:cubicBezTo>
                  <a:cubicBezTo>
                    <a:pt x="3752434" y="4398907"/>
                    <a:pt x="3751981" y="4405814"/>
                    <a:pt x="3755038" y="4406833"/>
                  </a:cubicBezTo>
                  <a:cubicBezTo>
                    <a:pt x="3749490" y="4411701"/>
                    <a:pt x="3742810" y="4408531"/>
                    <a:pt x="3731148" y="4410795"/>
                  </a:cubicBezTo>
                  <a:cubicBezTo>
                    <a:pt x="3731148" y="4422118"/>
                    <a:pt x="3742470" y="4413286"/>
                    <a:pt x="3746660" y="4416343"/>
                  </a:cubicBezTo>
                  <a:cubicBezTo>
                    <a:pt x="3745074" y="4427666"/>
                    <a:pt x="3733639" y="4417928"/>
                    <a:pt x="3728091" y="4420533"/>
                  </a:cubicBezTo>
                  <a:lnTo>
                    <a:pt x="3728091" y="4405700"/>
                  </a:lnTo>
                  <a:lnTo>
                    <a:pt x="3707032" y="4404795"/>
                  </a:lnTo>
                  <a:cubicBezTo>
                    <a:pt x="3707032" y="4418947"/>
                    <a:pt x="3717675" y="4414305"/>
                    <a:pt x="3725034" y="4415438"/>
                  </a:cubicBezTo>
                  <a:cubicBezTo>
                    <a:pt x="3720166" y="4450310"/>
                    <a:pt x="3734658" y="4464689"/>
                    <a:pt x="3746999" y="4456198"/>
                  </a:cubicBezTo>
                  <a:cubicBezTo>
                    <a:pt x="3749604" y="4460953"/>
                    <a:pt x="3746999" y="4474426"/>
                    <a:pt x="3754246" y="4471369"/>
                  </a:cubicBezTo>
                  <a:cubicBezTo>
                    <a:pt x="3750170" y="4478616"/>
                    <a:pt x="3745414" y="4481673"/>
                    <a:pt x="3756397" y="4481446"/>
                  </a:cubicBezTo>
                  <a:cubicBezTo>
                    <a:pt x="3756397" y="4486201"/>
                    <a:pt x="3753000" y="4485069"/>
                    <a:pt x="3750962" y="4486201"/>
                  </a:cubicBezTo>
                  <a:cubicBezTo>
                    <a:pt x="3750962" y="4497524"/>
                    <a:pt x="3764888" y="4486881"/>
                    <a:pt x="3766247" y="4496731"/>
                  </a:cubicBezTo>
                  <a:cubicBezTo>
                    <a:pt x="3749264" y="4490730"/>
                    <a:pt x="3727638" y="4499222"/>
                    <a:pt x="3710768" y="4504317"/>
                  </a:cubicBezTo>
                  <a:cubicBezTo>
                    <a:pt x="3715976" y="4518356"/>
                    <a:pt x="3729450" y="4504317"/>
                    <a:pt x="3736922" y="4505449"/>
                  </a:cubicBezTo>
                  <a:cubicBezTo>
                    <a:pt x="3736243" y="4514733"/>
                    <a:pt x="3728204" y="4508506"/>
                    <a:pt x="3728431" y="4519942"/>
                  </a:cubicBezTo>
                  <a:cubicBezTo>
                    <a:pt x="3734205" y="4545417"/>
                    <a:pt x="3765002" y="4519376"/>
                    <a:pt x="3772588" y="4531264"/>
                  </a:cubicBezTo>
                  <a:cubicBezTo>
                    <a:pt x="3801912" y="4537038"/>
                    <a:pt x="3765115" y="4532509"/>
                    <a:pt x="3759114" y="4540661"/>
                  </a:cubicBezTo>
                  <a:cubicBezTo>
                    <a:pt x="3751824" y="4533885"/>
                    <a:pt x="3740693" y="4533405"/>
                    <a:pt x="3732846" y="4539529"/>
                  </a:cubicBezTo>
                  <a:cubicBezTo>
                    <a:pt x="3732846" y="4548247"/>
                    <a:pt x="3736922" y="4550851"/>
                    <a:pt x="3742923" y="4549945"/>
                  </a:cubicBezTo>
                  <a:cubicBezTo>
                    <a:pt x="3740206" y="4565683"/>
                    <a:pt x="3723789" y="4543945"/>
                    <a:pt x="3724355" y="4554135"/>
                  </a:cubicBezTo>
                  <a:cubicBezTo>
                    <a:pt x="3722656" y="4549379"/>
                    <a:pt x="3725148" y="4534094"/>
                    <a:pt x="3711900" y="4538623"/>
                  </a:cubicBezTo>
                  <a:cubicBezTo>
                    <a:pt x="3716882" y="4558097"/>
                    <a:pt x="3702503" y="4596706"/>
                    <a:pt x="3685633" y="4602141"/>
                  </a:cubicBezTo>
                  <a:cubicBezTo>
                    <a:pt x="3687444" y="4609614"/>
                    <a:pt x="3693672" y="4609614"/>
                    <a:pt x="3698200" y="4612557"/>
                  </a:cubicBezTo>
                  <a:cubicBezTo>
                    <a:pt x="3699445" y="4626031"/>
                    <a:pt x="3692425" y="4621841"/>
                    <a:pt x="3689822" y="4627050"/>
                  </a:cubicBezTo>
                  <a:cubicBezTo>
                    <a:pt x="3699219" y="4654789"/>
                    <a:pt x="3729790" y="4618671"/>
                    <a:pt x="3736016" y="4648902"/>
                  </a:cubicBezTo>
                  <a:cubicBezTo>
                    <a:pt x="3731034" y="4666677"/>
                    <a:pt x="3689255" y="4650373"/>
                    <a:pt x="3690727" y="4676867"/>
                  </a:cubicBezTo>
                  <a:cubicBezTo>
                    <a:pt x="3674876" y="4687397"/>
                    <a:pt x="3650420" y="4660790"/>
                    <a:pt x="3630266" y="4684227"/>
                  </a:cubicBezTo>
                  <a:cubicBezTo>
                    <a:pt x="3664233" y="4693964"/>
                    <a:pt x="3705899" y="4692379"/>
                    <a:pt x="3730808" y="4718194"/>
                  </a:cubicBezTo>
                  <a:cubicBezTo>
                    <a:pt x="3728543" y="4727025"/>
                    <a:pt x="3726052" y="4718873"/>
                    <a:pt x="3722995" y="4718194"/>
                  </a:cubicBezTo>
                  <a:cubicBezTo>
                    <a:pt x="3719939" y="4717514"/>
                    <a:pt x="3720391" y="4727138"/>
                    <a:pt x="3719712" y="4732912"/>
                  </a:cubicBezTo>
                  <a:cubicBezTo>
                    <a:pt x="3699785" y="4729969"/>
                    <a:pt x="3690502" y="4732346"/>
                    <a:pt x="3678386" y="4721590"/>
                  </a:cubicBezTo>
                  <a:cubicBezTo>
                    <a:pt x="3663668" y="4740725"/>
                    <a:pt x="3639664" y="4740272"/>
                    <a:pt x="3614981" y="4738800"/>
                  </a:cubicBezTo>
                  <a:cubicBezTo>
                    <a:pt x="3623473" y="4727478"/>
                    <a:pt x="3653250" y="4725779"/>
                    <a:pt x="3670348" y="4726232"/>
                  </a:cubicBezTo>
                  <a:cubicBezTo>
                    <a:pt x="3635022" y="4709475"/>
                    <a:pt x="3608755" y="4732007"/>
                    <a:pt x="3571278" y="4722269"/>
                  </a:cubicBezTo>
                  <a:cubicBezTo>
                    <a:pt x="3571278" y="4727025"/>
                    <a:pt x="3574335" y="4726232"/>
                    <a:pt x="3576260" y="4727251"/>
                  </a:cubicBezTo>
                  <a:cubicBezTo>
                    <a:pt x="3572071" y="4734724"/>
                    <a:pt x="3564372" y="4734384"/>
                    <a:pt x="3564938" y="4751820"/>
                  </a:cubicBezTo>
                  <a:cubicBezTo>
                    <a:pt x="3478435" y="4795298"/>
                    <a:pt x="3344608" y="4770049"/>
                    <a:pt x="3259238" y="4775710"/>
                  </a:cubicBezTo>
                  <a:cubicBezTo>
                    <a:pt x="3259238" y="4770955"/>
                    <a:pt x="3262522" y="4771974"/>
                    <a:pt x="3264560" y="4770955"/>
                  </a:cubicBezTo>
                  <a:cubicBezTo>
                    <a:pt x="3246218" y="4765860"/>
                    <a:pt x="3218591" y="4780805"/>
                    <a:pt x="3194248" y="4768804"/>
                  </a:cubicBezTo>
                  <a:lnTo>
                    <a:pt x="3198384" y="4760430"/>
                  </a:lnTo>
                  <a:lnTo>
                    <a:pt x="3207609" y="4759180"/>
                  </a:lnTo>
                  <a:cubicBezTo>
                    <a:pt x="3204382" y="4758784"/>
                    <a:pt x="3201212" y="4758501"/>
                    <a:pt x="3198763" y="4759661"/>
                  </a:cubicBezTo>
                  <a:lnTo>
                    <a:pt x="3198384" y="4760430"/>
                  </a:lnTo>
                  <a:lnTo>
                    <a:pt x="3144841" y="4767685"/>
                  </a:lnTo>
                  <a:cubicBezTo>
                    <a:pt x="3124192" y="4770275"/>
                    <a:pt x="3103161" y="4770275"/>
                    <a:pt x="3079780" y="4760652"/>
                  </a:cubicBezTo>
                  <a:cubicBezTo>
                    <a:pt x="3044002" y="4746046"/>
                    <a:pt x="3090424" y="4757255"/>
                    <a:pt x="3090310" y="4755896"/>
                  </a:cubicBezTo>
                  <a:cubicBezTo>
                    <a:pt x="3086914" y="4729855"/>
                    <a:pt x="3041850" y="4772540"/>
                    <a:pt x="3035397" y="4759520"/>
                  </a:cubicBezTo>
                  <a:cubicBezTo>
                    <a:pt x="3036189" y="4752387"/>
                    <a:pt x="3043209" y="4758048"/>
                    <a:pt x="3043549" y="4749896"/>
                  </a:cubicBezTo>
                  <a:cubicBezTo>
                    <a:pt x="3037208" y="4739706"/>
                    <a:pt x="3030755" y="4754651"/>
                    <a:pt x="3019772" y="4759180"/>
                  </a:cubicBezTo>
                  <a:cubicBezTo>
                    <a:pt x="3020565" y="4753744"/>
                    <a:pt x="3025094" y="4755896"/>
                    <a:pt x="3025207" y="4749443"/>
                  </a:cubicBezTo>
                  <a:cubicBezTo>
                    <a:pt x="2928742" y="4739932"/>
                    <a:pt x="2827181" y="4765747"/>
                    <a:pt x="2725055" y="4762803"/>
                  </a:cubicBezTo>
                  <a:cubicBezTo>
                    <a:pt x="2720187" y="4776050"/>
                    <a:pt x="2736377" y="4772653"/>
                    <a:pt x="2727433" y="4777748"/>
                  </a:cubicBezTo>
                  <a:cubicBezTo>
                    <a:pt x="2731509" y="4786919"/>
                    <a:pt x="2735698" y="4774465"/>
                    <a:pt x="2740227" y="4787938"/>
                  </a:cubicBezTo>
                  <a:cubicBezTo>
                    <a:pt x="2739095" y="4797562"/>
                    <a:pt x="2728905" y="4787938"/>
                    <a:pt x="2732075" y="4807639"/>
                  </a:cubicBezTo>
                  <a:cubicBezTo>
                    <a:pt x="2725056" y="4798128"/>
                    <a:pt x="2725735" y="4774352"/>
                    <a:pt x="2719847" y="4762350"/>
                  </a:cubicBezTo>
                  <a:cubicBezTo>
                    <a:pt x="2668444" y="4734949"/>
                    <a:pt x="2625307" y="4784315"/>
                    <a:pt x="2568469" y="4779786"/>
                  </a:cubicBezTo>
                  <a:cubicBezTo>
                    <a:pt x="2568958" y="4787097"/>
                    <a:pt x="2574140" y="4793242"/>
                    <a:pt x="2581263" y="4794958"/>
                  </a:cubicBezTo>
                  <a:cubicBezTo>
                    <a:pt x="2580018" y="4815112"/>
                    <a:pt x="2548542" y="4750462"/>
                    <a:pt x="2542202" y="4794958"/>
                  </a:cubicBezTo>
                  <a:cubicBezTo>
                    <a:pt x="2511518" y="4772314"/>
                    <a:pt x="2488195" y="4779219"/>
                    <a:pt x="2451624" y="4788844"/>
                  </a:cubicBezTo>
                  <a:cubicBezTo>
                    <a:pt x="2451624" y="4780013"/>
                    <a:pt x="2448454" y="4778314"/>
                    <a:pt x="2449246" y="4769030"/>
                  </a:cubicBezTo>
                  <a:cubicBezTo>
                    <a:pt x="2441208" y="4771974"/>
                    <a:pt x="2441547" y="4791675"/>
                    <a:pt x="2428187" y="4783748"/>
                  </a:cubicBezTo>
                  <a:cubicBezTo>
                    <a:pt x="2428187" y="4774577"/>
                    <a:pt x="2437018" y="4780804"/>
                    <a:pt x="2438717" y="4773898"/>
                  </a:cubicBezTo>
                  <a:cubicBezTo>
                    <a:pt x="2417770" y="4758387"/>
                    <a:pt x="2393428" y="4780238"/>
                    <a:pt x="2370783" y="4778201"/>
                  </a:cubicBezTo>
                  <a:cubicBezTo>
                    <a:pt x="2376218" y="4768124"/>
                    <a:pt x="2369878" y="4768351"/>
                    <a:pt x="2365802" y="4763255"/>
                  </a:cubicBezTo>
                  <a:cubicBezTo>
                    <a:pt x="2365132" y="4769050"/>
                    <a:pt x="2362252" y="4774363"/>
                    <a:pt x="2357762" y="4778087"/>
                  </a:cubicBezTo>
                  <a:cubicBezTo>
                    <a:pt x="2353459" y="4774917"/>
                    <a:pt x="2356290" y="4766765"/>
                    <a:pt x="2360480" y="4768237"/>
                  </a:cubicBezTo>
                  <a:cubicBezTo>
                    <a:pt x="2325494" y="4759405"/>
                    <a:pt x="2266505" y="4769710"/>
                    <a:pt x="2214537" y="4777182"/>
                  </a:cubicBezTo>
                  <a:cubicBezTo>
                    <a:pt x="2214537" y="4788504"/>
                    <a:pt x="2225859" y="4779447"/>
                    <a:pt x="2230162" y="4782390"/>
                  </a:cubicBezTo>
                  <a:cubicBezTo>
                    <a:pt x="2228690" y="4787033"/>
                    <a:pt x="2222915" y="4789749"/>
                    <a:pt x="2227444" y="4792240"/>
                  </a:cubicBezTo>
                  <a:cubicBezTo>
                    <a:pt x="2185779" y="4791957"/>
                    <a:pt x="2140037" y="4790372"/>
                    <a:pt x="2096007" y="4787145"/>
                  </a:cubicBezTo>
                  <a:lnTo>
                    <a:pt x="2051957" y="4782939"/>
                  </a:lnTo>
                  <a:lnTo>
                    <a:pt x="2050866" y="4788986"/>
                  </a:lnTo>
                  <a:cubicBezTo>
                    <a:pt x="2049861" y="4790203"/>
                    <a:pt x="2048531" y="4789864"/>
                    <a:pt x="2047172" y="4789298"/>
                  </a:cubicBezTo>
                  <a:lnTo>
                    <a:pt x="2047172" y="4782483"/>
                  </a:lnTo>
                  <a:lnTo>
                    <a:pt x="2031971" y="4781031"/>
                  </a:lnTo>
                  <a:cubicBezTo>
                    <a:pt x="2011536" y="4778555"/>
                    <a:pt x="1992253" y="4775625"/>
                    <a:pt x="1974845" y="4772200"/>
                  </a:cubicBezTo>
                  <a:cubicBezTo>
                    <a:pt x="1978129" y="4763596"/>
                    <a:pt x="1984101" y="4760057"/>
                    <a:pt x="1991149" y="4758571"/>
                  </a:cubicBezTo>
                  <a:lnTo>
                    <a:pt x="2010909" y="4757428"/>
                  </a:lnTo>
                  <a:lnTo>
                    <a:pt x="1999391" y="4752127"/>
                  </a:lnTo>
                  <a:cubicBezTo>
                    <a:pt x="1995005" y="4750541"/>
                    <a:pt x="1990844" y="4749812"/>
                    <a:pt x="1987164" y="4751029"/>
                  </a:cubicBezTo>
                  <a:cubicBezTo>
                    <a:pt x="1988296" y="4721591"/>
                    <a:pt x="1996222" y="4746839"/>
                    <a:pt x="1999732" y="4730875"/>
                  </a:cubicBezTo>
                  <a:cubicBezTo>
                    <a:pt x="1999732" y="4735744"/>
                    <a:pt x="1998486" y="4734838"/>
                    <a:pt x="1997581" y="4735970"/>
                  </a:cubicBezTo>
                  <a:lnTo>
                    <a:pt x="2014422" y="4743352"/>
                  </a:lnTo>
                  <a:lnTo>
                    <a:pt x="2013907" y="4737440"/>
                  </a:lnTo>
                  <a:cubicBezTo>
                    <a:pt x="2023417" y="4741744"/>
                    <a:pt x="2027720" y="4728609"/>
                    <a:pt x="2032136" y="4737440"/>
                  </a:cubicBezTo>
                  <a:cubicBezTo>
                    <a:pt x="2034060" y="4750914"/>
                    <a:pt x="2019907" y="4733930"/>
                    <a:pt x="2021719" y="4747405"/>
                  </a:cubicBezTo>
                  <a:cubicBezTo>
                    <a:pt x="2026247" y="4758727"/>
                    <a:pt x="2034514" y="4736083"/>
                    <a:pt x="2042551" y="4737440"/>
                  </a:cubicBezTo>
                  <a:cubicBezTo>
                    <a:pt x="2021832" y="4716382"/>
                    <a:pt x="1987865" y="4725553"/>
                    <a:pt x="1969524" y="4707777"/>
                  </a:cubicBezTo>
                  <a:cubicBezTo>
                    <a:pt x="1966466" y="4708570"/>
                    <a:pt x="1967372" y="4716834"/>
                    <a:pt x="1966920" y="4722722"/>
                  </a:cubicBezTo>
                  <a:cubicBezTo>
                    <a:pt x="1962391" y="4717825"/>
                    <a:pt x="1956588" y="4715639"/>
                    <a:pt x="1950013" y="4715048"/>
                  </a:cubicBezTo>
                  <a:lnTo>
                    <a:pt x="1942489" y="4715711"/>
                  </a:lnTo>
                  <a:lnTo>
                    <a:pt x="1942417" y="4715930"/>
                  </a:lnTo>
                  <a:lnTo>
                    <a:pt x="1942341" y="4715724"/>
                  </a:lnTo>
                  <a:lnTo>
                    <a:pt x="1934383" y="4716426"/>
                  </a:lnTo>
                  <a:lnTo>
                    <a:pt x="1933950" y="4717628"/>
                  </a:lnTo>
                  <a:lnTo>
                    <a:pt x="1932982" y="4716550"/>
                  </a:lnTo>
                  <a:lnTo>
                    <a:pt x="1928467" y="4716948"/>
                  </a:lnTo>
                  <a:lnTo>
                    <a:pt x="1907426" y="4721293"/>
                  </a:lnTo>
                  <a:lnTo>
                    <a:pt x="1915608" y="4723063"/>
                  </a:lnTo>
                  <a:cubicBezTo>
                    <a:pt x="1893982" y="4744575"/>
                    <a:pt x="1871791" y="4725101"/>
                    <a:pt x="1855147" y="4759747"/>
                  </a:cubicBezTo>
                  <a:cubicBezTo>
                    <a:pt x="1855480" y="4752794"/>
                    <a:pt x="1857091" y="4745961"/>
                    <a:pt x="1859902" y="4739593"/>
                  </a:cubicBezTo>
                  <a:cubicBezTo>
                    <a:pt x="1831484" y="4727365"/>
                    <a:pt x="1812802" y="4752161"/>
                    <a:pt x="1791063" y="4747066"/>
                  </a:cubicBezTo>
                  <a:cubicBezTo>
                    <a:pt x="1791629" y="4758388"/>
                    <a:pt x="1794120" y="4757595"/>
                    <a:pt x="1796838" y="4756803"/>
                  </a:cubicBezTo>
                  <a:cubicBezTo>
                    <a:pt x="1800800" y="4769484"/>
                    <a:pt x="1787440" y="4753633"/>
                    <a:pt x="1787214" y="4766653"/>
                  </a:cubicBezTo>
                  <a:cubicBezTo>
                    <a:pt x="1787893" y="4723289"/>
                    <a:pt x="1753247" y="4761219"/>
                    <a:pt x="1743850" y="4738574"/>
                  </a:cubicBezTo>
                  <a:cubicBezTo>
                    <a:pt x="1749511" y="4757595"/>
                    <a:pt x="1739547" y="4739593"/>
                    <a:pt x="1736830" y="4748877"/>
                  </a:cubicBezTo>
                  <a:cubicBezTo>
                    <a:pt x="1739094" y="4736196"/>
                    <a:pt x="1734905" y="4739140"/>
                    <a:pt x="1731961" y="4739140"/>
                  </a:cubicBezTo>
                  <a:cubicBezTo>
                    <a:pt x="1741246" y="4767899"/>
                    <a:pt x="1710336" y="4736536"/>
                    <a:pt x="1697995" y="4745820"/>
                  </a:cubicBezTo>
                  <a:cubicBezTo>
                    <a:pt x="1724602" y="4763257"/>
                    <a:pt x="1737623" y="4766087"/>
                    <a:pt x="1761286" y="4757822"/>
                  </a:cubicBezTo>
                  <a:cubicBezTo>
                    <a:pt x="1761852" y="4775258"/>
                    <a:pt x="1755398" y="4760086"/>
                    <a:pt x="1751209" y="4773107"/>
                  </a:cubicBezTo>
                  <a:cubicBezTo>
                    <a:pt x="1752568" y="4781825"/>
                    <a:pt x="1755398" y="4782051"/>
                    <a:pt x="1757210" y="4787826"/>
                  </a:cubicBezTo>
                  <a:cubicBezTo>
                    <a:pt x="1752115" y="4805262"/>
                    <a:pt x="1748265" y="4761445"/>
                    <a:pt x="1741246" y="4768691"/>
                  </a:cubicBezTo>
                  <a:cubicBezTo>
                    <a:pt x="1742265" y="4775258"/>
                    <a:pt x="1743963" y="4777749"/>
                    <a:pt x="1746001" y="4778315"/>
                  </a:cubicBezTo>
                  <a:cubicBezTo>
                    <a:pt x="1744636" y="4783171"/>
                    <a:pt x="1744138" y="4788231"/>
                    <a:pt x="1744529" y="4793260"/>
                  </a:cubicBezTo>
                  <a:cubicBezTo>
                    <a:pt x="1704901" y="4783976"/>
                    <a:pt x="1663236" y="4769937"/>
                    <a:pt x="1621343" y="4784769"/>
                  </a:cubicBezTo>
                  <a:lnTo>
                    <a:pt x="1616349" y="4782102"/>
                  </a:lnTo>
                  <a:lnTo>
                    <a:pt x="1617994" y="4780329"/>
                  </a:lnTo>
                  <a:lnTo>
                    <a:pt x="1619079" y="4780353"/>
                  </a:lnTo>
                  <a:lnTo>
                    <a:pt x="1618286" y="4780013"/>
                  </a:lnTo>
                  <a:lnTo>
                    <a:pt x="1617994" y="4780329"/>
                  </a:lnTo>
                  <a:lnTo>
                    <a:pt x="1612807" y="4780212"/>
                  </a:lnTo>
                  <a:lnTo>
                    <a:pt x="1599605" y="4773163"/>
                  </a:lnTo>
                  <a:cubicBezTo>
                    <a:pt x="1591481" y="4772427"/>
                    <a:pt x="1582735" y="4773560"/>
                    <a:pt x="1574130" y="4772767"/>
                  </a:cubicBezTo>
                  <a:cubicBezTo>
                    <a:pt x="1511178" y="4766766"/>
                    <a:pt x="1454567" y="4805488"/>
                    <a:pt x="1392974" y="4820773"/>
                  </a:cubicBezTo>
                  <a:cubicBezTo>
                    <a:pt x="1392974" y="4814659"/>
                    <a:pt x="1392974" y="4810470"/>
                    <a:pt x="1395352" y="4810583"/>
                  </a:cubicBezTo>
                  <a:cubicBezTo>
                    <a:pt x="1380293" y="4796204"/>
                    <a:pt x="1370103" y="4828812"/>
                    <a:pt x="1358894" y="4838549"/>
                  </a:cubicBezTo>
                  <a:cubicBezTo>
                    <a:pt x="1360027" y="4822019"/>
                    <a:pt x="1366027" y="4821226"/>
                    <a:pt x="1369650" y="4812735"/>
                  </a:cubicBezTo>
                  <a:cubicBezTo>
                    <a:pt x="1362631" y="4808092"/>
                    <a:pt x="1350742" y="4817943"/>
                    <a:pt x="1342251" y="4820094"/>
                  </a:cubicBezTo>
                  <a:cubicBezTo>
                    <a:pt x="1345924" y="4810582"/>
                    <a:pt x="1354729" y="4804021"/>
                    <a:pt x="1364895" y="4803224"/>
                  </a:cubicBezTo>
                  <a:cubicBezTo>
                    <a:pt x="1355271" y="4766653"/>
                    <a:pt x="1342251" y="4777296"/>
                    <a:pt x="1333759" y="4756124"/>
                  </a:cubicBezTo>
                  <a:cubicBezTo>
                    <a:pt x="1336023" y="4761785"/>
                    <a:pt x="1332853" y="4733479"/>
                    <a:pt x="1329004" y="4726686"/>
                  </a:cubicBezTo>
                  <a:lnTo>
                    <a:pt x="1326923" y="4723669"/>
                  </a:lnTo>
                  <a:lnTo>
                    <a:pt x="1329004" y="4721704"/>
                  </a:lnTo>
                  <a:cubicBezTo>
                    <a:pt x="1329004" y="4725667"/>
                    <a:pt x="1321871" y="4696908"/>
                    <a:pt x="1325720" y="4697135"/>
                  </a:cubicBezTo>
                  <a:cubicBezTo>
                    <a:pt x="1314196" y="4688098"/>
                    <a:pt x="1304314" y="4677144"/>
                    <a:pt x="1296509" y="4664753"/>
                  </a:cubicBezTo>
                  <a:cubicBezTo>
                    <a:pt x="1304661" y="4660451"/>
                    <a:pt x="1329683" y="4707438"/>
                    <a:pt x="1329004" y="4646977"/>
                  </a:cubicBezTo>
                  <a:lnTo>
                    <a:pt x="1319874" y="4616264"/>
                  </a:lnTo>
                  <a:lnTo>
                    <a:pt x="1316548" y="4617992"/>
                  </a:lnTo>
                  <a:lnTo>
                    <a:pt x="1319597" y="4615334"/>
                  </a:lnTo>
                  <a:lnTo>
                    <a:pt x="1316252" y="4604080"/>
                  </a:lnTo>
                  <a:cubicBezTo>
                    <a:pt x="1311539" y="4593169"/>
                    <a:pt x="1306190" y="4587026"/>
                    <a:pt x="1299679" y="4589800"/>
                  </a:cubicBezTo>
                  <a:cubicBezTo>
                    <a:pt x="1298845" y="4581508"/>
                    <a:pt x="1297368" y="4573294"/>
                    <a:pt x="1295263" y="4565231"/>
                  </a:cubicBezTo>
                  <a:lnTo>
                    <a:pt x="1297600" y="4564076"/>
                  </a:lnTo>
                  <a:lnTo>
                    <a:pt x="1284393" y="4560927"/>
                  </a:lnTo>
                  <a:cubicBezTo>
                    <a:pt x="1289488" y="4563645"/>
                    <a:pt x="1283883" y="4549549"/>
                    <a:pt x="1276129" y="4541041"/>
                  </a:cubicBezTo>
                  <a:lnTo>
                    <a:pt x="1268358" y="4535500"/>
                  </a:lnTo>
                  <a:lnTo>
                    <a:pt x="1267269" y="4535561"/>
                  </a:lnTo>
                  <a:lnTo>
                    <a:pt x="1239492" y="4541405"/>
                  </a:lnTo>
                  <a:lnTo>
                    <a:pt x="1239443" y="4541453"/>
                  </a:lnTo>
                  <a:cubicBezTo>
                    <a:pt x="1237405" y="4547624"/>
                    <a:pt x="1230272" y="4550851"/>
                    <a:pt x="1222474" y="4551502"/>
                  </a:cubicBezTo>
                  <a:lnTo>
                    <a:pt x="1210049" y="4548297"/>
                  </a:lnTo>
                  <a:lnTo>
                    <a:pt x="1152410" y="4562888"/>
                  </a:lnTo>
                  <a:cubicBezTo>
                    <a:pt x="1080501" y="4587445"/>
                    <a:pt x="1013481" y="4626507"/>
                    <a:pt x="940028" y="4653086"/>
                  </a:cubicBezTo>
                  <a:cubicBezTo>
                    <a:pt x="939236" y="4646972"/>
                    <a:pt x="940028" y="4642669"/>
                    <a:pt x="942745" y="4641763"/>
                  </a:cubicBezTo>
                  <a:cubicBezTo>
                    <a:pt x="916704" y="4632139"/>
                    <a:pt x="904023" y="4668144"/>
                    <a:pt x="886814" y="4681618"/>
                  </a:cubicBezTo>
                  <a:cubicBezTo>
                    <a:pt x="886814" y="4664747"/>
                    <a:pt x="896438" y="4661917"/>
                    <a:pt x="901306" y="4652293"/>
                  </a:cubicBezTo>
                  <a:cubicBezTo>
                    <a:pt x="889984" y="4649915"/>
                    <a:pt x="871302" y="4663615"/>
                    <a:pt x="857716" y="4668597"/>
                  </a:cubicBezTo>
                  <a:cubicBezTo>
                    <a:pt x="865251" y="4656240"/>
                    <a:pt x="877531" y="4647520"/>
                    <a:pt x="891682" y="4644481"/>
                  </a:cubicBezTo>
                  <a:cubicBezTo>
                    <a:pt x="871868" y="4611080"/>
                    <a:pt x="852394" y="4625799"/>
                    <a:pt x="836203" y="4607344"/>
                  </a:cubicBezTo>
                  <a:cubicBezTo>
                    <a:pt x="840506" y="4612212"/>
                    <a:pt x="832241" y="4584699"/>
                    <a:pt x="824881" y="4579378"/>
                  </a:cubicBezTo>
                  <a:lnTo>
                    <a:pt x="822806" y="4578103"/>
                  </a:lnTo>
                  <a:lnTo>
                    <a:pt x="823636" y="4574509"/>
                  </a:lnTo>
                  <a:cubicBezTo>
                    <a:pt x="823636" y="4578585"/>
                    <a:pt x="809483" y="4551865"/>
                    <a:pt x="815710" y="4550959"/>
                  </a:cubicBezTo>
                  <a:cubicBezTo>
                    <a:pt x="797844" y="4546463"/>
                    <a:pt x="780931" y="4538794"/>
                    <a:pt x="765779" y="4528315"/>
                  </a:cubicBezTo>
                  <a:cubicBezTo>
                    <a:pt x="778234" y="4521521"/>
                    <a:pt x="823070" y="4560583"/>
                    <a:pt x="815597" y="4500349"/>
                  </a:cubicBezTo>
                  <a:cubicBezTo>
                    <a:pt x="799293" y="4470118"/>
                    <a:pt x="782763" y="4442719"/>
                    <a:pt x="762835" y="4452229"/>
                  </a:cubicBezTo>
                  <a:cubicBezTo>
                    <a:pt x="760673" y="4444279"/>
                    <a:pt x="757435" y="4436661"/>
                    <a:pt x="753212" y="4429585"/>
                  </a:cubicBezTo>
                  <a:cubicBezTo>
                    <a:pt x="751513" y="4421546"/>
                    <a:pt x="761703" y="4432755"/>
                    <a:pt x="765326" y="4426528"/>
                  </a:cubicBezTo>
                  <a:cubicBezTo>
                    <a:pt x="766232" y="4422905"/>
                    <a:pt x="764307" y="4415206"/>
                    <a:pt x="768044" y="4415206"/>
                  </a:cubicBezTo>
                  <a:cubicBezTo>
                    <a:pt x="764540" y="4405560"/>
                    <a:pt x="759576" y="4396511"/>
                    <a:pt x="753325" y="4388372"/>
                  </a:cubicBezTo>
                  <a:cubicBezTo>
                    <a:pt x="755136" y="4379994"/>
                    <a:pt x="775969" y="4414979"/>
                    <a:pt x="766345" y="4374672"/>
                  </a:cubicBezTo>
                  <a:cubicBezTo>
                    <a:pt x="762609" y="4360972"/>
                    <a:pt x="756948" y="4367766"/>
                    <a:pt x="751853" y="4368219"/>
                  </a:cubicBezTo>
                  <a:cubicBezTo>
                    <a:pt x="749362" y="4357576"/>
                    <a:pt x="753551" y="4356896"/>
                    <a:pt x="757967" y="4356896"/>
                  </a:cubicBezTo>
                  <a:cubicBezTo>
                    <a:pt x="750834" y="4334252"/>
                    <a:pt x="743814" y="4325307"/>
                    <a:pt x="746645" y="4313532"/>
                  </a:cubicBezTo>
                  <a:cubicBezTo>
                    <a:pt x="730680" y="4288963"/>
                    <a:pt x="730227" y="4295303"/>
                    <a:pt x="716075" y="4280358"/>
                  </a:cubicBezTo>
                  <a:cubicBezTo>
                    <a:pt x="716075" y="4269715"/>
                    <a:pt x="728303" y="4280358"/>
                    <a:pt x="732832" y="4281264"/>
                  </a:cubicBezTo>
                  <a:cubicBezTo>
                    <a:pt x="732832" y="4275942"/>
                    <a:pt x="733851" y="4270621"/>
                    <a:pt x="734303" y="4265413"/>
                  </a:cubicBezTo>
                  <a:cubicBezTo>
                    <a:pt x="727284" y="4251373"/>
                    <a:pt x="721736" y="4273678"/>
                    <a:pt x="717547" y="4264620"/>
                  </a:cubicBezTo>
                  <a:cubicBezTo>
                    <a:pt x="715961" y="4257714"/>
                    <a:pt x="714376" y="4250920"/>
                    <a:pt x="712112" y="4250581"/>
                  </a:cubicBezTo>
                  <a:cubicBezTo>
                    <a:pt x="713810" y="4240051"/>
                    <a:pt x="726831" y="4261337"/>
                    <a:pt x="733624" y="4255449"/>
                  </a:cubicBezTo>
                  <a:cubicBezTo>
                    <a:pt x="731586" y="4249109"/>
                    <a:pt x="724113" y="4248316"/>
                    <a:pt x="731133" y="4245825"/>
                  </a:cubicBezTo>
                  <a:cubicBezTo>
                    <a:pt x="726378" y="4236994"/>
                    <a:pt x="719811" y="4245825"/>
                    <a:pt x="714829" y="4239711"/>
                  </a:cubicBezTo>
                  <a:cubicBezTo>
                    <a:pt x="718525" y="4233136"/>
                    <a:pt x="724358" y="4228023"/>
                    <a:pt x="731360" y="4225219"/>
                  </a:cubicBezTo>
                  <a:cubicBezTo>
                    <a:pt x="729322" y="4212085"/>
                    <a:pt x="725472" y="4216840"/>
                    <a:pt x="722528" y="4212198"/>
                  </a:cubicBezTo>
                  <a:cubicBezTo>
                    <a:pt x="718566" y="4212198"/>
                    <a:pt x="717999" y="4217520"/>
                    <a:pt x="721056" y="4227823"/>
                  </a:cubicBezTo>
                  <a:cubicBezTo>
                    <a:pt x="711433" y="4215821"/>
                    <a:pt x="705658" y="4198725"/>
                    <a:pt x="698412" y="4197819"/>
                  </a:cubicBezTo>
                  <a:cubicBezTo>
                    <a:pt x="692072" y="4185591"/>
                    <a:pt x="703620" y="4186497"/>
                    <a:pt x="696487" y="4182874"/>
                  </a:cubicBezTo>
                  <a:cubicBezTo>
                    <a:pt x="696487" y="4160229"/>
                    <a:pt x="727397" y="4178345"/>
                    <a:pt x="728982" y="4159210"/>
                  </a:cubicBezTo>
                  <a:cubicBezTo>
                    <a:pt x="717660" y="4150153"/>
                    <a:pt x="711319" y="4174722"/>
                    <a:pt x="695015" y="4157512"/>
                  </a:cubicBezTo>
                  <a:cubicBezTo>
                    <a:pt x="696487" y="4140189"/>
                    <a:pt x="713357" y="4153096"/>
                    <a:pt x="726604" y="4144378"/>
                  </a:cubicBezTo>
                  <a:cubicBezTo>
                    <a:pt x="715767" y="4133119"/>
                    <a:pt x="707974" y="4119288"/>
                    <a:pt x="703960" y="4104184"/>
                  </a:cubicBezTo>
                  <a:cubicBezTo>
                    <a:pt x="702828" y="4097504"/>
                    <a:pt x="707243" y="4098976"/>
                    <a:pt x="709621" y="4097618"/>
                  </a:cubicBezTo>
                  <a:cubicBezTo>
                    <a:pt x="699884" y="4070671"/>
                    <a:pt x="686977" y="4076219"/>
                    <a:pt x="674182" y="4080974"/>
                  </a:cubicBezTo>
                  <a:cubicBezTo>
                    <a:pt x="672597" y="4074181"/>
                    <a:pt x="671012" y="4067387"/>
                    <a:pt x="668748" y="4067048"/>
                  </a:cubicBezTo>
                  <a:cubicBezTo>
                    <a:pt x="671012" y="4061160"/>
                    <a:pt x="676107" y="4062858"/>
                    <a:pt x="683127" y="4058329"/>
                  </a:cubicBezTo>
                  <a:cubicBezTo>
                    <a:pt x="680183" y="4047687"/>
                    <a:pt x="675315" y="4058329"/>
                    <a:pt x="671805" y="4056178"/>
                  </a:cubicBezTo>
                  <a:cubicBezTo>
                    <a:pt x="669767" y="4044856"/>
                    <a:pt x="679730" y="4051876"/>
                    <a:pt x="683127" y="4048253"/>
                  </a:cubicBezTo>
                  <a:lnTo>
                    <a:pt x="686863" y="4062632"/>
                  </a:lnTo>
                  <a:lnTo>
                    <a:pt x="700676" y="4059122"/>
                  </a:lnTo>
                  <a:cubicBezTo>
                    <a:pt x="696714" y="4044969"/>
                    <a:pt x="690713" y="4052215"/>
                    <a:pt x="685391" y="4052215"/>
                  </a:cubicBezTo>
                  <a:cubicBezTo>
                    <a:pt x="679051" y="4018249"/>
                    <a:pt x="665691" y="4006927"/>
                    <a:pt x="660030" y="4017683"/>
                  </a:cubicBezTo>
                  <a:cubicBezTo>
                    <a:pt x="657086" y="4013720"/>
                    <a:pt x="655048" y="4000133"/>
                    <a:pt x="651198" y="4004662"/>
                  </a:cubicBezTo>
                  <a:cubicBezTo>
                    <a:pt x="651198" y="3996850"/>
                    <a:pt x="654029" y="3993340"/>
                    <a:pt x="647009" y="3995491"/>
                  </a:cubicBezTo>
                  <a:lnTo>
                    <a:pt x="647310" y="3994724"/>
                  </a:lnTo>
                  <a:lnTo>
                    <a:pt x="630406" y="3996629"/>
                  </a:lnTo>
                  <a:cubicBezTo>
                    <a:pt x="613465" y="4002969"/>
                    <a:pt x="598096" y="4016952"/>
                    <a:pt x="587509" y="4031954"/>
                  </a:cubicBezTo>
                  <a:cubicBezTo>
                    <a:pt x="600332" y="3984741"/>
                    <a:pt x="617103" y="3969753"/>
                    <a:pt x="641166" y="3957138"/>
                  </a:cubicBezTo>
                  <a:lnTo>
                    <a:pt x="653363" y="3951212"/>
                  </a:lnTo>
                  <a:lnTo>
                    <a:pt x="646123" y="3943853"/>
                  </a:lnTo>
                  <a:cubicBezTo>
                    <a:pt x="637520" y="3942383"/>
                    <a:pt x="629092" y="3958156"/>
                    <a:pt x="622893" y="3950429"/>
                  </a:cubicBezTo>
                  <a:cubicBezTo>
                    <a:pt x="607523" y="3950938"/>
                    <a:pt x="617756" y="3949219"/>
                    <a:pt x="624501" y="3944649"/>
                  </a:cubicBezTo>
                  <a:lnTo>
                    <a:pt x="626265" y="3942479"/>
                  </a:lnTo>
                  <a:lnTo>
                    <a:pt x="602908" y="3949642"/>
                  </a:lnTo>
                  <a:cubicBezTo>
                    <a:pt x="602908" y="3943527"/>
                    <a:pt x="603700" y="3939338"/>
                    <a:pt x="606757" y="3939112"/>
                  </a:cubicBezTo>
                  <a:cubicBezTo>
                    <a:pt x="582075" y="3926997"/>
                    <a:pt x="565771" y="3961756"/>
                    <a:pt x="547768" y="3973079"/>
                  </a:cubicBezTo>
                  <a:cubicBezTo>
                    <a:pt x="549240" y="3956322"/>
                    <a:pt x="559091" y="3954509"/>
                    <a:pt x="564865" y="3945339"/>
                  </a:cubicBezTo>
                  <a:cubicBezTo>
                    <a:pt x="553543" y="3941829"/>
                    <a:pt x="534408" y="3953491"/>
                    <a:pt x="520935" y="3956661"/>
                  </a:cubicBezTo>
                  <a:cubicBezTo>
                    <a:pt x="529388" y="3945240"/>
                    <a:pt x="542244" y="3937888"/>
                    <a:pt x="556373" y="3936394"/>
                  </a:cubicBezTo>
                  <a:cubicBezTo>
                    <a:pt x="540296" y="3901183"/>
                    <a:pt x="520255" y="3913749"/>
                    <a:pt x="506442" y="3893596"/>
                  </a:cubicBezTo>
                  <a:cubicBezTo>
                    <a:pt x="510065" y="3898917"/>
                    <a:pt x="504744" y="3870951"/>
                    <a:pt x="498630" y="3864611"/>
                  </a:cubicBezTo>
                  <a:lnTo>
                    <a:pt x="496987" y="3863203"/>
                  </a:lnTo>
                  <a:lnTo>
                    <a:pt x="497951" y="3859629"/>
                  </a:lnTo>
                  <a:cubicBezTo>
                    <a:pt x="497951" y="3863705"/>
                    <a:pt x="486628" y="3835740"/>
                    <a:pt x="492629" y="3835400"/>
                  </a:cubicBezTo>
                  <a:cubicBezTo>
                    <a:pt x="475988" y="3828646"/>
                    <a:pt x="460659" y="3819028"/>
                    <a:pt x="447340" y="3806981"/>
                  </a:cubicBezTo>
                  <a:cubicBezTo>
                    <a:pt x="460021" y="3801433"/>
                    <a:pt x="499309" y="3845250"/>
                    <a:pt x="497837" y="3784336"/>
                  </a:cubicBezTo>
                  <a:cubicBezTo>
                    <a:pt x="485156" y="3752634"/>
                    <a:pt x="472023" y="3723423"/>
                    <a:pt x="452548" y="3730782"/>
                  </a:cubicBezTo>
                  <a:cubicBezTo>
                    <a:pt x="451312" y="3722499"/>
                    <a:pt x="448949" y="3714424"/>
                    <a:pt x="445529" y="3706779"/>
                  </a:cubicBezTo>
                  <a:cubicBezTo>
                    <a:pt x="444623" y="3698627"/>
                    <a:pt x="453341" y="3710855"/>
                    <a:pt x="456851" y="3704968"/>
                  </a:cubicBezTo>
                  <a:cubicBezTo>
                    <a:pt x="458096" y="3701571"/>
                    <a:pt x="456851" y="3693645"/>
                    <a:pt x="460474" y="3694438"/>
                  </a:cubicBezTo>
                  <a:cubicBezTo>
                    <a:pt x="457659" y="3684467"/>
                    <a:pt x="453386" y="3674967"/>
                    <a:pt x="447793" y="3666246"/>
                  </a:cubicBezTo>
                  <a:cubicBezTo>
                    <a:pt x="450284" y="3658094"/>
                    <a:pt x="466814" y="3695231"/>
                    <a:pt x="461493" y="3654131"/>
                  </a:cubicBezTo>
                  <a:cubicBezTo>
                    <a:pt x="459229" y="3640091"/>
                    <a:pt x="453115" y="3646205"/>
                    <a:pt x="448246" y="3646092"/>
                  </a:cubicBezTo>
                  <a:cubicBezTo>
                    <a:pt x="446887" y="3634770"/>
                    <a:pt x="450963" y="3634770"/>
                    <a:pt x="455266" y="3634770"/>
                  </a:cubicBezTo>
                  <a:cubicBezTo>
                    <a:pt x="450510" y="3612125"/>
                    <a:pt x="444736" y="3601935"/>
                    <a:pt x="448812" y="3590613"/>
                  </a:cubicBezTo>
                  <a:lnTo>
                    <a:pt x="442639" y="3579157"/>
                  </a:lnTo>
                  <a:lnTo>
                    <a:pt x="417564" y="3565365"/>
                  </a:lnTo>
                  <a:cubicBezTo>
                    <a:pt x="405855" y="3560329"/>
                    <a:pt x="392589" y="3560329"/>
                    <a:pt x="380880" y="3565365"/>
                  </a:cubicBezTo>
                  <a:lnTo>
                    <a:pt x="379088" y="3562289"/>
                  </a:lnTo>
                  <a:lnTo>
                    <a:pt x="380540" y="3560044"/>
                  </a:lnTo>
                  <a:lnTo>
                    <a:pt x="380314" y="3560383"/>
                  </a:lnTo>
                  <a:lnTo>
                    <a:pt x="377719" y="3559938"/>
                  </a:lnTo>
                  <a:lnTo>
                    <a:pt x="375426" y="3556001"/>
                  </a:lnTo>
                  <a:cubicBezTo>
                    <a:pt x="369275" y="3549882"/>
                    <a:pt x="361292" y="3552090"/>
                    <a:pt x="353820" y="3549967"/>
                  </a:cubicBezTo>
                  <a:cubicBezTo>
                    <a:pt x="316570" y="3540003"/>
                    <a:pt x="282490" y="3575895"/>
                    <a:pt x="247844" y="3588689"/>
                  </a:cubicBezTo>
                  <a:cubicBezTo>
                    <a:pt x="247844" y="3582688"/>
                    <a:pt x="247844" y="3578499"/>
                    <a:pt x="248863" y="3578725"/>
                  </a:cubicBezTo>
                  <a:cubicBezTo>
                    <a:pt x="239579" y="3563780"/>
                    <a:pt x="234823" y="3595935"/>
                    <a:pt x="228936" y="3605333"/>
                  </a:cubicBezTo>
                  <a:cubicBezTo>
                    <a:pt x="228802" y="3596612"/>
                    <a:pt x="230540" y="3587964"/>
                    <a:pt x="234031" y="3579971"/>
                  </a:cubicBezTo>
                  <a:cubicBezTo>
                    <a:pt x="229728" y="3574989"/>
                    <a:pt x="223275" y="3584613"/>
                    <a:pt x="218406" y="3586538"/>
                  </a:cubicBezTo>
                  <a:cubicBezTo>
                    <a:pt x="220897" y="3574536"/>
                    <a:pt x="225539" y="3571479"/>
                    <a:pt x="230634" y="3570234"/>
                  </a:cubicBezTo>
                  <a:cubicBezTo>
                    <a:pt x="223275" y="3533550"/>
                    <a:pt x="216142" y="3543853"/>
                    <a:pt x="209801" y="3522567"/>
                  </a:cubicBezTo>
                  <a:cubicBezTo>
                    <a:pt x="209740" y="3512557"/>
                    <a:pt x="208253" y="3502607"/>
                    <a:pt x="205386" y="3493017"/>
                  </a:cubicBezTo>
                  <a:lnTo>
                    <a:pt x="204533" y="3491306"/>
                  </a:lnTo>
                  <a:lnTo>
                    <a:pt x="204819" y="3488034"/>
                  </a:lnTo>
                  <a:cubicBezTo>
                    <a:pt x="204819" y="3492110"/>
                    <a:pt x="199045" y="3463239"/>
                    <a:pt x="201536" y="3463578"/>
                  </a:cubicBezTo>
                  <a:cubicBezTo>
                    <a:pt x="193329" y="3453577"/>
                    <a:pt x="186477" y="3442537"/>
                    <a:pt x="181156" y="3430745"/>
                  </a:cubicBezTo>
                  <a:cubicBezTo>
                    <a:pt x="186364" y="3426669"/>
                    <a:pt x="204480" y="3473882"/>
                    <a:pt x="201196" y="3413648"/>
                  </a:cubicBezTo>
                  <a:cubicBezTo>
                    <a:pt x="194516" y="3380926"/>
                    <a:pt x="187496" y="3350810"/>
                    <a:pt x="178552" y="3356132"/>
                  </a:cubicBezTo>
                  <a:cubicBezTo>
                    <a:pt x="177590" y="3347903"/>
                    <a:pt x="176153" y="3339738"/>
                    <a:pt x="174249" y="3331676"/>
                  </a:cubicBezTo>
                  <a:cubicBezTo>
                    <a:pt x="173344" y="3323523"/>
                    <a:pt x="177873" y="3336431"/>
                    <a:pt x="179458" y="3331110"/>
                  </a:cubicBezTo>
                  <a:cubicBezTo>
                    <a:pt x="179458" y="3327826"/>
                    <a:pt x="179458" y="3319787"/>
                    <a:pt x="180590" y="3320920"/>
                  </a:cubicBezTo>
                  <a:cubicBezTo>
                    <a:pt x="178922" y="3311059"/>
                    <a:pt x="176538" y="3301335"/>
                    <a:pt x="173457" y="3291821"/>
                  </a:cubicBezTo>
                  <a:cubicBezTo>
                    <a:pt x="174363" y="3284009"/>
                    <a:pt x="183534" y="3322391"/>
                    <a:pt x="179344" y="3281179"/>
                  </a:cubicBezTo>
                  <a:cubicBezTo>
                    <a:pt x="177646" y="3267026"/>
                    <a:pt x="175042" y="3272460"/>
                    <a:pt x="172778" y="3271894"/>
                  </a:cubicBezTo>
                  <a:cubicBezTo>
                    <a:pt x="171759" y="3260572"/>
                    <a:pt x="173570" y="3260572"/>
                    <a:pt x="175608" y="3261590"/>
                  </a:cubicBezTo>
                  <a:cubicBezTo>
                    <a:pt x="172278" y="3247034"/>
                    <a:pt x="170644" y="3232140"/>
                    <a:pt x="170740" y="3217207"/>
                  </a:cubicBezTo>
                  <a:cubicBezTo>
                    <a:pt x="167375" y="3203955"/>
                    <a:pt x="162631" y="3191090"/>
                    <a:pt x="156587" y="3178825"/>
                  </a:cubicBezTo>
                  <a:cubicBezTo>
                    <a:pt x="156587" y="3168408"/>
                    <a:pt x="162474" y="3180750"/>
                    <a:pt x="164512" y="3182901"/>
                  </a:cubicBezTo>
                  <a:lnTo>
                    <a:pt x="165305" y="3167842"/>
                  </a:lnTo>
                  <a:cubicBezTo>
                    <a:pt x="162135" y="3152671"/>
                    <a:pt x="159304" y="3173390"/>
                    <a:pt x="157379" y="3163766"/>
                  </a:cubicBezTo>
                  <a:cubicBezTo>
                    <a:pt x="157300" y="3158753"/>
                    <a:pt x="156421" y="3153784"/>
                    <a:pt x="154775" y="3149047"/>
                  </a:cubicBezTo>
                  <a:cubicBezTo>
                    <a:pt x="155681" y="3138971"/>
                    <a:pt x="161795" y="3162295"/>
                    <a:pt x="165078" y="3157993"/>
                  </a:cubicBezTo>
                  <a:cubicBezTo>
                    <a:pt x="164173" y="3151313"/>
                    <a:pt x="160663" y="3149047"/>
                    <a:pt x="164059" y="3148028"/>
                  </a:cubicBezTo>
                  <a:cubicBezTo>
                    <a:pt x="161795" y="3138519"/>
                    <a:pt x="158625" y="3145991"/>
                    <a:pt x="156247" y="3138858"/>
                  </a:cubicBezTo>
                  <a:cubicBezTo>
                    <a:pt x="157131" y="3134053"/>
                    <a:pt x="160122" y="3129898"/>
                    <a:pt x="164399" y="3127536"/>
                  </a:cubicBezTo>
                  <a:cubicBezTo>
                    <a:pt x="163607" y="3114288"/>
                    <a:pt x="161682" y="3118139"/>
                    <a:pt x="160323" y="3113044"/>
                  </a:cubicBezTo>
                  <a:cubicBezTo>
                    <a:pt x="158285" y="3112364"/>
                    <a:pt x="157945" y="3117346"/>
                    <a:pt x="159304" y="3128101"/>
                  </a:cubicBezTo>
                  <a:cubicBezTo>
                    <a:pt x="154775" y="3114401"/>
                    <a:pt x="152171" y="3096740"/>
                    <a:pt x="148661" y="3094135"/>
                  </a:cubicBezTo>
                  <a:cubicBezTo>
                    <a:pt x="145604" y="3081001"/>
                    <a:pt x="151379" y="3084171"/>
                    <a:pt x="147869" y="3079189"/>
                  </a:cubicBezTo>
                  <a:cubicBezTo>
                    <a:pt x="147869" y="3056545"/>
                    <a:pt x="163380" y="3080774"/>
                    <a:pt x="164512" y="3062432"/>
                  </a:cubicBezTo>
                  <a:cubicBezTo>
                    <a:pt x="158738" y="3051110"/>
                    <a:pt x="155341" y="3073755"/>
                    <a:pt x="147642" y="3054280"/>
                  </a:cubicBezTo>
                  <a:cubicBezTo>
                    <a:pt x="148661" y="3037637"/>
                    <a:pt x="157040" y="3053488"/>
                    <a:pt x="163946" y="3047600"/>
                  </a:cubicBezTo>
                  <a:cubicBezTo>
                    <a:pt x="158226" y="3033568"/>
                    <a:pt x="154419" y="3018830"/>
                    <a:pt x="152624" y="3003783"/>
                  </a:cubicBezTo>
                  <a:cubicBezTo>
                    <a:pt x="152624" y="2997103"/>
                    <a:pt x="154549" y="2999481"/>
                    <a:pt x="155794" y="2998462"/>
                  </a:cubicBezTo>
                  <a:cubicBezTo>
                    <a:pt x="151379" y="2970270"/>
                    <a:pt x="144472" y="2973213"/>
                    <a:pt x="137565" y="2975818"/>
                  </a:cubicBezTo>
                  <a:cubicBezTo>
                    <a:pt x="137473" y="2970805"/>
                    <a:pt x="136595" y="2965839"/>
                    <a:pt x="134961" y="2961099"/>
                  </a:cubicBezTo>
                  <a:cubicBezTo>
                    <a:pt x="136207" y="2955777"/>
                    <a:pt x="138924" y="2958495"/>
                    <a:pt x="142774" y="2955324"/>
                  </a:cubicBezTo>
                  <a:cubicBezTo>
                    <a:pt x="141415" y="2944002"/>
                    <a:pt x="138584" y="2953626"/>
                    <a:pt x="136660" y="2951022"/>
                  </a:cubicBezTo>
                  <a:cubicBezTo>
                    <a:pt x="135754" y="2939700"/>
                    <a:pt x="140962" y="2948418"/>
                    <a:pt x="142660" y="2945361"/>
                  </a:cubicBezTo>
                  <a:lnTo>
                    <a:pt x="144246" y="2960080"/>
                  </a:lnTo>
                  <a:lnTo>
                    <a:pt x="151605" y="2959287"/>
                  </a:lnTo>
                  <a:cubicBezTo>
                    <a:pt x="150020" y="2945248"/>
                    <a:pt x="146850" y="2950682"/>
                    <a:pt x="144132" y="2950229"/>
                  </a:cubicBezTo>
                  <a:cubicBezTo>
                    <a:pt x="141641" y="2915244"/>
                    <a:pt x="134622" y="2902110"/>
                    <a:pt x="131225" y="2911621"/>
                  </a:cubicBezTo>
                  <a:cubicBezTo>
                    <a:pt x="129753" y="2907092"/>
                    <a:pt x="128847" y="2893505"/>
                    <a:pt x="126696" y="2897128"/>
                  </a:cubicBezTo>
                  <a:cubicBezTo>
                    <a:pt x="126696" y="2889655"/>
                    <a:pt x="128621" y="2885806"/>
                    <a:pt x="124545" y="2887278"/>
                  </a:cubicBezTo>
                  <a:cubicBezTo>
                    <a:pt x="124545" y="2882636"/>
                    <a:pt x="125337" y="2883428"/>
                    <a:pt x="126017" y="2882183"/>
                  </a:cubicBezTo>
                  <a:cubicBezTo>
                    <a:pt x="124318" y="2870861"/>
                    <a:pt x="120809" y="2882183"/>
                    <a:pt x="118997" y="2873012"/>
                  </a:cubicBezTo>
                  <a:cubicBezTo>
                    <a:pt x="126017" y="2877541"/>
                    <a:pt x="132810" y="2867351"/>
                    <a:pt x="138471" y="2860897"/>
                  </a:cubicBezTo>
                  <a:cubicBezTo>
                    <a:pt x="134848" y="2847424"/>
                    <a:pt x="131451" y="2862369"/>
                    <a:pt x="128621" y="2861916"/>
                  </a:cubicBezTo>
                  <a:cubicBezTo>
                    <a:pt x="127715" y="2852632"/>
                    <a:pt x="131451" y="2858180"/>
                    <a:pt x="129980" y="2846857"/>
                  </a:cubicBezTo>
                  <a:cubicBezTo>
                    <a:pt x="124545" y="2822062"/>
                    <a:pt x="116393" y="2850367"/>
                    <a:pt x="111977" y="2838819"/>
                  </a:cubicBezTo>
                  <a:cubicBezTo>
                    <a:pt x="100655" y="2835535"/>
                    <a:pt x="114581" y="2837007"/>
                    <a:pt x="115827" y="2828402"/>
                  </a:cubicBezTo>
                  <a:cubicBezTo>
                    <a:pt x="119450" y="2834516"/>
                    <a:pt x="123639" y="2834063"/>
                    <a:pt x="125790" y="2827270"/>
                  </a:cubicBezTo>
                  <a:cubicBezTo>
                    <a:pt x="124658" y="2818665"/>
                    <a:pt x="122847" y="2815948"/>
                    <a:pt x="120695" y="2817873"/>
                  </a:cubicBezTo>
                  <a:cubicBezTo>
                    <a:pt x="119676" y="2802022"/>
                    <a:pt x="128734" y="2822175"/>
                    <a:pt x="127149" y="2812212"/>
                  </a:cubicBezTo>
                  <a:cubicBezTo>
                    <a:pt x="128394" y="2816740"/>
                    <a:pt x="129413" y="2832025"/>
                    <a:pt x="133829" y="2826478"/>
                  </a:cubicBezTo>
                  <a:cubicBezTo>
                    <a:pt x="129527" y="2807569"/>
                    <a:pt x="130206" y="2768168"/>
                    <a:pt x="136207" y="2761375"/>
                  </a:cubicBezTo>
                  <a:cubicBezTo>
                    <a:pt x="134622" y="2754015"/>
                    <a:pt x="132131" y="2754468"/>
                    <a:pt x="130093" y="2751977"/>
                  </a:cubicBezTo>
                  <a:cubicBezTo>
                    <a:pt x="127942" y="2738844"/>
                    <a:pt x="131225" y="2742240"/>
                    <a:pt x="131678" y="2736919"/>
                  </a:cubicBezTo>
                  <a:cubicBezTo>
                    <a:pt x="124545" y="2710198"/>
                    <a:pt x="116959" y="2748241"/>
                    <a:pt x="110732" y="2719143"/>
                  </a:cubicBezTo>
                  <a:cubicBezTo>
                    <a:pt x="110732" y="2701141"/>
                    <a:pt x="129074" y="2713708"/>
                    <a:pt x="125451" y="2687554"/>
                  </a:cubicBezTo>
                  <a:cubicBezTo>
                    <a:pt x="130659" y="2676232"/>
                    <a:pt x="143453" y="2699895"/>
                    <a:pt x="149114" y="2675213"/>
                  </a:cubicBezTo>
                  <a:cubicBezTo>
                    <a:pt x="134056" y="2668193"/>
                    <a:pt x="117638" y="2673514"/>
                    <a:pt x="103825" y="2649964"/>
                  </a:cubicBezTo>
                  <a:cubicBezTo>
                    <a:pt x="103825" y="2641133"/>
                    <a:pt x="105750" y="2649058"/>
                    <a:pt x="107109" y="2649964"/>
                  </a:cubicBezTo>
                  <a:cubicBezTo>
                    <a:pt x="107852" y="2645047"/>
                    <a:pt x="107852" y="2640048"/>
                    <a:pt x="107109" y="2635132"/>
                  </a:cubicBezTo>
                  <a:cubicBezTo>
                    <a:pt x="115714" y="2636264"/>
                    <a:pt x="119337" y="2633094"/>
                    <a:pt x="125564" y="2643058"/>
                  </a:cubicBezTo>
                  <a:lnTo>
                    <a:pt x="128490" y="2637432"/>
                  </a:lnTo>
                  <a:lnTo>
                    <a:pt x="139455" y="2641494"/>
                  </a:lnTo>
                  <a:cubicBezTo>
                    <a:pt x="149518" y="2640730"/>
                    <a:pt x="157351" y="2628565"/>
                    <a:pt x="169834" y="2633660"/>
                  </a:cubicBezTo>
                  <a:cubicBezTo>
                    <a:pt x="169834" y="2628905"/>
                    <a:pt x="168135" y="2630037"/>
                    <a:pt x="167230" y="2629018"/>
                  </a:cubicBezTo>
                  <a:cubicBezTo>
                    <a:pt x="170072" y="2620922"/>
                    <a:pt x="170888" y="2612253"/>
                    <a:pt x="169607" y="2603770"/>
                  </a:cubicBezTo>
                  <a:cubicBezTo>
                    <a:pt x="177759" y="2591259"/>
                    <a:pt x="187617" y="2583000"/>
                    <a:pt x="198385" y="2577506"/>
                  </a:cubicBezTo>
                  <a:lnTo>
                    <a:pt x="200534" y="2576898"/>
                  </a:lnTo>
                  <a:lnTo>
                    <a:pt x="196058" y="2573962"/>
                  </a:lnTo>
                  <a:cubicBezTo>
                    <a:pt x="193666" y="2573566"/>
                    <a:pt x="191232" y="2573821"/>
                    <a:pt x="188854" y="2573311"/>
                  </a:cubicBezTo>
                  <a:cubicBezTo>
                    <a:pt x="182514" y="2561423"/>
                    <a:pt x="189873" y="2562669"/>
                    <a:pt x="189987" y="2557007"/>
                  </a:cubicBezTo>
                  <a:cubicBezTo>
                    <a:pt x="171192" y="2534363"/>
                    <a:pt x="160549" y="2579652"/>
                    <a:pt x="142773" y="2554517"/>
                  </a:cubicBezTo>
                  <a:cubicBezTo>
                    <a:pt x="139376" y="2536514"/>
                    <a:pt x="181382" y="2534929"/>
                    <a:pt x="169946" y="2511379"/>
                  </a:cubicBezTo>
                  <a:cubicBezTo>
                    <a:pt x="174588" y="2503680"/>
                    <a:pt x="184665" y="2503680"/>
                    <a:pt x="194516" y="2502095"/>
                  </a:cubicBezTo>
                  <a:cubicBezTo>
                    <a:pt x="205643" y="2501892"/>
                    <a:pt x="215273" y="2494299"/>
                    <a:pt x="218066" y="2483526"/>
                  </a:cubicBezTo>
                  <a:cubicBezTo>
                    <a:pt x="185911" y="2485338"/>
                    <a:pt x="151038" y="2502661"/>
                    <a:pt x="118091" y="2489527"/>
                  </a:cubicBezTo>
                  <a:cubicBezTo>
                    <a:pt x="116392" y="2480696"/>
                    <a:pt x="122053" y="2487036"/>
                    <a:pt x="125110" y="2486696"/>
                  </a:cubicBezTo>
                  <a:cubicBezTo>
                    <a:pt x="128167" y="2486357"/>
                    <a:pt x="123638" y="2477412"/>
                    <a:pt x="121827" y="2471978"/>
                  </a:cubicBezTo>
                  <a:cubicBezTo>
                    <a:pt x="140961" y="2466316"/>
                    <a:pt x="148321" y="2460655"/>
                    <a:pt x="163153" y="2466203"/>
                  </a:cubicBezTo>
                  <a:lnTo>
                    <a:pt x="168497" y="2458540"/>
                  </a:lnTo>
                  <a:lnTo>
                    <a:pt x="192200" y="2455393"/>
                  </a:lnTo>
                  <a:cubicBezTo>
                    <a:pt x="213530" y="2448074"/>
                    <a:pt x="228029" y="2431219"/>
                    <a:pt x="254184" y="2429520"/>
                  </a:cubicBezTo>
                  <a:cubicBezTo>
                    <a:pt x="252712" y="2424991"/>
                    <a:pt x="250334" y="2426690"/>
                    <a:pt x="248296" y="2426350"/>
                  </a:cubicBezTo>
                  <a:cubicBezTo>
                    <a:pt x="249428" y="2417971"/>
                    <a:pt x="255995" y="2416047"/>
                    <a:pt x="249881" y="2399743"/>
                  </a:cubicBezTo>
                  <a:cubicBezTo>
                    <a:pt x="279545" y="2365776"/>
                    <a:pt x="323589" y="2347661"/>
                    <a:pt x="365028" y="2335885"/>
                  </a:cubicBezTo>
                  <a:lnTo>
                    <a:pt x="370349" y="2334601"/>
                  </a:lnTo>
                  <a:lnTo>
                    <a:pt x="367053" y="2330220"/>
                  </a:lnTo>
                  <a:cubicBezTo>
                    <a:pt x="359325" y="2321203"/>
                    <a:pt x="356565" y="2322073"/>
                    <a:pt x="345781" y="2311289"/>
                  </a:cubicBezTo>
                  <a:cubicBezTo>
                    <a:pt x="345781" y="2300759"/>
                    <a:pt x="357103" y="2310383"/>
                    <a:pt x="361858" y="2311289"/>
                  </a:cubicBezTo>
                  <a:cubicBezTo>
                    <a:pt x="361858" y="2305967"/>
                    <a:pt x="361858" y="2300646"/>
                    <a:pt x="361858" y="2295438"/>
                  </a:cubicBezTo>
                  <a:cubicBezTo>
                    <a:pt x="354273" y="2281738"/>
                    <a:pt x="350536" y="2304156"/>
                    <a:pt x="345781" y="2295438"/>
                  </a:cubicBezTo>
                  <a:cubicBezTo>
                    <a:pt x="343856" y="2288644"/>
                    <a:pt x="341931" y="2281964"/>
                    <a:pt x="339780" y="2281738"/>
                  </a:cubicBezTo>
                  <a:cubicBezTo>
                    <a:pt x="340686" y="2271095"/>
                    <a:pt x="354499" y="2291814"/>
                    <a:pt x="360613" y="2285814"/>
                  </a:cubicBezTo>
                  <a:cubicBezTo>
                    <a:pt x="358349" y="2279473"/>
                    <a:pt x="351102" y="2279020"/>
                    <a:pt x="357669" y="2276190"/>
                  </a:cubicBezTo>
                  <a:cubicBezTo>
                    <a:pt x="352574" y="2267698"/>
                    <a:pt x="346347" y="2276756"/>
                    <a:pt x="341705" y="2270755"/>
                  </a:cubicBezTo>
                  <a:cubicBezTo>
                    <a:pt x="344815" y="2264133"/>
                    <a:pt x="350141" y="2258806"/>
                    <a:pt x="356763" y="2255697"/>
                  </a:cubicBezTo>
                  <a:cubicBezTo>
                    <a:pt x="353933" y="2242676"/>
                    <a:pt x="350536" y="2247545"/>
                    <a:pt x="347479" y="2243016"/>
                  </a:cubicBezTo>
                  <a:cubicBezTo>
                    <a:pt x="343630" y="2243016"/>
                    <a:pt x="343516" y="2248564"/>
                    <a:pt x="347479" y="2258754"/>
                  </a:cubicBezTo>
                  <a:cubicBezTo>
                    <a:pt x="337516" y="2247431"/>
                    <a:pt x="331062" y="2230335"/>
                    <a:pt x="324155" y="2229655"/>
                  </a:cubicBezTo>
                  <a:cubicBezTo>
                    <a:pt x="317362" y="2217767"/>
                    <a:pt x="328571" y="2218333"/>
                    <a:pt x="321438" y="2214823"/>
                  </a:cubicBezTo>
                  <a:cubicBezTo>
                    <a:pt x="319740" y="2192179"/>
                    <a:pt x="350989" y="2209162"/>
                    <a:pt x="351555" y="2190028"/>
                  </a:cubicBezTo>
                  <a:cubicBezTo>
                    <a:pt x="339440" y="2181536"/>
                    <a:pt x="335251" y="2206218"/>
                    <a:pt x="319060" y="2190028"/>
                  </a:cubicBezTo>
                  <a:cubicBezTo>
                    <a:pt x="319060" y="2172705"/>
                    <a:pt x="336497" y="2184819"/>
                    <a:pt x="348838" y="2175648"/>
                  </a:cubicBezTo>
                  <a:cubicBezTo>
                    <a:pt x="337520" y="2164834"/>
                    <a:pt x="329077" y="2151371"/>
                    <a:pt x="324269" y="2136474"/>
                  </a:cubicBezTo>
                  <a:cubicBezTo>
                    <a:pt x="322797" y="2129907"/>
                    <a:pt x="327099" y="2131265"/>
                    <a:pt x="329364" y="2129680"/>
                  </a:cubicBezTo>
                  <a:cubicBezTo>
                    <a:pt x="318041" y="2103300"/>
                    <a:pt x="306719" y="2109300"/>
                    <a:pt x="293925" y="2114622"/>
                  </a:cubicBezTo>
                  <a:cubicBezTo>
                    <a:pt x="292000" y="2107828"/>
                    <a:pt x="290076" y="2101148"/>
                    <a:pt x="287811" y="2100922"/>
                  </a:cubicBezTo>
                  <a:cubicBezTo>
                    <a:pt x="289623" y="2095034"/>
                    <a:pt x="294831" y="2096506"/>
                    <a:pt x="301398" y="2091638"/>
                  </a:cubicBezTo>
                  <a:cubicBezTo>
                    <a:pt x="297888" y="2081108"/>
                    <a:pt x="293699" y="2091638"/>
                    <a:pt x="290076" y="2089939"/>
                  </a:cubicBezTo>
                  <a:cubicBezTo>
                    <a:pt x="287472" y="2078617"/>
                    <a:pt x="297661" y="2085410"/>
                    <a:pt x="300266" y="2081561"/>
                  </a:cubicBezTo>
                  <a:lnTo>
                    <a:pt x="304568" y="2095827"/>
                  </a:lnTo>
                  <a:lnTo>
                    <a:pt x="317928" y="2091751"/>
                  </a:lnTo>
                  <a:cubicBezTo>
                    <a:pt x="313513" y="2078277"/>
                    <a:pt x="308304" y="2085184"/>
                    <a:pt x="303323" y="2085863"/>
                  </a:cubicBezTo>
                  <a:cubicBezTo>
                    <a:pt x="295284" y="2051897"/>
                    <a:pt x="281584" y="2041480"/>
                    <a:pt x="276602" y="2052463"/>
                  </a:cubicBezTo>
                  <a:cubicBezTo>
                    <a:pt x="273432" y="2048613"/>
                    <a:pt x="270715" y="2035253"/>
                    <a:pt x="267205" y="2039782"/>
                  </a:cubicBezTo>
                  <a:cubicBezTo>
                    <a:pt x="267205" y="2032083"/>
                    <a:pt x="269356" y="2028460"/>
                    <a:pt x="262563" y="2030837"/>
                  </a:cubicBezTo>
                  <a:cubicBezTo>
                    <a:pt x="261204" y="2026308"/>
                    <a:pt x="263468" y="2026535"/>
                    <a:pt x="264487" y="2025063"/>
                  </a:cubicBezTo>
                  <a:cubicBezTo>
                    <a:pt x="260525" y="2014647"/>
                    <a:pt x="255543" y="2027667"/>
                    <a:pt x="251467" y="2018723"/>
                  </a:cubicBezTo>
                  <a:cubicBezTo>
                    <a:pt x="264035" y="2020308"/>
                    <a:pt x="274791" y="2007400"/>
                    <a:pt x="283848" y="1998343"/>
                  </a:cubicBezTo>
                  <a:cubicBezTo>
                    <a:pt x="276036" y="1986341"/>
                    <a:pt x="272526" y="2002758"/>
                    <a:pt x="266978" y="2003438"/>
                  </a:cubicBezTo>
                  <a:cubicBezTo>
                    <a:pt x="264487" y="1994493"/>
                    <a:pt x="271507" y="1998456"/>
                    <a:pt x="267658" y="1987813"/>
                  </a:cubicBezTo>
                  <a:cubicBezTo>
                    <a:pt x="256335" y="1965168"/>
                    <a:pt x="245013" y="1996984"/>
                    <a:pt x="236069" y="1987020"/>
                  </a:cubicBezTo>
                  <a:cubicBezTo>
                    <a:pt x="215802" y="1988605"/>
                    <a:pt x="240371" y="1984190"/>
                    <a:pt x="241617" y="1975019"/>
                  </a:cubicBezTo>
                  <a:cubicBezTo>
                    <a:pt x="244353" y="1977300"/>
                    <a:pt x="248059" y="1978043"/>
                    <a:pt x="251464" y="1976992"/>
                  </a:cubicBezTo>
                  <a:cubicBezTo>
                    <a:pt x="254870" y="1975940"/>
                    <a:pt x="257512" y="1973238"/>
                    <a:pt x="258487" y="1969811"/>
                  </a:cubicBezTo>
                  <a:cubicBezTo>
                    <a:pt x="255543" y="1961659"/>
                    <a:pt x="252259" y="1959847"/>
                    <a:pt x="248750" y="1962338"/>
                  </a:cubicBezTo>
                  <a:cubicBezTo>
                    <a:pt x="245353" y="1946826"/>
                    <a:pt x="262789" y="1963470"/>
                    <a:pt x="259166" y="1954073"/>
                  </a:cubicBezTo>
                  <a:cubicBezTo>
                    <a:pt x="261770" y="1958035"/>
                    <a:pt x="265054" y="1973094"/>
                    <a:pt x="271960" y="1965395"/>
                  </a:cubicBezTo>
                  <a:cubicBezTo>
                    <a:pt x="262563" y="1948185"/>
                    <a:pt x="259279" y="1908218"/>
                    <a:pt x="268337" y="1899047"/>
                  </a:cubicBezTo>
                  <a:cubicBezTo>
                    <a:pt x="264714" y="1892367"/>
                    <a:pt x="260751" y="1893839"/>
                    <a:pt x="257015" y="1892140"/>
                  </a:cubicBezTo>
                  <a:cubicBezTo>
                    <a:pt x="252033" y="1879799"/>
                    <a:pt x="257807" y="1881950"/>
                    <a:pt x="257807" y="1876516"/>
                  </a:cubicBezTo>
                  <a:cubicBezTo>
                    <a:pt x="242975" y="1852399"/>
                    <a:pt x="235163" y="1893952"/>
                    <a:pt x="221350" y="1866778"/>
                  </a:cubicBezTo>
                  <a:cubicBezTo>
                    <a:pt x="218746" y="1848889"/>
                    <a:pt x="250674" y="1854211"/>
                    <a:pt x="241617" y="1829415"/>
                  </a:cubicBezTo>
                  <a:cubicBezTo>
                    <a:pt x="248523" y="1815602"/>
                    <a:pt x="272526" y="1834737"/>
                    <a:pt x="278187" y="1807903"/>
                  </a:cubicBezTo>
                  <a:cubicBezTo>
                    <a:pt x="252826" y="1806771"/>
                    <a:pt x="227011" y="1818433"/>
                    <a:pt x="202555" y="1799977"/>
                  </a:cubicBezTo>
                  <a:cubicBezTo>
                    <a:pt x="201196" y="1791033"/>
                    <a:pt x="205385" y="1798279"/>
                    <a:pt x="207650" y="1798392"/>
                  </a:cubicBezTo>
                  <a:cubicBezTo>
                    <a:pt x="209914" y="1798505"/>
                    <a:pt x="206518" y="1789221"/>
                    <a:pt x="205046" y="1783673"/>
                  </a:cubicBezTo>
                  <a:cubicBezTo>
                    <a:pt x="218859" y="1781522"/>
                    <a:pt x="224180" y="1776993"/>
                    <a:pt x="235389" y="1784579"/>
                  </a:cubicBezTo>
                  <a:cubicBezTo>
                    <a:pt x="238899" y="1762840"/>
                    <a:pt x="254637" y="1757406"/>
                    <a:pt x="271054" y="1753103"/>
                  </a:cubicBezTo>
                  <a:cubicBezTo>
                    <a:pt x="269130" y="1765897"/>
                    <a:pt x="250335" y="1774389"/>
                    <a:pt x="239126" y="1778239"/>
                  </a:cubicBezTo>
                  <a:cubicBezTo>
                    <a:pt x="267318" y="1785372"/>
                    <a:pt x="277282" y="1758198"/>
                    <a:pt x="304681" y="1758651"/>
                  </a:cubicBezTo>
                  <a:cubicBezTo>
                    <a:pt x="303323" y="1754009"/>
                    <a:pt x="301511" y="1755594"/>
                    <a:pt x="299813" y="1755028"/>
                  </a:cubicBezTo>
                  <a:cubicBezTo>
                    <a:pt x="299813" y="1746989"/>
                    <a:pt x="305474" y="1745404"/>
                    <a:pt x="299813" y="1728987"/>
                  </a:cubicBezTo>
                  <a:cubicBezTo>
                    <a:pt x="332081" y="1682538"/>
                    <a:pt x="394219" y="1667550"/>
                    <a:pt x="446485" y="1653406"/>
                  </a:cubicBezTo>
                  <a:lnTo>
                    <a:pt x="470531" y="1645815"/>
                  </a:lnTo>
                  <a:lnTo>
                    <a:pt x="455718" y="1635932"/>
                  </a:lnTo>
                  <a:cubicBezTo>
                    <a:pt x="445698" y="1633455"/>
                    <a:pt x="434149" y="1634644"/>
                    <a:pt x="420732" y="1640701"/>
                  </a:cubicBezTo>
                  <a:cubicBezTo>
                    <a:pt x="415581" y="1638324"/>
                    <a:pt x="419629" y="1636257"/>
                    <a:pt x="425290" y="1634050"/>
                  </a:cubicBezTo>
                  <a:lnTo>
                    <a:pt x="432389" y="1631231"/>
                  </a:lnTo>
                  <a:lnTo>
                    <a:pt x="432975" y="1625180"/>
                  </a:lnTo>
                  <a:lnTo>
                    <a:pt x="410189" y="1620420"/>
                  </a:lnTo>
                  <a:cubicBezTo>
                    <a:pt x="401032" y="1621397"/>
                    <a:pt x="392031" y="1624794"/>
                    <a:pt x="381784" y="1628813"/>
                  </a:cubicBezTo>
                  <a:cubicBezTo>
                    <a:pt x="394465" y="1599941"/>
                    <a:pt x="429337" y="1615906"/>
                    <a:pt x="461832" y="1611603"/>
                  </a:cubicBezTo>
                  <a:cubicBezTo>
                    <a:pt x="445641" y="1584656"/>
                    <a:pt x="478815" y="1618623"/>
                    <a:pt x="483118" y="1591789"/>
                  </a:cubicBezTo>
                  <a:cubicBezTo>
                    <a:pt x="483118" y="1595865"/>
                    <a:pt x="480627" y="1597450"/>
                    <a:pt x="481646" y="1602206"/>
                  </a:cubicBezTo>
                  <a:cubicBezTo>
                    <a:pt x="486231" y="1602800"/>
                    <a:pt x="489147" y="1601866"/>
                    <a:pt x="491172" y="1600120"/>
                  </a:cubicBezTo>
                  <a:lnTo>
                    <a:pt x="492387" y="1598102"/>
                  </a:lnTo>
                  <a:lnTo>
                    <a:pt x="491158" y="1597876"/>
                  </a:lnTo>
                  <a:lnTo>
                    <a:pt x="491724" y="1597536"/>
                  </a:lnTo>
                  <a:cubicBezTo>
                    <a:pt x="490875" y="1591875"/>
                    <a:pt x="493196" y="1590771"/>
                    <a:pt x="496154" y="1590573"/>
                  </a:cubicBezTo>
                  <a:lnTo>
                    <a:pt x="496613" y="1590488"/>
                  </a:lnTo>
                  <a:lnTo>
                    <a:pt x="498890" y="1585631"/>
                  </a:lnTo>
                  <a:cubicBezTo>
                    <a:pt x="500476" y="1583503"/>
                    <a:pt x="502734" y="1581996"/>
                    <a:pt x="506442" y="1581826"/>
                  </a:cubicBezTo>
                  <a:cubicBezTo>
                    <a:pt x="494336" y="1579231"/>
                    <a:pt x="481699" y="1581907"/>
                    <a:pt x="471682" y="1589185"/>
                  </a:cubicBezTo>
                  <a:cubicBezTo>
                    <a:pt x="462511" y="1584317"/>
                    <a:pt x="487081" y="1577863"/>
                    <a:pt x="489458" y="1570164"/>
                  </a:cubicBezTo>
                  <a:cubicBezTo>
                    <a:pt x="479948" y="1560427"/>
                    <a:pt x="458662" y="1573221"/>
                    <a:pt x="451189" y="1578316"/>
                  </a:cubicBezTo>
                  <a:cubicBezTo>
                    <a:pt x="461153" y="1558728"/>
                    <a:pt x="438508" y="1568918"/>
                    <a:pt x="423676" y="1569032"/>
                  </a:cubicBezTo>
                  <a:cubicBezTo>
                    <a:pt x="447000" y="1552728"/>
                    <a:pt x="463417" y="1565069"/>
                    <a:pt x="480967" y="1546387"/>
                  </a:cubicBezTo>
                  <a:cubicBezTo>
                    <a:pt x="479495" y="1539141"/>
                    <a:pt x="458322" y="1543783"/>
                    <a:pt x="475419" y="1537443"/>
                  </a:cubicBezTo>
                  <a:cubicBezTo>
                    <a:pt x="447113" y="1532461"/>
                    <a:pt x="420959" y="1548765"/>
                    <a:pt x="405561" y="1552388"/>
                  </a:cubicBezTo>
                  <a:cubicBezTo>
                    <a:pt x="412807" y="1533027"/>
                    <a:pt x="421751" y="1536650"/>
                    <a:pt x="444396" y="1528838"/>
                  </a:cubicBezTo>
                  <a:cubicBezTo>
                    <a:pt x="433074" y="1508231"/>
                    <a:pt x="417223" y="1543104"/>
                    <a:pt x="406353" y="1521705"/>
                  </a:cubicBezTo>
                  <a:cubicBezTo>
                    <a:pt x="405108" y="1511515"/>
                    <a:pt x="421412" y="1517063"/>
                    <a:pt x="421751" y="1508231"/>
                  </a:cubicBezTo>
                  <a:cubicBezTo>
                    <a:pt x="401938" y="1495550"/>
                    <a:pt x="369556" y="1511628"/>
                    <a:pt x="342496" y="1515138"/>
                  </a:cubicBezTo>
                  <a:cubicBezTo>
                    <a:pt x="353818" y="1479133"/>
                    <a:pt x="396956" y="1488191"/>
                    <a:pt x="420393" y="1467924"/>
                  </a:cubicBezTo>
                  <a:cubicBezTo>
                    <a:pt x="411448" y="1461471"/>
                    <a:pt x="380312" y="1467924"/>
                    <a:pt x="375104" y="1477661"/>
                  </a:cubicBezTo>
                  <a:cubicBezTo>
                    <a:pt x="361064" y="1472000"/>
                    <a:pt x="379293" y="1463735"/>
                    <a:pt x="387105" y="1464980"/>
                  </a:cubicBezTo>
                  <a:cubicBezTo>
                    <a:pt x="362650" y="1450488"/>
                    <a:pt x="369556" y="1482870"/>
                    <a:pt x="352007" y="1472453"/>
                  </a:cubicBezTo>
                  <a:cubicBezTo>
                    <a:pt x="350648" y="1456942"/>
                    <a:pt x="370802" y="1461131"/>
                    <a:pt x="376915" y="1451960"/>
                  </a:cubicBezTo>
                  <a:cubicBezTo>
                    <a:pt x="374877" y="1445959"/>
                    <a:pt x="365593" y="1447884"/>
                    <a:pt x="366386" y="1454224"/>
                  </a:cubicBezTo>
                  <a:cubicBezTo>
                    <a:pt x="360385" y="1435656"/>
                    <a:pt x="409410" y="1432939"/>
                    <a:pt x="420959" y="1417088"/>
                  </a:cubicBezTo>
                  <a:cubicBezTo>
                    <a:pt x="417449" y="1405765"/>
                    <a:pt x="393333" y="1429429"/>
                    <a:pt x="409637" y="1414483"/>
                  </a:cubicBezTo>
                  <a:cubicBezTo>
                    <a:pt x="395257" y="1413917"/>
                    <a:pt x="395824" y="1409162"/>
                    <a:pt x="379406" y="1410860"/>
                  </a:cubicBezTo>
                  <a:cubicBezTo>
                    <a:pt x="404428" y="1399538"/>
                    <a:pt x="399220" y="1388216"/>
                    <a:pt x="426620" y="1390594"/>
                  </a:cubicBezTo>
                  <a:cubicBezTo>
                    <a:pt x="420846" y="1384480"/>
                    <a:pt x="410316" y="1389235"/>
                    <a:pt x="410995" y="1368628"/>
                  </a:cubicBezTo>
                  <a:cubicBezTo>
                    <a:pt x="401371" y="1368628"/>
                    <a:pt x="412128" y="1388103"/>
                    <a:pt x="399673" y="1386291"/>
                  </a:cubicBezTo>
                  <a:lnTo>
                    <a:pt x="396616" y="1371572"/>
                  </a:lnTo>
                  <a:cubicBezTo>
                    <a:pt x="372273" y="1374969"/>
                    <a:pt x="362650" y="1382894"/>
                    <a:pt x="343741" y="1382894"/>
                  </a:cubicBezTo>
                  <a:cubicBezTo>
                    <a:pt x="368311" y="1363760"/>
                    <a:pt x="376802" y="1358325"/>
                    <a:pt x="405108" y="1359457"/>
                  </a:cubicBezTo>
                  <a:cubicBezTo>
                    <a:pt x="386426" y="1339983"/>
                    <a:pt x="342156" y="1354929"/>
                    <a:pt x="333551" y="1369761"/>
                  </a:cubicBezTo>
                  <a:cubicBezTo>
                    <a:pt x="326985" y="1360590"/>
                    <a:pt x="334684" y="1362288"/>
                    <a:pt x="318380" y="1367949"/>
                  </a:cubicBezTo>
                  <a:cubicBezTo>
                    <a:pt x="325286" y="1357646"/>
                    <a:pt x="323135" y="1355721"/>
                    <a:pt x="309209" y="1359797"/>
                  </a:cubicBezTo>
                  <a:cubicBezTo>
                    <a:pt x="312152" y="1346550"/>
                    <a:pt x="333438" y="1352438"/>
                    <a:pt x="341024" y="1353004"/>
                  </a:cubicBezTo>
                  <a:cubicBezTo>
                    <a:pt x="336382" y="1321075"/>
                    <a:pt x="318380" y="1347909"/>
                    <a:pt x="308529" y="1339644"/>
                  </a:cubicBezTo>
                  <a:cubicBezTo>
                    <a:pt x="322003" y="1322660"/>
                    <a:pt x="344534" y="1332737"/>
                    <a:pt x="355969" y="1319264"/>
                  </a:cubicBezTo>
                  <a:cubicBezTo>
                    <a:pt x="343751" y="1318615"/>
                    <a:pt x="331499" y="1319527"/>
                    <a:pt x="319512" y="1321981"/>
                  </a:cubicBezTo>
                  <a:cubicBezTo>
                    <a:pt x="334118" y="1311904"/>
                    <a:pt x="349289" y="1284620"/>
                    <a:pt x="368424" y="1291300"/>
                  </a:cubicBezTo>
                  <a:cubicBezTo>
                    <a:pt x="358574" y="1270920"/>
                    <a:pt x="342949" y="1302620"/>
                    <a:pt x="327437" y="1289828"/>
                  </a:cubicBezTo>
                  <a:cubicBezTo>
                    <a:pt x="338760" y="1267184"/>
                    <a:pt x="367745" y="1285525"/>
                    <a:pt x="384615" y="1262429"/>
                  </a:cubicBezTo>
                  <a:cubicBezTo>
                    <a:pt x="378953" y="1250427"/>
                    <a:pt x="371028" y="1275109"/>
                    <a:pt x="361970" y="1262429"/>
                  </a:cubicBezTo>
                  <a:cubicBezTo>
                    <a:pt x="365820" y="1276015"/>
                    <a:pt x="330042" y="1271599"/>
                    <a:pt x="318380" y="1266618"/>
                  </a:cubicBezTo>
                  <a:cubicBezTo>
                    <a:pt x="359479" y="1251559"/>
                    <a:pt x="382010" y="1250880"/>
                    <a:pt x="425375" y="1228575"/>
                  </a:cubicBezTo>
                  <a:cubicBezTo>
                    <a:pt x="400013" y="1233783"/>
                    <a:pt x="378274" y="1222914"/>
                    <a:pt x="346685" y="1225179"/>
                  </a:cubicBezTo>
                  <a:cubicBezTo>
                    <a:pt x="365933" y="1240237"/>
                    <a:pt x="337627" y="1231972"/>
                    <a:pt x="331400" y="1223367"/>
                  </a:cubicBezTo>
                  <a:cubicBezTo>
                    <a:pt x="330608" y="1234689"/>
                    <a:pt x="320757" y="1237407"/>
                    <a:pt x="308756" y="1238312"/>
                  </a:cubicBezTo>
                  <a:cubicBezTo>
                    <a:pt x="307850" y="1233670"/>
                    <a:pt x="312266" y="1233670"/>
                    <a:pt x="314757" y="1231972"/>
                  </a:cubicBezTo>
                  <a:cubicBezTo>
                    <a:pt x="270600" y="1226311"/>
                    <a:pt x="224745" y="1246238"/>
                    <a:pt x="165869" y="1249408"/>
                  </a:cubicBezTo>
                  <a:cubicBezTo>
                    <a:pt x="237766" y="1211478"/>
                    <a:pt x="319286" y="1225632"/>
                    <a:pt x="364122" y="1194495"/>
                  </a:cubicBezTo>
                  <a:cubicBezTo>
                    <a:pt x="281470" y="1194495"/>
                    <a:pt x="236294" y="1201741"/>
                    <a:pt x="130998" y="1220083"/>
                  </a:cubicBezTo>
                  <a:cubicBezTo>
                    <a:pt x="170286" y="1192457"/>
                    <a:pt x="236634" y="1201741"/>
                    <a:pt x="277394" y="1172530"/>
                  </a:cubicBezTo>
                  <a:cubicBezTo>
                    <a:pt x="283621" y="1175474"/>
                    <a:pt x="277960" y="1179889"/>
                    <a:pt x="285093" y="1191099"/>
                  </a:cubicBezTo>
                  <a:cubicBezTo>
                    <a:pt x="298114" y="1177625"/>
                    <a:pt x="362424" y="1178870"/>
                    <a:pt x="388465" y="1168454"/>
                  </a:cubicBezTo>
                  <a:cubicBezTo>
                    <a:pt x="386767" y="1162907"/>
                    <a:pt x="381106" y="1165737"/>
                    <a:pt x="377143" y="1165963"/>
                  </a:cubicBezTo>
                  <a:cubicBezTo>
                    <a:pt x="380539" y="1148187"/>
                    <a:pt x="390956" y="1159736"/>
                    <a:pt x="404769" y="1154641"/>
                  </a:cubicBezTo>
                  <a:cubicBezTo>
                    <a:pt x="391748" y="1129392"/>
                    <a:pt x="368425" y="1160416"/>
                    <a:pt x="342044" y="1157924"/>
                  </a:cubicBezTo>
                  <a:cubicBezTo>
                    <a:pt x="343856" y="1163472"/>
                    <a:pt x="349403" y="1160642"/>
                    <a:pt x="353366" y="1160528"/>
                  </a:cubicBezTo>
                  <a:cubicBezTo>
                    <a:pt x="352008" y="1181021"/>
                    <a:pt x="329816" y="1152490"/>
                    <a:pt x="331967" y="1165058"/>
                  </a:cubicBezTo>
                  <a:cubicBezTo>
                    <a:pt x="320645" y="1161888"/>
                    <a:pt x="333099" y="1148300"/>
                    <a:pt x="339440" y="1148187"/>
                  </a:cubicBezTo>
                  <a:cubicBezTo>
                    <a:pt x="334571" y="1140262"/>
                    <a:pt x="324381" y="1135733"/>
                    <a:pt x="335364" y="1128826"/>
                  </a:cubicBezTo>
                  <a:cubicBezTo>
                    <a:pt x="331854" y="1117504"/>
                    <a:pt x="322004" y="1120334"/>
                    <a:pt x="316909" y="1112409"/>
                  </a:cubicBezTo>
                  <a:cubicBezTo>
                    <a:pt x="314914" y="1116095"/>
                    <a:pt x="311390" y="1118707"/>
                    <a:pt x="307285" y="1119542"/>
                  </a:cubicBezTo>
                  <a:lnTo>
                    <a:pt x="275130" y="1126448"/>
                  </a:lnTo>
                  <a:cubicBezTo>
                    <a:pt x="275130" y="1115126"/>
                    <a:pt x="294717" y="1120334"/>
                    <a:pt x="302643" y="1115126"/>
                  </a:cubicBezTo>
                  <a:cubicBezTo>
                    <a:pt x="336609" y="1084217"/>
                    <a:pt x="361405" y="1084669"/>
                    <a:pt x="401938" y="1053421"/>
                  </a:cubicBezTo>
                  <a:cubicBezTo>
                    <a:pt x="416091" y="1072441"/>
                    <a:pt x="432848" y="1037682"/>
                    <a:pt x="454700" y="1037569"/>
                  </a:cubicBezTo>
                  <a:cubicBezTo>
                    <a:pt x="448133" y="1037569"/>
                    <a:pt x="407486" y="1014925"/>
                    <a:pt x="404429" y="1047760"/>
                  </a:cubicBezTo>
                  <a:cubicBezTo>
                    <a:pt x="397296" y="1045608"/>
                    <a:pt x="402052" y="1039041"/>
                    <a:pt x="401372" y="1033267"/>
                  </a:cubicBezTo>
                  <a:cubicBezTo>
                    <a:pt x="391862" y="1039721"/>
                    <a:pt x="390050" y="1041985"/>
                    <a:pt x="382464" y="1032021"/>
                  </a:cubicBezTo>
                  <a:cubicBezTo>
                    <a:pt x="377143" y="1034965"/>
                    <a:pt x="387333" y="1039947"/>
                    <a:pt x="380879" y="1042551"/>
                  </a:cubicBezTo>
                  <a:cubicBezTo>
                    <a:pt x="369473" y="1033849"/>
                    <a:pt x="355188" y="1029802"/>
                    <a:pt x="340912" y="1031228"/>
                  </a:cubicBezTo>
                  <a:cubicBezTo>
                    <a:pt x="340912" y="1039834"/>
                    <a:pt x="345667" y="1039834"/>
                    <a:pt x="350083" y="1039381"/>
                  </a:cubicBezTo>
                  <a:cubicBezTo>
                    <a:pt x="282149" y="1048099"/>
                    <a:pt x="212178" y="1062025"/>
                    <a:pt x="131677" y="1071762"/>
                  </a:cubicBezTo>
                  <a:cubicBezTo>
                    <a:pt x="127035" y="1058515"/>
                    <a:pt x="152057" y="1071762"/>
                    <a:pt x="147415" y="1057949"/>
                  </a:cubicBezTo>
                  <a:cubicBezTo>
                    <a:pt x="132923" y="1049457"/>
                    <a:pt x="107674" y="1065082"/>
                    <a:pt x="88992" y="1066101"/>
                  </a:cubicBezTo>
                  <a:cubicBezTo>
                    <a:pt x="88992" y="1084217"/>
                    <a:pt x="104617" y="1069611"/>
                    <a:pt x="112656" y="1070970"/>
                  </a:cubicBezTo>
                  <a:cubicBezTo>
                    <a:pt x="123978" y="1076404"/>
                    <a:pt x="84916" y="1085009"/>
                    <a:pt x="80387" y="1078103"/>
                  </a:cubicBezTo>
                  <a:cubicBezTo>
                    <a:pt x="85482" y="1051382"/>
                    <a:pt x="126922" y="1055458"/>
                    <a:pt x="152397" y="1046627"/>
                  </a:cubicBezTo>
                  <a:cubicBezTo>
                    <a:pt x="151068" y="1051674"/>
                    <a:pt x="151068" y="1056979"/>
                    <a:pt x="152397" y="1062025"/>
                  </a:cubicBezTo>
                  <a:lnTo>
                    <a:pt x="163719" y="1059648"/>
                  </a:lnTo>
                  <a:cubicBezTo>
                    <a:pt x="161228" y="1048325"/>
                    <a:pt x="159417" y="1050589"/>
                    <a:pt x="165531" y="1033720"/>
                  </a:cubicBezTo>
                  <a:cubicBezTo>
                    <a:pt x="173683" y="1026586"/>
                    <a:pt x="182967" y="1064064"/>
                    <a:pt x="180929" y="1035418"/>
                  </a:cubicBezTo>
                  <a:cubicBezTo>
                    <a:pt x="196780" y="1036663"/>
                    <a:pt x="187269" y="1049570"/>
                    <a:pt x="203573" y="1050816"/>
                  </a:cubicBezTo>
                  <a:cubicBezTo>
                    <a:pt x="208555" y="1024322"/>
                    <a:pt x="312380" y="1036550"/>
                    <a:pt x="347818" y="1004622"/>
                  </a:cubicBezTo>
                  <a:cubicBezTo>
                    <a:pt x="346686" y="1021378"/>
                    <a:pt x="360273" y="1005867"/>
                    <a:pt x="359141" y="1022624"/>
                  </a:cubicBezTo>
                  <a:cubicBezTo>
                    <a:pt x="377369" y="1003376"/>
                    <a:pt x="383936" y="1006433"/>
                    <a:pt x="407600" y="1007678"/>
                  </a:cubicBezTo>
                  <a:cubicBezTo>
                    <a:pt x="414959" y="1004735"/>
                    <a:pt x="399674" y="995677"/>
                    <a:pt x="407600" y="987525"/>
                  </a:cubicBezTo>
                  <a:cubicBezTo>
                    <a:pt x="401033" y="969862"/>
                    <a:pt x="388012" y="1004848"/>
                    <a:pt x="387559" y="981411"/>
                  </a:cubicBezTo>
                  <a:cubicBezTo>
                    <a:pt x="401033" y="978128"/>
                    <a:pt x="397976" y="970089"/>
                    <a:pt x="403637" y="968051"/>
                  </a:cubicBezTo>
                  <a:cubicBezTo>
                    <a:pt x="411107" y="973203"/>
                    <a:pt x="415654" y="981623"/>
                    <a:pt x="415865" y="990696"/>
                  </a:cubicBezTo>
                  <a:cubicBezTo>
                    <a:pt x="427187" y="990696"/>
                    <a:pt x="429338" y="981638"/>
                    <a:pt x="430810" y="972467"/>
                  </a:cubicBezTo>
                  <a:cubicBezTo>
                    <a:pt x="417790" y="989903"/>
                    <a:pt x="428659" y="963069"/>
                    <a:pt x="411789" y="971334"/>
                  </a:cubicBezTo>
                  <a:cubicBezTo>
                    <a:pt x="411789" y="965900"/>
                    <a:pt x="418356" y="966579"/>
                    <a:pt x="416997" y="960013"/>
                  </a:cubicBezTo>
                  <a:cubicBezTo>
                    <a:pt x="406354" y="952539"/>
                    <a:pt x="387559" y="962616"/>
                    <a:pt x="375331" y="958427"/>
                  </a:cubicBezTo>
                  <a:cubicBezTo>
                    <a:pt x="406354" y="946199"/>
                    <a:pt x="455832" y="932273"/>
                    <a:pt x="456964" y="916422"/>
                  </a:cubicBezTo>
                  <a:cubicBezTo>
                    <a:pt x="456285" y="905099"/>
                    <a:pt x="477571" y="920950"/>
                    <a:pt x="462626" y="925366"/>
                  </a:cubicBezTo>
                  <a:cubicBezTo>
                    <a:pt x="468740" y="926725"/>
                    <a:pt x="489233" y="907025"/>
                    <a:pt x="507914" y="906005"/>
                  </a:cubicBezTo>
                  <a:cubicBezTo>
                    <a:pt x="502027" y="900457"/>
                    <a:pt x="495007" y="898759"/>
                    <a:pt x="500329" y="887437"/>
                  </a:cubicBezTo>
                  <a:cubicBezTo>
                    <a:pt x="483345" y="885059"/>
                    <a:pt x="488440" y="889815"/>
                    <a:pt x="475986" y="897400"/>
                  </a:cubicBezTo>
                  <a:cubicBezTo>
                    <a:pt x="477123" y="892462"/>
                    <a:pt x="476967" y="887315"/>
                    <a:pt x="475533" y="882455"/>
                  </a:cubicBezTo>
                  <a:cubicBezTo>
                    <a:pt x="464211" y="889928"/>
                    <a:pt x="470325" y="896381"/>
                    <a:pt x="457417" y="886192"/>
                  </a:cubicBezTo>
                  <a:cubicBezTo>
                    <a:pt x="541315" y="865245"/>
                    <a:pt x="660425" y="835128"/>
                    <a:pt x="744775" y="814748"/>
                  </a:cubicBezTo>
                  <a:cubicBezTo>
                    <a:pt x="747379" y="801388"/>
                    <a:pt x="759607" y="824259"/>
                    <a:pt x="768439" y="820522"/>
                  </a:cubicBezTo>
                  <a:cubicBezTo>
                    <a:pt x="782591" y="816333"/>
                    <a:pt x="761192" y="804332"/>
                    <a:pt x="776591" y="803766"/>
                  </a:cubicBezTo>
                  <a:cubicBezTo>
                    <a:pt x="799943" y="819221"/>
                    <a:pt x="868195" y="800794"/>
                    <a:pt x="924075" y="785790"/>
                  </a:cubicBezTo>
                  <a:lnTo>
                    <a:pt x="934488" y="783171"/>
                  </a:lnTo>
                  <a:lnTo>
                    <a:pt x="924685" y="782819"/>
                  </a:lnTo>
                  <a:lnTo>
                    <a:pt x="873924" y="783469"/>
                  </a:lnTo>
                  <a:lnTo>
                    <a:pt x="837844" y="787575"/>
                  </a:lnTo>
                  <a:cubicBezTo>
                    <a:pt x="873452" y="770195"/>
                    <a:pt x="910250" y="763487"/>
                    <a:pt x="944966" y="755604"/>
                  </a:cubicBezTo>
                  <a:lnTo>
                    <a:pt x="962020" y="750775"/>
                  </a:lnTo>
                  <a:lnTo>
                    <a:pt x="933177" y="748852"/>
                  </a:lnTo>
                  <a:cubicBezTo>
                    <a:pt x="906343" y="749532"/>
                    <a:pt x="877584" y="749532"/>
                    <a:pt x="837164" y="751230"/>
                  </a:cubicBezTo>
                  <a:cubicBezTo>
                    <a:pt x="868527" y="729491"/>
                    <a:pt x="918118" y="749079"/>
                    <a:pt x="950386" y="723490"/>
                  </a:cubicBezTo>
                  <a:cubicBezTo>
                    <a:pt x="955028" y="727114"/>
                    <a:pt x="950386" y="730850"/>
                    <a:pt x="955595" y="742738"/>
                  </a:cubicBezTo>
                  <a:cubicBezTo>
                    <a:pt x="960803" y="736738"/>
                    <a:pt x="975691" y="735747"/>
                    <a:pt x="991826" y="735336"/>
                  </a:cubicBezTo>
                  <a:lnTo>
                    <a:pt x="1006796" y="734880"/>
                  </a:lnTo>
                  <a:lnTo>
                    <a:pt x="1028226" y="722930"/>
                  </a:lnTo>
                  <a:lnTo>
                    <a:pt x="1029495" y="719577"/>
                  </a:lnTo>
                  <a:cubicBezTo>
                    <a:pt x="1030792" y="718289"/>
                    <a:pt x="1032366" y="718141"/>
                    <a:pt x="1034185" y="718424"/>
                  </a:cubicBezTo>
                  <a:lnTo>
                    <a:pt x="1036013" y="718588"/>
                  </a:lnTo>
                  <a:lnTo>
                    <a:pt x="1039606" y="716584"/>
                  </a:lnTo>
                  <a:lnTo>
                    <a:pt x="1038663" y="718825"/>
                  </a:lnTo>
                  <a:lnTo>
                    <a:pt x="1047757" y="719641"/>
                  </a:lnTo>
                  <a:cubicBezTo>
                    <a:pt x="1037907" y="693374"/>
                    <a:pt x="1019905" y="721566"/>
                    <a:pt x="999638" y="716244"/>
                  </a:cubicBezTo>
                  <a:cubicBezTo>
                    <a:pt x="1000883" y="722019"/>
                    <a:pt x="1005299" y="719754"/>
                    <a:pt x="1008583" y="720094"/>
                  </a:cubicBezTo>
                  <a:cubicBezTo>
                    <a:pt x="1007111" y="740248"/>
                    <a:pt x="990693" y="709564"/>
                    <a:pt x="992165" y="722358"/>
                  </a:cubicBezTo>
                  <a:cubicBezTo>
                    <a:pt x="983334" y="717943"/>
                    <a:pt x="993411" y="705828"/>
                    <a:pt x="998279" y="706394"/>
                  </a:cubicBezTo>
                  <a:cubicBezTo>
                    <a:pt x="994656" y="698015"/>
                    <a:pt x="986957" y="692468"/>
                    <a:pt x="995449" y="686807"/>
                  </a:cubicBezTo>
                  <a:cubicBezTo>
                    <a:pt x="992958" y="675484"/>
                    <a:pt x="985485" y="676956"/>
                    <a:pt x="981862" y="668578"/>
                  </a:cubicBezTo>
                  <a:cubicBezTo>
                    <a:pt x="980051" y="671408"/>
                    <a:pt x="978126" y="674352"/>
                    <a:pt x="974389" y="674692"/>
                  </a:cubicBezTo>
                  <a:lnTo>
                    <a:pt x="950047" y="678089"/>
                  </a:lnTo>
                  <a:cubicBezTo>
                    <a:pt x="950047" y="666766"/>
                    <a:pt x="964992" y="674013"/>
                    <a:pt x="970993" y="670163"/>
                  </a:cubicBezTo>
                  <a:cubicBezTo>
                    <a:pt x="996921" y="642876"/>
                    <a:pt x="1016282" y="646613"/>
                    <a:pt x="1046286" y="619439"/>
                  </a:cubicBezTo>
                  <a:cubicBezTo>
                    <a:pt x="1057608" y="639366"/>
                    <a:pt x="1069609" y="606079"/>
                    <a:pt x="1086140" y="608117"/>
                  </a:cubicBezTo>
                  <a:cubicBezTo>
                    <a:pt x="1081045" y="608117"/>
                    <a:pt x="1050362" y="582529"/>
                    <a:pt x="1048210" y="614457"/>
                  </a:cubicBezTo>
                  <a:cubicBezTo>
                    <a:pt x="1042889" y="611740"/>
                    <a:pt x="1046399" y="605626"/>
                    <a:pt x="1045946" y="599852"/>
                  </a:cubicBezTo>
                  <a:cubicBezTo>
                    <a:pt x="1038700" y="605513"/>
                    <a:pt x="1037567" y="607664"/>
                    <a:pt x="1031680" y="597021"/>
                  </a:cubicBezTo>
                  <a:cubicBezTo>
                    <a:pt x="1027717" y="599399"/>
                    <a:pt x="1035303" y="605400"/>
                    <a:pt x="1030548" y="607211"/>
                  </a:cubicBezTo>
                  <a:cubicBezTo>
                    <a:pt x="1023241" y="598080"/>
                    <a:pt x="1012530" y="592315"/>
                    <a:pt x="1000883" y="591247"/>
                  </a:cubicBezTo>
                  <a:cubicBezTo>
                    <a:pt x="1000883" y="599852"/>
                    <a:pt x="1004280" y="600305"/>
                    <a:pt x="1007677" y="600305"/>
                  </a:cubicBezTo>
                  <a:cubicBezTo>
                    <a:pt x="982315" y="600305"/>
                    <a:pt x="956840" y="602796"/>
                    <a:pt x="930120" y="604607"/>
                  </a:cubicBezTo>
                  <a:cubicBezTo>
                    <a:pt x="902319" y="606757"/>
                    <a:pt x="874410" y="607134"/>
                    <a:pt x="846562" y="605740"/>
                  </a:cubicBezTo>
                  <a:cubicBezTo>
                    <a:pt x="843844" y="592040"/>
                    <a:pt x="861280" y="608230"/>
                    <a:pt x="858563" y="594417"/>
                  </a:cubicBezTo>
                  <a:cubicBezTo>
                    <a:pt x="848600" y="583888"/>
                    <a:pt x="829692" y="595549"/>
                    <a:pt x="816218" y="594417"/>
                  </a:cubicBezTo>
                  <a:cubicBezTo>
                    <a:pt x="815426" y="612420"/>
                    <a:pt x="827540" y="600192"/>
                    <a:pt x="832862" y="602569"/>
                  </a:cubicBezTo>
                  <a:cubicBezTo>
                    <a:pt x="840334" y="609589"/>
                    <a:pt x="812029" y="612420"/>
                    <a:pt x="809312" y="605060"/>
                  </a:cubicBezTo>
                  <a:cubicBezTo>
                    <a:pt x="814633" y="579359"/>
                    <a:pt x="843957" y="589888"/>
                    <a:pt x="862752" y="584567"/>
                  </a:cubicBezTo>
                  <a:cubicBezTo>
                    <a:pt x="861464" y="589516"/>
                    <a:pt x="861118" y="594662"/>
                    <a:pt x="861733" y="599739"/>
                  </a:cubicBezTo>
                  <a:lnTo>
                    <a:pt x="869659" y="598946"/>
                  </a:lnTo>
                  <a:cubicBezTo>
                    <a:pt x="867104" y="590149"/>
                    <a:pt x="867870" y="580721"/>
                    <a:pt x="871810" y="572452"/>
                  </a:cubicBezTo>
                  <a:cubicBezTo>
                    <a:pt x="877924" y="566564"/>
                    <a:pt x="883132" y="604834"/>
                    <a:pt x="883132" y="576302"/>
                  </a:cubicBezTo>
                  <a:cubicBezTo>
                    <a:pt x="894455" y="579811"/>
                    <a:pt x="887208" y="591247"/>
                    <a:pt x="898644" y="594644"/>
                  </a:cubicBezTo>
                  <a:cubicBezTo>
                    <a:pt x="903059" y="568942"/>
                    <a:pt x="978918" y="592492"/>
                    <a:pt x="1005299" y="564866"/>
                  </a:cubicBezTo>
                  <a:cubicBezTo>
                    <a:pt x="1004393" y="581170"/>
                    <a:pt x="1014470" y="567470"/>
                    <a:pt x="1013564" y="583774"/>
                  </a:cubicBezTo>
                  <a:cubicBezTo>
                    <a:pt x="1028057" y="566451"/>
                    <a:pt x="1032925" y="569961"/>
                    <a:pt x="1050248" y="573131"/>
                  </a:cubicBezTo>
                  <a:cubicBezTo>
                    <a:pt x="1055683" y="570754"/>
                    <a:pt x="1044248" y="560677"/>
                    <a:pt x="1050248" y="553091"/>
                  </a:cubicBezTo>
                  <a:cubicBezTo>
                    <a:pt x="1045267" y="534975"/>
                    <a:pt x="1035756" y="568716"/>
                    <a:pt x="1035416" y="545505"/>
                  </a:cubicBezTo>
                  <a:cubicBezTo>
                    <a:pt x="1045380" y="543240"/>
                    <a:pt x="1043002" y="534975"/>
                    <a:pt x="1046738" y="533390"/>
                  </a:cubicBezTo>
                  <a:cubicBezTo>
                    <a:pt x="1052635" y="539870"/>
                    <a:pt x="1055940" y="548294"/>
                    <a:pt x="1056023" y="557054"/>
                  </a:cubicBezTo>
                  <a:cubicBezTo>
                    <a:pt x="1064741" y="557959"/>
                    <a:pt x="1065986" y="549128"/>
                    <a:pt x="1067345" y="540070"/>
                  </a:cubicBezTo>
                  <a:cubicBezTo>
                    <a:pt x="1057721" y="556374"/>
                    <a:pt x="1065647" y="530560"/>
                    <a:pt x="1053192" y="537353"/>
                  </a:cubicBezTo>
                  <a:cubicBezTo>
                    <a:pt x="1053192" y="532032"/>
                    <a:pt x="1057947" y="533277"/>
                    <a:pt x="1056928" y="526710"/>
                  </a:cubicBezTo>
                  <a:cubicBezTo>
                    <a:pt x="1049003" y="518558"/>
                    <a:pt x="1035190" y="526710"/>
                    <a:pt x="1026132" y="521842"/>
                  </a:cubicBezTo>
                  <a:cubicBezTo>
                    <a:pt x="1048776" y="512218"/>
                    <a:pt x="1085234" y="502254"/>
                    <a:pt x="1085913" y="486629"/>
                  </a:cubicBezTo>
                  <a:cubicBezTo>
                    <a:pt x="1085121" y="475307"/>
                    <a:pt x="1101085" y="492743"/>
                    <a:pt x="1090216" y="496027"/>
                  </a:cubicBezTo>
                  <a:cubicBezTo>
                    <a:pt x="1094745" y="497839"/>
                    <a:pt x="1109464" y="479949"/>
                    <a:pt x="1122937" y="480402"/>
                  </a:cubicBezTo>
                  <a:cubicBezTo>
                    <a:pt x="1118408" y="474401"/>
                    <a:pt x="1113313" y="472137"/>
                    <a:pt x="1116936" y="461381"/>
                  </a:cubicBezTo>
                  <a:cubicBezTo>
                    <a:pt x="1104369" y="457644"/>
                    <a:pt x="1108218" y="462853"/>
                    <a:pt x="1099274" y="469306"/>
                  </a:cubicBezTo>
                  <a:cubicBezTo>
                    <a:pt x="1100259" y="464335"/>
                    <a:pt x="1100259" y="459219"/>
                    <a:pt x="1099274" y="454248"/>
                  </a:cubicBezTo>
                  <a:cubicBezTo>
                    <a:pt x="1091574" y="460701"/>
                    <a:pt x="1095764" y="467608"/>
                    <a:pt x="1086140" y="456399"/>
                  </a:cubicBezTo>
                  <a:lnTo>
                    <a:pt x="1135844" y="445077"/>
                  </a:lnTo>
                  <a:cubicBezTo>
                    <a:pt x="1153394" y="440888"/>
                    <a:pt x="1172302" y="435566"/>
                    <a:pt x="1190870" y="430698"/>
                  </a:cubicBezTo>
                  <a:cubicBezTo>
                    <a:pt x="1228347" y="420621"/>
                    <a:pt x="1265258" y="411110"/>
                    <a:pt x="1296733" y="402279"/>
                  </a:cubicBezTo>
                  <a:cubicBezTo>
                    <a:pt x="1297866" y="389145"/>
                    <a:pt x="1308056" y="412243"/>
                    <a:pt x="1315075" y="408733"/>
                  </a:cubicBezTo>
                  <a:cubicBezTo>
                    <a:pt x="1325605" y="404996"/>
                    <a:pt x="1308622" y="392542"/>
                    <a:pt x="1320284" y="392428"/>
                  </a:cubicBezTo>
                  <a:cubicBezTo>
                    <a:pt x="1345306" y="413488"/>
                    <a:pt x="1426939" y="377823"/>
                    <a:pt x="1469284" y="366161"/>
                  </a:cubicBezTo>
                  <a:cubicBezTo>
                    <a:pt x="1450376" y="368765"/>
                    <a:pt x="1432940" y="370463"/>
                    <a:pt x="1415956" y="372275"/>
                  </a:cubicBezTo>
                  <a:cubicBezTo>
                    <a:pt x="1398973" y="374086"/>
                    <a:pt x="1382782" y="375332"/>
                    <a:pt x="1365573" y="378049"/>
                  </a:cubicBezTo>
                  <a:cubicBezTo>
                    <a:pt x="1416749" y="346234"/>
                    <a:pt x="1477096" y="353480"/>
                    <a:pt x="1515252" y="310116"/>
                  </a:cubicBezTo>
                  <a:cubicBezTo>
                    <a:pt x="1513327" y="319060"/>
                    <a:pt x="1511856" y="328458"/>
                    <a:pt x="1505628" y="332760"/>
                  </a:cubicBezTo>
                  <a:cubicBezTo>
                    <a:pt x="1522877" y="332122"/>
                    <a:pt x="1540021" y="329771"/>
                    <a:pt x="1556805" y="325741"/>
                  </a:cubicBezTo>
                  <a:cubicBezTo>
                    <a:pt x="1572123" y="321988"/>
                    <a:pt x="1587239" y="317453"/>
                    <a:pt x="1602094" y="312154"/>
                  </a:cubicBezTo>
                  <a:cubicBezTo>
                    <a:pt x="1628872" y="301237"/>
                    <a:pt x="1656784" y="293339"/>
                    <a:pt x="1685312" y="288604"/>
                  </a:cubicBezTo>
                  <a:cubicBezTo>
                    <a:pt x="1682595" y="278074"/>
                    <a:pt x="1675915" y="279773"/>
                    <a:pt x="1669121" y="281924"/>
                  </a:cubicBezTo>
                  <a:cubicBezTo>
                    <a:pt x="1657686" y="271054"/>
                    <a:pt x="1694596" y="279773"/>
                    <a:pt x="1693917" y="266186"/>
                  </a:cubicBezTo>
                  <a:lnTo>
                    <a:pt x="1693804" y="266639"/>
                  </a:lnTo>
                  <a:cubicBezTo>
                    <a:pt x="1696521" y="310229"/>
                    <a:pt x="1784381" y="254184"/>
                    <a:pt x="1812913" y="271621"/>
                  </a:cubicBezTo>
                  <a:cubicBezTo>
                    <a:pt x="1796270" y="255543"/>
                    <a:pt x="1824236" y="268337"/>
                    <a:pt x="1831142" y="257468"/>
                  </a:cubicBezTo>
                  <a:cubicBezTo>
                    <a:pt x="1826160" y="271507"/>
                    <a:pt x="1837030" y="266299"/>
                    <a:pt x="1844842" y="264827"/>
                  </a:cubicBezTo>
                  <a:cubicBezTo>
                    <a:pt x="1817216" y="240710"/>
                    <a:pt x="1904623" y="256335"/>
                    <a:pt x="1938477" y="240710"/>
                  </a:cubicBezTo>
                  <a:cubicBezTo>
                    <a:pt x="1908314" y="238412"/>
                    <a:pt x="1878010" y="238715"/>
                    <a:pt x="1847899" y="241616"/>
                  </a:cubicBezTo>
                  <a:cubicBezTo>
                    <a:pt x="1819878" y="245308"/>
                    <a:pt x="1792326" y="251949"/>
                    <a:pt x="1765700" y="261431"/>
                  </a:cubicBezTo>
                  <a:cubicBezTo>
                    <a:pt x="1762643" y="244334"/>
                    <a:pt x="1781324" y="255996"/>
                    <a:pt x="1791628" y="240710"/>
                  </a:cubicBezTo>
                  <a:cubicBezTo>
                    <a:pt x="1787099" y="232672"/>
                    <a:pt x="1779513" y="234030"/>
                    <a:pt x="1773965" y="229388"/>
                  </a:cubicBezTo>
                  <a:cubicBezTo>
                    <a:pt x="1786419" y="209009"/>
                    <a:pt x="1800572" y="251014"/>
                    <a:pt x="1819254" y="240031"/>
                  </a:cubicBezTo>
                  <a:cubicBezTo>
                    <a:pt x="1816807" y="234838"/>
                    <a:pt x="1811224" y="231885"/>
                    <a:pt x="1805554" y="232785"/>
                  </a:cubicBezTo>
                  <a:cubicBezTo>
                    <a:pt x="1806460" y="227463"/>
                    <a:pt x="1811215" y="226331"/>
                    <a:pt x="1808271" y="217047"/>
                  </a:cubicBezTo>
                  <a:cubicBezTo>
                    <a:pt x="1862618" y="211160"/>
                    <a:pt x="1920022" y="206744"/>
                    <a:pt x="1976859" y="199045"/>
                  </a:cubicBezTo>
                  <a:cubicBezTo>
                    <a:pt x="2005844" y="195422"/>
                    <a:pt x="2035508" y="191346"/>
                    <a:pt x="2064946" y="185685"/>
                  </a:cubicBezTo>
                  <a:cubicBezTo>
                    <a:pt x="2094384" y="180021"/>
                    <a:pt x="2123595" y="173117"/>
                    <a:pt x="2154165" y="165078"/>
                  </a:cubicBezTo>
                  <a:lnTo>
                    <a:pt x="2163779" y="166534"/>
                  </a:lnTo>
                  <a:lnTo>
                    <a:pt x="2160505" y="168248"/>
                  </a:lnTo>
                  <a:lnTo>
                    <a:pt x="2160505" y="168475"/>
                  </a:lnTo>
                  <a:lnTo>
                    <a:pt x="2168954" y="167317"/>
                  </a:lnTo>
                  <a:lnTo>
                    <a:pt x="2183527" y="169524"/>
                  </a:lnTo>
                  <a:cubicBezTo>
                    <a:pt x="2215312" y="170421"/>
                    <a:pt x="2253546" y="162163"/>
                    <a:pt x="2290824" y="158171"/>
                  </a:cubicBezTo>
                  <a:cubicBezTo>
                    <a:pt x="2360682" y="152397"/>
                    <a:pt x="2360682" y="152397"/>
                    <a:pt x="2428276" y="140396"/>
                  </a:cubicBezTo>
                  <a:cubicBezTo>
                    <a:pt x="2450920" y="136206"/>
                    <a:pt x="2473565" y="132810"/>
                    <a:pt x="2496888" y="129074"/>
                  </a:cubicBezTo>
                  <a:cubicBezTo>
                    <a:pt x="2520212" y="125338"/>
                    <a:pt x="2542970" y="121148"/>
                    <a:pt x="2566067" y="116845"/>
                  </a:cubicBezTo>
                  <a:cubicBezTo>
                    <a:pt x="2611356" y="107674"/>
                    <a:pt x="2659475" y="100994"/>
                    <a:pt x="2707482" y="94201"/>
                  </a:cubicBezTo>
                  <a:cubicBezTo>
                    <a:pt x="2743486" y="89106"/>
                    <a:pt x="2743486" y="89106"/>
                    <a:pt x="2779944" y="84690"/>
                  </a:cubicBezTo>
                  <a:cubicBezTo>
                    <a:pt x="2804626" y="82426"/>
                    <a:pt x="2829762" y="81067"/>
                    <a:pt x="2855010" y="79822"/>
                  </a:cubicBezTo>
                  <a:cubicBezTo>
                    <a:pt x="2853538" y="85936"/>
                    <a:pt x="2850594" y="89898"/>
                    <a:pt x="2844594" y="89672"/>
                  </a:cubicBezTo>
                  <a:cubicBezTo>
                    <a:pt x="2888864" y="105750"/>
                    <a:pt x="2930076" y="73368"/>
                    <a:pt x="2970157" y="66235"/>
                  </a:cubicBezTo>
                  <a:close/>
                  <a:moveTo>
                    <a:pt x="2917388" y="29911"/>
                  </a:moveTo>
                  <a:lnTo>
                    <a:pt x="2902677" y="69405"/>
                  </a:lnTo>
                  <a:cubicBezTo>
                    <a:pt x="2896981" y="58766"/>
                    <a:pt x="2894725" y="46621"/>
                    <a:pt x="2896223" y="34646"/>
                  </a:cubicBezTo>
                  <a:cubicBezTo>
                    <a:pt x="2900469" y="34703"/>
                    <a:pt x="2903158" y="32580"/>
                    <a:pt x="2906116" y="30910"/>
                  </a:cubicBezTo>
                  <a:close/>
                  <a:moveTo>
                    <a:pt x="2917396" y="29891"/>
                  </a:moveTo>
                  <a:lnTo>
                    <a:pt x="2917622" y="29891"/>
                  </a:lnTo>
                  <a:lnTo>
                    <a:pt x="2917388" y="29911"/>
                  </a:lnTo>
                  <a:close/>
                  <a:moveTo>
                    <a:pt x="2911168" y="0"/>
                  </a:moveTo>
                  <a:cubicBezTo>
                    <a:pt x="2889618" y="24977"/>
                    <a:pt x="2861612" y="43543"/>
                    <a:pt x="2830214" y="53667"/>
                  </a:cubicBezTo>
                  <a:cubicBezTo>
                    <a:pt x="2815033" y="58551"/>
                    <a:pt x="2799519" y="62335"/>
                    <a:pt x="2783793" y="64990"/>
                  </a:cubicBezTo>
                  <a:lnTo>
                    <a:pt x="2730579" y="76312"/>
                  </a:lnTo>
                  <a:cubicBezTo>
                    <a:pt x="2710539" y="31929"/>
                    <a:pt x="2671024" y="57743"/>
                    <a:pt x="2632528" y="36231"/>
                  </a:cubicBezTo>
                  <a:cubicBezTo>
                    <a:pt x="2660721" y="28985"/>
                    <a:pt x="2692650" y="32948"/>
                    <a:pt x="2728654" y="26721"/>
                  </a:cubicBezTo>
                  <a:cubicBezTo>
                    <a:pt x="2728654" y="14719"/>
                    <a:pt x="2712577" y="30230"/>
                    <a:pt x="2717332" y="12341"/>
                  </a:cubicBezTo>
                  <a:cubicBezTo>
                    <a:pt x="2745185" y="29438"/>
                    <a:pt x="2779378" y="30910"/>
                    <a:pt x="2814930" y="27966"/>
                  </a:cubicBezTo>
                  <a:cubicBezTo>
                    <a:pt x="2848380" y="24255"/>
                    <a:pt x="2880939" y="14795"/>
                    <a:pt x="2911168" y="0"/>
                  </a:cubicBezTo>
                  <a:close/>
                </a:path>
              </a:pathLst>
            </a:custGeom>
            <a:blipFill dpi="0" rotWithShape="1">
              <a:blip r:embed="rId3"/>
              <a:srcRect/>
              <a:stretch>
                <a:fillRect t="-20000" b="-20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698875" cy="460375"/>
            <a:chOff x="392" y="324"/>
            <a:chExt cx="5825" cy="725"/>
          </a:xfrm>
        </p:grpSpPr>
        <p:sp>
          <p:nvSpPr>
            <p:cNvPr id="31" name="文本框 30"/>
            <p:cNvSpPr txBox="1"/>
            <p:nvPr/>
          </p:nvSpPr>
          <p:spPr>
            <a:xfrm>
              <a:off x="1196" y="397"/>
              <a:ext cx="5021"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物联网应用于智慧旅游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27038" y="1466215"/>
            <a:ext cx="11251565" cy="5219065"/>
            <a:chOff x="796" y="2152"/>
            <a:chExt cx="17719" cy="8219"/>
          </a:xfrm>
        </p:grpSpPr>
        <p:sp>
          <p:nvSpPr>
            <p:cNvPr id="8" name="文本框 7"/>
            <p:cNvSpPr txBox="1"/>
            <p:nvPr/>
          </p:nvSpPr>
          <p:spPr>
            <a:xfrm>
              <a:off x="796" y="2152"/>
              <a:ext cx="6251" cy="5087"/>
            </a:xfrm>
            <a:prstGeom prst="rect">
              <a:avLst/>
            </a:prstGeom>
            <a:noFill/>
          </p:spPr>
          <p:txBody>
            <a:bodyPr wrap="square" rtlCol="0">
              <a:spAutoFit/>
            </a:bodyPr>
            <a:lstStyle/>
            <a:p>
              <a:pPr indent="457200" algn="just" fontAlgn="auto">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首先，利用物联网，景区管理人员可实现对景区人流情况的监控，以此向游客推送线路情况，便于游客选择游览线路，可以提高对景区的管控力度、帮助游客选择更为优质的旅游环境，较好的发挥引流作用，能够根据环境的容量完成对整体人流密度的控制。</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796" y="6196"/>
              <a:ext cx="6251" cy="3167"/>
            </a:xfrm>
            <a:prstGeom prst="rect">
              <a:avLst/>
            </a:prstGeom>
            <a:noFill/>
          </p:spPr>
          <p:txBody>
            <a:bodyPr wrap="square" rtlCol="0">
              <a:spAutoFit/>
            </a:bodyPr>
            <a:lstStyle/>
            <a:p>
              <a:pPr indent="457200" algn="just" fontAlgn="auto">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其次，通过对景区的智慧旅游管理，可以以物联网为基础将景区的电子门票、电子地图以及定位等传送到用户终端，意外发生时可以及时到达进行救助，为游客提供更为便捷贴心的指导服务，因地制宜地为游客介绍旅游景区的服务特色。</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11921" y="6196"/>
              <a:ext cx="6594" cy="4175"/>
            </a:xfrm>
            <a:prstGeom prst="rect">
              <a:avLst/>
            </a:prstGeom>
            <a:noFill/>
          </p:spPr>
          <p:txBody>
            <a:bodyPr wrap="square" rtlCol="0">
              <a:spAutoFit/>
            </a:bodyPr>
            <a:lstStyle/>
            <a:p>
              <a:pPr indent="457200" algn="just" fontAlgn="auto">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最后，通过旅游平台的构建，能够实现对吃、住、行、购、娱、厕等旅游要素的综合，可有效实现对旅游企业的协调，促进信息共享，有利于地区旅游经济的协同发展，能够更充分地发挥环境效益。该过程中，以物联网为支持，可利用高度集成技术以及设备提高旅游的智能性，进一步提高管理效率与服务质量，应用价值显著。</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11922" y="2152"/>
              <a:ext cx="6353" cy="5305"/>
            </a:xfrm>
            <a:prstGeom prst="rect">
              <a:avLst/>
            </a:prstGeom>
            <a:noFill/>
          </p:spPr>
          <p:txBody>
            <a:bodyPr wrap="square" rtlCol="0">
              <a:spAutoFit/>
            </a:bodyPr>
            <a:lstStyle/>
            <a:p>
              <a:pPr indent="457200" algn="just" fontAlgn="auto">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再次，物联网技术中通过无线多传感器技术，对旅游资源的温湿度等各个方面进行监测，对景区内的资源实行视频监控，实时分析处理景区数据，可以及时维护资源，及时制止游客破坏旅游资源的行为，使景区内的旅游资源成为一个整体，形成相对科学、完善的监测管理系统，使旅游资源具有更长久的生命力。</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sp>
        <p:nvSpPr>
          <p:cNvPr id="18" name="文本框 17"/>
          <p:cNvSpPr txBox="1"/>
          <p:nvPr/>
        </p:nvSpPr>
        <p:spPr>
          <a:xfrm>
            <a:off x="976630" y="824865"/>
            <a:ext cx="3237865" cy="398780"/>
          </a:xfrm>
          <a:prstGeom prst="rect">
            <a:avLst/>
          </a:prstGeom>
          <a:noFill/>
        </p:spPr>
        <p:txBody>
          <a:bodyPr wrap="square" rtlCol="0">
            <a:spAutoFit/>
          </a:bodyPr>
          <a:lstStyle/>
          <a:p>
            <a:pPr algn="l"/>
            <a:r>
              <a:rPr lang="en-US" altLang="zh-CN" sz="2000" b="1" dirty="0">
                <a:solidFill>
                  <a:srgbClr val="142AAE"/>
                </a:solidFill>
                <a:latin typeface="黑体" panose="02010609060101010101" charset="-122"/>
                <a:ea typeface="黑体" panose="02010609060101010101" charset="-122"/>
                <a:cs typeface="黑体" panose="02010609060101010101" charset="-122"/>
              </a:rPr>
              <a:t>3.</a:t>
            </a:r>
            <a:r>
              <a:rPr lang="zh-CN" altLang="en-US" sz="2000" b="1" dirty="0">
                <a:solidFill>
                  <a:srgbClr val="142AAE"/>
                </a:solidFill>
                <a:latin typeface="黑体" panose="02010609060101010101" charset="-122"/>
                <a:ea typeface="黑体" panose="02010609060101010101" charset="-122"/>
                <a:cs typeface="黑体" panose="02010609060101010101" charset="-122"/>
              </a:rPr>
              <a:t>物联网和智慧旅游管理</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936" name="任意多边形: 形状 132"/>
          <p:cNvSpPr/>
          <p:nvPr>
            <p:custDataLst>
              <p:tags r:id="rId2"/>
            </p:custDataLst>
          </p:nvPr>
        </p:nvSpPr>
        <p:spPr>
          <a:xfrm>
            <a:off x="4037823" y="2201545"/>
            <a:ext cx="3824256" cy="2957195"/>
          </a:xfrm>
          <a:custGeom>
            <a:avLst/>
            <a:gdLst>
              <a:gd name="connsiteX0" fmla="*/ 920470 w 6739812"/>
              <a:gd name="connsiteY0" fmla="*/ 5187673 h 5211717"/>
              <a:gd name="connsiteX1" fmla="*/ 924635 w 6739812"/>
              <a:gd name="connsiteY1" fmla="*/ 5208499 h 5211717"/>
              <a:gd name="connsiteX2" fmla="*/ 922692 w 6739812"/>
              <a:gd name="connsiteY2" fmla="*/ 5210998 h 5211717"/>
              <a:gd name="connsiteX3" fmla="*/ 917416 w 6739812"/>
              <a:gd name="connsiteY3" fmla="*/ 5191838 h 5211717"/>
              <a:gd name="connsiteX4" fmla="*/ 920470 w 6739812"/>
              <a:gd name="connsiteY4" fmla="*/ 5187673 h 5211717"/>
              <a:gd name="connsiteX5" fmla="*/ 919359 w 6739812"/>
              <a:gd name="connsiteY5" fmla="*/ 5181842 h 5211717"/>
              <a:gd name="connsiteX6" fmla="*/ 920747 w 6739812"/>
              <a:gd name="connsiteY6" fmla="*/ 5182397 h 5211717"/>
              <a:gd name="connsiteX7" fmla="*/ 921580 w 6739812"/>
              <a:gd name="connsiteY7" fmla="*/ 5186285 h 5211717"/>
              <a:gd name="connsiteX8" fmla="*/ 920470 w 6739812"/>
              <a:gd name="connsiteY8" fmla="*/ 5187673 h 5211717"/>
              <a:gd name="connsiteX9" fmla="*/ 919359 w 6739812"/>
              <a:gd name="connsiteY9" fmla="*/ 5181842 h 5211717"/>
              <a:gd name="connsiteX10" fmla="*/ 933243 w 6739812"/>
              <a:gd name="connsiteY10" fmla="*/ 5040779 h 5211717"/>
              <a:gd name="connsiteX11" fmla="*/ 935187 w 6739812"/>
              <a:gd name="connsiteY11" fmla="*/ 5041057 h 5211717"/>
              <a:gd name="connsiteX12" fmla="*/ 936853 w 6739812"/>
              <a:gd name="connsiteY12" fmla="*/ 5049665 h 5211717"/>
              <a:gd name="connsiteX13" fmla="*/ 848273 w 6739812"/>
              <a:gd name="connsiteY13" fmla="*/ 4977190 h 5211717"/>
              <a:gd name="connsiteX14" fmla="*/ 849106 w 6739812"/>
              <a:gd name="connsiteY14" fmla="*/ 4977468 h 5211717"/>
              <a:gd name="connsiteX15" fmla="*/ 850183 w 6739812"/>
              <a:gd name="connsiteY15" fmla="*/ 4980697 h 5211717"/>
              <a:gd name="connsiteX16" fmla="*/ 849939 w 6739812"/>
              <a:gd name="connsiteY16" fmla="*/ 4981078 h 5211717"/>
              <a:gd name="connsiteX17" fmla="*/ 850031 w 6739812"/>
              <a:gd name="connsiteY17" fmla="*/ 4981360 h 5211717"/>
              <a:gd name="connsiteX18" fmla="*/ 849661 w 6739812"/>
              <a:gd name="connsiteY18" fmla="*/ 4982466 h 5211717"/>
              <a:gd name="connsiteX19" fmla="*/ 848273 w 6739812"/>
              <a:gd name="connsiteY19" fmla="*/ 4977190 h 5211717"/>
              <a:gd name="connsiteX20" fmla="*/ 854625 w 6739812"/>
              <a:gd name="connsiteY20" fmla="*/ 4973754 h 5211717"/>
              <a:gd name="connsiteX21" fmla="*/ 861602 w 6739812"/>
              <a:gd name="connsiteY21" fmla="*/ 4974136 h 5211717"/>
              <a:gd name="connsiteX22" fmla="*/ 873820 w 6739812"/>
              <a:gd name="connsiteY22" fmla="*/ 4998017 h 5211717"/>
              <a:gd name="connsiteX23" fmla="*/ 876874 w 6739812"/>
              <a:gd name="connsiteY23" fmla="*/ 5003015 h 5211717"/>
              <a:gd name="connsiteX24" fmla="*/ 877707 w 6739812"/>
              <a:gd name="connsiteY24" fmla="*/ 5004403 h 5211717"/>
              <a:gd name="connsiteX25" fmla="*/ 882983 w 6739812"/>
              <a:gd name="connsiteY25" fmla="*/ 5038281 h 5211717"/>
              <a:gd name="connsiteX26" fmla="*/ 874653 w 6739812"/>
              <a:gd name="connsiteY26" fmla="*/ 5040780 h 5211717"/>
              <a:gd name="connsiteX27" fmla="*/ 859102 w 6739812"/>
              <a:gd name="connsiteY27" fmla="*/ 5009402 h 5211717"/>
              <a:gd name="connsiteX28" fmla="*/ 850031 w 6739812"/>
              <a:gd name="connsiteY28" fmla="*/ 4981360 h 5211717"/>
              <a:gd name="connsiteX29" fmla="*/ 850217 w 6739812"/>
              <a:gd name="connsiteY29" fmla="*/ 4980800 h 5211717"/>
              <a:gd name="connsiteX30" fmla="*/ 850183 w 6739812"/>
              <a:gd name="connsiteY30" fmla="*/ 4980697 h 5211717"/>
              <a:gd name="connsiteX31" fmla="*/ 1313389 w 6739812"/>
              <a:gd name="connsiteY31" fmla="*/ 4926652 h 5211717"/>
              <a:gd name="connsiteX32" fmla="*/ 1315888 w 6739812"/>
              <a:gd name="connsiteY32" fmla="*/ 4928596 h 5211717"/>
              <a:gd name="connsiteX33" fmla="*/ 1314500 w 6739812"/>
              <a:gd name="connsiteY33" fmla="*/ 4931928 h 5211717"/>
              <a:gd name="connsiteX34" fmla="*/ 849661 w 6739812"/>
              <a:gd name="connsiteY34" fmla="*/ 4926652 h 5211717"/>
              <a:gd name="connsiteX35" fmla="*/ 866322 w 6739812"/>
              <a:gd name="connsiteY35" fmla="*/ 4967471 h 5211717"/>
              <a:gd name="connsiteX36" fmla="*/ 860768 w 6739812"/>
              <a:gd name="connsiteY36" fmla="*/ 4969137 h 5211717"/>
              <a:gd name="connsiteX37" fmla="*/ 849661 w 6739812"/>
              <a:gd name="connsiteY37" fmla="*/ 4926652 h 5211717"/>
              <a:gd name="connsiteX38" fmla="*/ 1273448 w 6739812"/>
              <a:gd name="connsiteY38" fmla="*/ 4923025 h 5211717"/>
              <a:gd name="connsiteX39" fmla="*/ 1282845 w 6739812"/>
              <a:gd name="connsiteY39" fmla="*/ 4928874 h 5211717"/>
              <a:gd name="connsiteX40" fmla="*/ 1287565 w 6739812"/>
              <a:gd name="connsiteY40" fmla="*/ 4938870 h 5211717"/>
              <a:gd name="connsiteX41" fmla="*/ 1292008 w 6739812"/>
              <a:gd name="connsiteY41" fmla="*/ 4955531 h 5211717"/>
              <a:gd name="connsiteX42" fmla="*/ 1289787 w 6739812"/>
              <a:gd name="connsiteY42" fmla="*/ 4977191 h 5211717"/>
              <a:gd name="connsiteX43" fmla="*/ 1252022 w 6739812"/>
              <a:gd name="connsiteY43" fmla="*/ 5027728 h 5211717"/>
              <a:gd name="connsiteX44" fmla="*/ 1212591 w 6739812"/>
              <a:gd name="connsiteY44" fmla="*/ 5019953 h 5211717"/>
              <a:gd name="connsiteX45" fmla="*/ 1208704 w 6739812"/>
              <a:gd name="connsiteY45" fmla="*/ 5017732 h 5211717"/>
              <a:gd name="connsiteX46" fmla="*/ 1201484 w 6739812"/>
              <a:gd name="connsiteY46" fmla="*/ 4996073 h 5211717"/>
              <a:gd name="connsiteX47" fmla="*/ 1202317 w 6739812"/>
              <a:gd name="connsiteY47" fmla="*/ 4970249 h 5211717"/>
              <a:gd name="connsiteX48" fmla="*/ 1210925 w 6739812"/>
              <a:gd name="connsiteY48" fmla="*/ 4959697 h 5211717"/>
              <a:gd name="connsiteX49" fmla="*/ 1223699 w 6739812"/>
              <a:gd name="connsiteY49" fmla="*/ 4963029 h 5211717"/>
              <a:gd name="connsiteX50" fmla="*/ 1231196 w 6739812"/>
              <a:gd name="connsiteY50" fmla="*/ 4955531 h 5211717"/>
              <a:gd name="connsiteX51" fmla="*/ 1253688 w 6739812"/>
              <a:gd name="connsiteY51" fmla="*/ 4931928 h 5211717"/>
              <a:gd name="connsiteX52" fmla="*/ 1273448 w 6739812"/>
              <a:gd name="connsiteY52" fmla="*/ 4923025 h 5211717"/>
              <a:gd name="connsiteX53" fmla="*/ 848828 w 6739812"/>
              <a:gd name="connsiteY53" fmla="*/ 4921654 h 5211717"/>
              <a:gd name="connsiteX54" fmla="*/ 849939 w 6739812"/>
              <a:gd name="connsiteY54" fmla="*/ 4926374 h 5211717"/>
              <a:gd name="connsiteX55" fmla="*/ 849106 w 6739812"/>
              <a:gd name="connsiteY55" fmla="*/ 4924708 h 5211717"/>
              <a:gd name="connsiteX56" fmla="*/ 848273 w 6739812"/>
              <a:gd name="connsiteY56" fmla="*/ 4923875 h 5211717"/>
              <a:gd name="connsiteX57" fmla="*/ 848828 w 6739812"/>
              <a:gd name="connsiteY57" fmla="*/ 4921654 h 5211717"/>
              <a:gd name="connsiteX58" fmla="*/ 844836 w 6739812"/>
              <a:gd name="connsiteY58" fmla="*/ 4920925 h 5211717"/>
              <a:gd name="connsiteX59" fmla="*/ 847995 w 6739812"/>
              <a:gd name="connsiteY59" fmla="*/ 4924153 h 5211717"/>
              <a:gd name="connsiteX60" fmla="*/ 846884 w 6739812"/>
              <a:gd name="connsiteY60" fmla="*/ 4925819 h 5211717"/>
              <a:gd name="connsiteX61" fmla="*/ 844836 w 6739812"/>
              <a:gd name="connsiteY61" fmla="*/ 4920925 h 5211717"/>
              <a:gd name="connsiteX62" fmla="*/ 826891 w 6739812"/>
              <a:gd name="connsiteY62" fmla="*/ 4919433 h 5211717"/>
              <a:gd name="connsiteX63" fmla="*/ 836054 w 6739812"/>
              <a:gd name="connsiteY63" fmla="*/ 4934428 h 5211717"/>
              <a:gd name="connsiteX64" fmla="*/ 840775 w 6739812"/>
              <a:gd name="connsiteY64" fmla="*/ 4950256 h 5211717"/>
              <a:gd name="connsiteX65" fmla="*/ 847995 w 6739812"/>
              <a:gd name="connsiteY65" fmla="*/ 4977191 h 5211717"/>
              <a:gd name="connsiteX66" fmla="*/ 842163 w 6739812"/>
              <a:gd name="connsiteY66" fmla="*/ 4975802 h 5211717"/>
              <a:gd name="connsiteX67" fmla="*/ 829112 w 6739812"/>
              <a:gd name="connsiteY67" fmla="*/ 4949423 h 5211717"/>
              <a:gd name="connsiteX68" fmla="*/ 826891 w 6739812"/>
              <a:gd name="connsiteY68" fmla="*/ 4919433 h 5211717"/>
              <a:gd name="connsiteX69" fmla="*/ 1075972 w 6739812"/>
              <a:gd name="connsiteY69" fmla="*/ 4902494 h 5211717"/>
              <a:gd name="connsiteX70" fmla="*/ 1078193 w 6739812"/>
              <a:gd name="connsiteY70" fmla="*/ 4911380 h 5211717"/>
              <a:gd name="connsiteX71" fmla="*/ 1079582 w 6739812"/>
              <a:gd name="connsiteY71" fmla="*/ 4908325 h 5211717"/>
              <a:gd name="connsiteX72" fmla="*/ 1913181 w 6739812"/>
              <a:gd name="connsiteY72" fmla="*/ 4898329 h 5211717"/>
              <a:gd name="connsiteX73" fmla="*/ 1923455 w 6739812"/>
              <a:gd name="connsiteY73" fmla="*/ 4914989 h 5211717"/>
              <a:gd name="connsiteX74" fmla="*/ 1926510 w 6739812"/>
              <a:gd name="connsiteY74" fmla="*/ 4928596 h 5211717"/>
              <a:gd name="connsiteX75" fmla="*/ 1921234 w 6739812"/>
              <a:gd name="connsiteY75" fmla="*/ 4951366 h 5211717"/>
              <a:gd name="connsiteX76" fmla="*/ 1892632 w 6739812"/>
              <a:gd name="connsiteY76" fmla="*/ 4936648 h 5211717"/>
              <a:gd name="connsiteX77" fmla="*/ 1886523 w 6739812"/>
              <a:gd name="connsiteY77" fmla="*/ 4925819 h 5211717"/>
              <a:gd name="connsiteX78" fmla="*/ 1885690 w 6739812"/>
              <a:gd name="connsiteY78" fmla="*/ 4918044 h 5211717"/>
              <a:gd name="connsiteX79" fmla="*/ 1899019 w 6739812"/>
              <a:gd name="connsiteY79" fmla="*/ 4906937 h 5211717"/>
              <a:gd name="connsiteX80" fmla="*/ 1898186 w 6739812"/>
              <a:gd name="connsiteY80" fmla="*/ 4904437 h 5211717"/>
              <a:gd name="connsiteX81" fmla="*/ 1913181 w 6739812"/>
              <a:gd name="connsiteY81" fmla="*/ 4898329 h 5211717"/>
              <a:gd name="connsiteX82" fmla="*/ 977950 w 6739812"/>
              <a:gd name="connsiteY82" fmla="*/ 4856607 h 5211717"/>
              <a:gd name="connsiteX83" fmla="*/ 978783 w 6739812"/>
              <a:gd name="connsiteY83" fmla="*/ 4866673 h 5211717"/>
              <a:gd name="connsiteX84" fmla="*/ 986559 w 6739812"/>
              <a:gd name="connsiteY84" fmla="*/ 4876114 h 5211717"/>
              <a:gd name="connsiteX85" fmla="*/ 989613 w 6739812"/>
              <a:gd name="connsiteY85" fmla="*/ 4866118 h 5211717"/>
              <a:gd name="connsiteX86" fmla="*/ 981282 w 6739812"/>
              <a:gd name="connsiteY86" fmla="*/ 4856954 h 5211717"/>
              <a:gd name="connsiteX87" fmla="*/ 977950 w 6739812"/>
              <a:gd name="connsiteY87" fmla="*/ 4856607 h 5211717"/>
              <a:gd name="connsiteX88" fmla="*/ 1027056 w 6739812"/>
              <a:gd name="connsiteY88" fmla="*/ 4835694 h 5211717"/>
              <a:gd name="connsiteX89" fmla="*/ 1016825 w 6739812"/>
              <a:gd name="connsiteY89" fmla="*/ 4870838 h 5211717"/>
              <a:gd name="connsiteX90" fmla="*/ 1023491 w 6739812"/>
              <a:gd name="connsiteY90" fmla="*/ 4898329 h 5211717"/>
              <a:gd name="connsiteX91" fmla="*/ 1028766 w 6739812"/>
              <a:gd name="connsiteY91" fmla="*/ 4907492 h 5211717"/>
              <a:gd name="connsiteX92" fmla="*/ 1033209 w 6739812"/>
              <a:gd name="connsiteY92" fmla="*/ 4911657 h 5211717"/>
              <a:gd name="connsiteX93" fmla="*/ 1044594 w 6739812"/>
              <a:gd name="connsiteY93" fmla="*/ 4869450 h 5211717"/>
              <a:gd name="connsiteX94" fmla="*/ 1039595 w 6739812"/>
              <a:gd name="connsiteY94" fmla="*/ 4842515 h 5211717"/>
              <a:gd name="connsiteX95" fmla="*/ 1034597 w 6739812"/>
              <a:gd name="connsiteY95" fmla="*/ 4836128 h 5211717"/>
              <a:gd name="connsiteX96" fmla="*/ 1027056 w 6739812"/>
              <a:gd name="connsiteY96" fmla="*/ 4835694 h 5211717"/>
              <a:gd name="connsiteX97" fmla="*/ 1748655 w 6739812"/>
              <a:gd name="connsiteY97" fmla="*/ 4822973 h 5211717"/>
              <a:gd name="connsiteX98" fmla="*/ 1772397 w 6739812"/>
              <a:gd name="connsiteY98" fmla="*/ 4830020 h 5211717"/>
              <a:gd name="connsiteX99" fmla="*/ 1786003 w 6739812"/>
              <a:gd name="connsiteY99" fmla="*/ 4844459 h 5211717"/>
              <a:gd name="connsiteX100" fmla="*/ 1791557 w 6739812"/>
              <a:gd name="connsiteY100" fmla="*/ 4858343 h 5211717"/>
              <a:gd name="connsiteX101" fmla="*/ 1789058 w 6739812"/>
              <a:gd name="connsiteY101" fmla="*/ 4869728 h 5211717"/>
              <a:gd name="connsiteX102" fmla="*/ 1763789 w 6739812"/>
              <a:gd name="connsiteY102" fmla="*/ 4873616 h 5211717"/>
              <a:gd name="connsiteX103" fmla="*/ 1764344 w 6739812"/>
              <a:gd name="connsiteY103" fmla="*/ 4875559 h 5211717"/>
              <a:gd name="connsiteX104" fmla="*/ 1738242 w 6739812"/>
              <a:gd name="connsiteY104" fmla="*/ 4877226 h 5211717"/>
              <a:gd name="connsiteX105" fmla="*/ 1732689 w 6739812"/>
              <a:gd name="connsiteY105" fmla="*/ 4868617 h 5211717"/>
              <a:gd name="connsiteX106" fmla="*/ 1727968 w 6739812"/>
              <a:gd name="connsiteY106" fmla="*/ 4845570 h 5211717"/>
              <a:gd name="connsiteX107" fmla="*/ 1733244 w 6739812"/>
              <a:gd name="connsiteY107" fmla="*/ 4841127 h 5211717"/>
              <a:gd name="connsiteX108" fmla="*/ 1748655 w 6739812"/>
              <a:gd name="connsiteY108" fmla="*/ 4822973 h 5211717"/>
              <a:gd name="connsiteX109" fmla="*/ 1866114 w 6739812"/>
              <a:gd name="connsiteY109" fmla="*/ 4757474 h 5211717"/>
              <a:gd name="connsiteX110" fmla="*/ 1877360 w 6739812"/>
              <a:gd name="connsiteY110" fmla="*/ 4766430 h 5211717"/>
              <a:gd name="connsiteX111" fmla="*/ 1905961 w 6739812"/>
              <a:gd name="connsiteY111" fmla="*/ 4782535 h 5211717"/>
              <a:gd name="connsiteX112" fmla="*/ 1950945 w 6739812"/>
              <a:gd name="connsiteY112" fmla="*/ 4774205 h 5211717"/>
              <a:gd name="connsiteX113" fmla="*/ 1968162 w 6739812"/>
              <a:gd name="connsiteY113" fmla="*/ 4774760 h 5211717"/>
              <a:gd name="connsiteX114" fmla="*/ 1979547 w 6739812"/>
              <a:gd name="connsiteY114" fmla="*/ 4797530 h 5211717"/>
              <a:gd name="connsiteX115" fmla="*/ 1981768 w 6739812"/>
              <a:gd name="connsiteY115" fmla="*/ 4810581 h 5211717"/>
              <a:gd name="connsiteX116" fmla="*/ 1968717 w 6739812"/>
              <a:gd name="connsiteY116" fmla="*/ 4820300 h 5211717"/>
              <a:gd name="connsiteX117" fmla="*/ 1949557 w 6739812"/>
              <a:gd name="connsiteY117" fmla="*/ 4821689 h 5211717"/>
              <a:gd name="connsiteX118" fmla="*/ 1928731 w 6739812"/>
              <a:gd name="connsiteY118" fmla="*/ 4830297 h 5211717"/>
              <a:gd name="connsiteX119" fmla="*/ 1843761 w 6739812"/>
              <a:gd name="connsiteY119" fmla="*/ 4809193 h 5211717"/>
              <a:gd name="connsiteX120" fmla="*/ 1826544 w 6739812"/>
              <a:gd name="connsiteY120" fmla="*/ 4808360 h 5211717"/>
              <a:gd name="connsiteX121" fmla="*/ 1820435 w 6739812"/>
              <a:gd name="connsiteY121" fmla="*/ 4797253 h 5211717"/>
              <a:gd name="connsiteX122" fmla="*/ 1816825 w 6739812"/>
              <a:gd name="connsiteY122" fmla="*/ 4777260 h 5211717"/>
              <a:gd name="connsiteX123" fmla="*/ 1841539 w 6739812"/>
              <a:gd name="connsiteY123" fmla="*/ 4772261 h 5211717"/>
              <a:gd name="connsiteX124" fmla="*/ 1858200 w 6739812"/>
              <a:gd name="connsiteY124" fmla="*/ 4758932 h 5211717"/>
              <a:gd name="connsiteX125" fmla="*/ 1866114 w 6739812"/>
              <a:gd name="connsiteY125" fmla="*/ 4757474 h 5211717"/>
              <a:gd name="connsiteX126" fmla="*/ 1080692 w 6739812"/>
              <a:gd name="connsiteY126" fmla="*/ 4728943 h 5211717"/>
              <a:gd name="connsiteX127" fmla="*/ 1081249 w 6739812"/>
              <a:gd name="connsiteY127" fmla="*/ 4744493 h 5211717"/>
              <a:gd name="connsiteX128" fmla="*/ 1083469 w 6739812"/>
              <a:gd name="connsiteY128" fmla="*/ 4750602 h 5211717"/>
              <a:gd name="connsiteX129" fmla="*/ 1085690 w 6739812"/>
              <a:gd name="connsiteY129" fmla="*/ 4755601 h 5211717"/>
              <a:gd name="connsiteX130" fmla="*/ 1095409 w 6739812"/>
              <a:gd name="connsiteY130" fmla="*/ 4758377 h 5211717"/>
              <a:gd name="connsiteX131" fmla="*/ 1093466 w 6739812"/>
              <a:gd name="connsiteY131" fmla="*/ 4745882 h 5211717"/>
              <a:gd name="connsiteX132" fmla="*/ 1089023 w 6739812"/>
              <a:gd name="connsiteY132" fmla="*/ 4734497 h 5211717"/>
              <a:gd name="connsiteX133" fmla="*/ 1080692 w 6739812"/>
              <a:gd name="connsiteY133" fmla="*/ 4728943 h 5211717"/>
              <a:gd name="connsiteX134" fmla="*/ 1684094 w 6739812"/>
              <a:gd name="connsiteY134" fmla="*/ 4720335 h 5211717"/>
              <a:gd name="connsiteX135" fmla="*/ 1696034 w 6739812"/>
              <a:gd name="connsiteY135" fmla="*/ 4731997 h 5211717"/>
              <a:gd name="connsiteX136" fmla="*/ 1697700 w 6739812"/>
              <a:gd name="connsiteY136" fmla="*/ 4743382 h 5211717"/>
              <a:gd name="connsiteX137" fmla="*/ 1689369 w 6739812"/>
              <a:gd name="connsiteY137" fmla="*/ 4745326 h 5211717"/>
              <a:gd name="connsiteX138" fmla="*/ 1683816 w 6739812"/>
              <a:gd name="connsiteY138" fmla="*/ 4735052 h 5211717"/>
              <a:gd name="connsiteX139" fmla="*/ 1684094 w 6739812"/>
              <a:gd name="connsiteY139" fmla="*/ 4720335 h 5211717"/>
              <a:gd name="connsiteX140" fmla="*/ 1719915 w 6739812"/>
              <a:gd name="connsiteY140" fmla="*/ 4713670 h 5211717"/>
              <a:gd name="connsiteX141" fmla="*/ 1764066 w 6739812"/>
              <a:gd name="connsiteY141" fmla="*/ 4737828 h 5211717"/>
              <a:gd name="connsiteX142" fmla="*/ 1779894 w 6739812"/>
              <a:gd name="connsiteY142" fmla="*/ 4759210 h 5211717"/>
              <a:gd name="connsiteX143" fmla="*/ 1785448 w 6739812"/>
              <a:gd name="connsiteY143" fmla="*/ 4771706 h 5211717"/>
              <a:gd name="connsiteX144" fmla="*/ 1786281 w 6739812"/>
              <a:gd name="connsiteY144" fmla="*/ 4782257 h 5211717"/>
              <a:gd name="connsiteX145" fmla="*/ 1784059 w 6739812"/>
              <a:gd name="connsiteY145" fmla="*/ 4785034 h 5211717"/>
              <a:gd name="connsiteX146" fmla="*/ 1739075 w 6739812"/>
              <a:gd name="connsiteY146" fmla="*/ 4768929 h 5211717"/>
              <a:gd name="connsiteX147" fmla="*/ 1726579 w 6739812"/>
              <a:gd name="connsiteY147" fmla="*/ 4761154 h 5211717"/>
              <a:gd name="connsiteX148" fmla="*/ 1720748 w 6739812"/>
              <a:gd name="connsiteY148" fmla="*/ 4746714 h 5211717"/>
              <a:gd name="connsiteX149" fmla="*/ 1716305 w 6739812"/>
              <a:gd name="connsiteY149" fmla="*/ 4722001 h 5211717"/>
              <a:gd name="connsiteX150" fmla="*/ 1719915 w 6739812"/>
              <a:gd name="connsiteY150" fmla="*/ 4713670 h 5211717"/>
              <a:gd name="connsiteX151" fmla="*/ 1526371 w 6739812"/>
              <a:gd name="connsiteY151" fmla="*/ 4685625 h 5211717"/>
              <a:gd name="connsiteX152" fmla="*/ 1568023 w 6739812"/>
              <a:gd name="connsiteY152" fmla="*/ 4689790 h 5211717"/>
              <a:gd name="connsiteX153" fmla="*/ 1577464 w 6739812"/>
              <a:gd name="connsiteY153" fmla="*/ 4698954 h 5211717"/>
              <a:gd name="connsiteX154" fmla="*/ 1611619 w 6739812"/>
              <a:gd name="connsiteY154" fmla="*/ 4723945 h 5211717"/>
              <a:gd name="connsiteX155" fmla="*/ 1623004 w 6739812"/>
              <a:gd name="connsiteY155" fmla="*/ 4747270 h 5211717"/>
              <a:gd name="connsiteX156" fmla="*/ 1625226 w 6739812"/>
              <a:gd name="connsiteY156" fmla="*/ 4745327 h 5211717"/>
              <a:gd name="connsiteX157" fmla="*/ 1624670 w 6739812"/>
              <a:gd name="connsiteY157" fmla="*/ 4748936 h 5211717"/>
              <a:gd name="connsiteX158" fmla="*/ 1615229 w 6739812"/>
              <a:gd name="connsiteY158" fmla="*/ 4760599 h 5211717"/>
              <a:gd name="connsiteX159" fmla="*/ 1602456 w 6739812"/>
              <a:gd name="connsiteY159" fmla="*/ 4782258 h 5211717"/>
              <a:gd name="connsiteX160" fmla="*/ 1589960 w 6739812"/>
              <a:gd name="connsiteY160" fmla="*/ 4773095 h 5211717"/>
              <a:gd name="connsiteX161" fmla="*/ 1545531 w 6739812"/>
              <a:gd name="connsiteY161" fmla="*/ 4756711 h 5211717"/>
              <a:gd name="connsiteX162" fmla="*/ 1536090 w 6739812"/>
              <a:gd name="connsiteY162" fmla="*/ 4744771 h 5211717"/>
              <a:gd name="connsiteX163" fmla="*/ 1526649 w 6739812"/>
              <a:gd name="connsiteY163" fmla="*/ 4712005 h 5211717"/>
              <a:gd name="connsiteX164" fmla="*/ 1524705 w 6739812"/>
              <a:gd name="connsiteY164" fmla="*/ 4690623 h 5211717"/>
              <a:gd name="connsiteX165" fmla="*/ 1526371 w 6739812"/>
              <a:gd name="connsiteY165" fmla="*/ 4685625 h 5211717"/>
              <a:gd name="connsiteX166" fmla="*/ 1944004 w 6739812"/>
              <a:gd name="connsiteY166" fmla="*/ 4657301 h 5211717"/>
              <a:gd name="connsiteX167" fmla="*/ 1948447 w 6739812"/>
              <a:gd name="connsiteY167" fmla="*/ 4666742 h 5211717"/>
              <a:gd name="connsiteX168" fmla="*/ 1948724 w 6739812"/>
              <a:gd name="connsiteY168" fmla="*/ 4675073 h 5211717"/>
              <a:gd name="connsiteX169" fmla="*/ 1940949 w 6739812"/>
              <a:gd name="connsiteY169" fmla="*/ 4669519 h 5211717"/>
              <a:gd name="connsiteX170" fmla="*/ 1938728 w 6739812"/>
              <a:gd name="connsiteY170" fmla="*/ 4659523 h 5211717"/>
              <a:gd name="connsiteX171" fmla="*/ 1944004 w 6739812"/>
              <a:gd name="connsiteY171" fmla="*/ 4657301 h 5211717"/>
              <a:gd name="connsiteX172" fmla="*/ 1868544 w 6739812"/>
              <a:gd name="connsiteY172" fmla="*/ 4631650 h 5211717"/>
              <a:gd name="connsiteX173" fmla="*/ 1880692 w 6739812"/>
              <a:gd name="connsiteY173" fmla="*/ 4633421 h 5211717"/>
              <a:gd name="connsiteX174" fmla="*/ 1886523 w 6739812"/>
              <a:gd name="connsiteY174" fmla="*/ 4643140 h 5211717"/>
              <a:gd name="connsiteX175" fmla="*/ 1891244 w 6739812"/>
              <a:gd name="connsiteY175" fmla="*/ 4665076 h 5211717"/>
              <a:gd name="connsiteX176" fmla="*/ 1882913 w 6739812"/>
              <a:gd name="connsiteY176" fmla="*/ 4673684 h 5211717"/>
              <a:gd name="connsiteX177" fmla="*/ 1870140 w 6739812"/>
              <a:gd name="connsiteY177" fmla="*/ 4672296 h 5211717"/>
              <a:gd name="connsiteX178" fmla="*/ 1864586 w 6739812"/>
              <a:gd name="connsiteY178" fmla="*/ 4662855 h 5211717"/>
              <a:gd name="connsiteX179" fmla="*/ 1860143 w 6739812"/>
              <a:gd name="connsiteY179" fmla="*/ 4640918 h 5211717"/>
              <a:gd name="connsiteX180" fmla="*/ 1868544 w 6739812"/>
              <a:gd name="connsiteY180" fmla="*/ 4631650 h 5211717"/>
              <a:gd name="connsiteX181" fmla="*/ 1822934 w 6739812"/>
              <a:gd name="connsiteY181" fmla="*/ 4620925 h 5211717"/>
              <a:gd name="connsiteX182" fmla="*/ 1832931 w 6739812"/>
              <a:gd name="connsiteY182" fmla="*/ 4634254 h 5211717"/>
              <a:gd name="connsiteX183" fmla="*/ 1832375 w 6739812"/>
              <a:gd name="connsiteY183" fmla="*/ 4649526 h 5211717"/>
              <a:gd name="connsiteX184" fmla="*/ 1827932 w 6739812"/>
              <a:gd name="connsiteY184" fmla="*/ 4651748 h 5211717"/>
              <a:gd name="connsiteX185" fmla="*/ 1818491 w 6739812"/>
              <a:gd name="connsiteY185" fmla="*/ 4647027 h 5211717"/>
              <a:gd name="connsiteX186" fmla="*/ 1812660 w 6739812"/>
              <a:gd name="connsiteY186" fmla="*/ 4636753 h 5211717"/>
              <a:gd name="connsiteX187" fmla="*/ 1811827 w 6739812"/>
              <a:gd name="connsiteY187" fmla="*/ 4626201 h 5211717"/>
              <a:gd name="connsiteX188" fmla="*/ 1822934 w 6739812"/>
              <a:gd name="connsiteY188" fmla="*/ 4620925 h 5211717"/>
              <a:gd name="connsiteX189" fmla="*/ 1656048 w 6739812"/>
              <a:gd name="connsiteY189" fmla="*/ 4565666 h 5211717"/>
              <a:gd name="connsiteX190" fmla="*/ 1656881 w 6739812"/>
              <a:gd name="connsiteY190" fmla="*/ 4575663 h 5211717"/>
              <a:gd name="connsiteX191" fmla="*/ 1666045 w 6739812"/>
              <a:gd name="connsiteY191" fmla="*/ 4594545 h 5211717"/>
              <a:gd name="connsiteX192" fmla="*/ 1672987 w 6739812"/>
              <a:gd name="connsiteY192" fmla="*/ 4592046 h 5211717"/>
              <a:gd name="connsiteX193" fmla="*/ 1676319 w 6739812"/>
              <a:gd name="connsiteY193" fmla="*/ 4587603 h 5211717"/>
              <a:gd name="connsiteX194" fmla="*/ 1676874 w 6739812"/>
              <a:gd name="connsiteY194" fmla="*/ 4580661 h 5211717"/>
              <a:gd name="connsiteX195" fmla="*/ 1669932 w 6739812"/>
              <a:gd name="connsiteY195" fmla="*/ 4568999 h 5211717"/>
              <a:gd name="connsiteX196" fmla="*/ 1656048 w 6739812"/>
              <a:gd name="connsiteY196" fmla="*/ 4565666 h 5211717"/>
              <a:gd name="connsiteX197" fmla="*/ 1463337 w 6739812"/>
              <a:gd name="connsiteY197" fmla="*/ 4542064 h 5211717"/>
              <a:gd name="connsiteX198" fmla="*/ 1461672 w 6739812"/>
              <a:gd name="connsiteY198" fmla="*/ 4551782 h 5211717"/>
              <a:gd name="connsiteX199" fmla="*/ 1465837 w 6739812"/>
              <a:gd name="connsiteY199" fmla="*/ 4555670 h 5211717"/>
              <a:gd name="connsiteX200" fmla="*/ 1467225 w 6739812"/>
              <a:gd name="connsiteY200" fmla="*/ 4551782 h 5211717"/>
              <a:gd name="connsiteX201" fmla="*/ 1464726 w 6739812"/>
              <a:gd name="connsiteY201" fmla="*/ 4545674 h 5211717"/>
              <a:gd name="connsiteX202" fmla="*/ 1463337 w 6739812"/>
              <a:gd name="connsiteY202" fmla="*/ 4542064 h 5211717"/>
              <a:gd name="connsiteX203" fmla="*/ 1250078 w 6739812"/>
              <a:gd name="connsiteY203" fmla="*/ 4461814 h 5211717"/>
              <a:gd name="connsiteX204" fmla="*/ 1248689 w 6739812"/>
              <a:gd name="connsiteY204" fmla="*/ 4466812 h 5211717"/>
              <a:gd name="connsiteX205" fmla="*/ 1250078 w 6739812"/>
              <a:gd name="connsiteY205" fmla="*/ 4478474 h 5211717"/>
              <a:gd name="connsiteX206" fmla="*/ 1255631 w 6739812"/>
              <a:gd name="connsiteY206" fmla="*/ 4489582 h 5211717"/>
              <a:gd name="connsiteX207" fmla="*/ 1259797 w 6739812"/>
              <a:gd name="connsiteY207" fmla="*/ 4493192 h 5211717"/>
              <a:gd name="connsiteX208" fmla="*/ 1262574 w 6739812"/>
              <a:gd name="connsiteY208" fmla="*/ 4475142 h 5211717"/>
              <a:gd name="connsiteX209" fmla="*/ 1250078 w 6739812"/>
              <a:gd name="connsiteY209" fmla="*/ 4461814 h 5211717"/>
              <a:gd name="connsiteX210" fmla="*/ 1619672 w 6739812"/>
              <a:gd name="connsiteY210" fmla="*/ 4458481 h 5211717"/>
              <a:gd name="connsiteX211" fmla="*/ 1595791 w 6739812"/>
              <a:gd name="connsiteY211" fmla="*/ 4460147 h 5211717"/>
              <a:gd name="connsiteX212" fmla="*/ 1589960 w 6739812"/>
              <a:gd name="connsiteY212" fmla="*/ 4463202 h 5211717"/>
              <a:gd name="connsiteX213" fmla="*/ 1593292 w 6739812"/>
              <a:gd name="connsiteY213" fmla="*/ 4485972 h 5211717"/>
              <a:gd name="connsiteX214" fmla="*/ 1604399 w 6739812"/>
              <a:gd name="connsiteY214" fmla="*/ 4508186 h 5211717"/>
              <a:gd name="connsiteX215" fmla="*/ 1677985 w 6739812"/>
              <a:gd name="connsiteY215" fmla="*/ 4517905 h 5211717"/>
              <a:gd name="connsiteX216" fmla="*/ 1706586 w 6739812"/>
              <a:gd name="connsiteY216" fmla="*/ 4523459 h 5211717"/>
              <a:gd name="connsiteX217" fmla="*/ 1754347 w 6739812"/>
              <a:gd name="connsiteY217" fmla="*/ 4515961 h 5211717"/>
              <a:gd name="connsiteX218" fmla="*/ 1749627 w 6739812"/>
              <a:gd name="connsiteY218" fmla="*/ 4494302 h 5211717"/>
              <a:gd name="connsiteX219" fmla="*/ 1743795 w 6739812"/>
              <a:gd name="connsiteY219" fmla="*/ 4484028 h 5211717"/>
              <a:gd name="connsiteX220" fmla="*/ 1693257 w 6739812"/>
              <a:gd name="connsiteY220" fmla="*/ 4472088 h 5211717"/>
              <a:gd name="connsiteX221" fmla="*/ 1662435 w 6739812"/>
              <a:gd name="connsiteY221" fmla="*/ 4469589 h 5211717"/>
              <a:gd name="connsiteX222" fmla="*/ 1619672 w 6739812"/>
              <a:gd name="connsiteY222" fmla="*/ 4458481 h 5211717"/>
              <a:gd name="connsiteX223" fmla="*/ 1767503 w 6739812"/>
              <a:gd name="connsiteY223" fmla="*/ 4393122 h 5211717"/>
              <a:gd name="connsiteX224" fmla="*/ 1773507 w 6739812"/>
              <a:gd name="connsiteY224" fmla="*/ 4396558 h 5211717"/>
              <a:gd name="connsiteX225" fmla="*/ 1835986 w 6739812"/>
              <a:gd name="connsiteY225" fmla="*/ 4423771 h 5211717"/>
              <a:gd name="connsiteX226" fmla="*/ 1854313 w 6739812"/>
              <a:gd name="connsiteY226" fmla="*/ 4427936 h 5211717"/>
              <a:gd name="connsiteX227" fmla="*/ 1862643 w 6739812"/>
              <a:gd name="connsiteY227" fmla="*/ 4423216 h 5211717"/>
              <a:gd name="connsiteX228" fmla="*/ 1902629 w 6739812"/>
              <a:gd name="connsiteY228" fmla="*/ 4403223 h 5211717"/>
              <a:gd name="connsiteX229" fmla="*/ 1927343 w 6739812"/>
              <a:gd name="connsiteY229" fmla="*/ 4417107 h 5211717"/>
              <a:gd name="connsiteX230" fmla="*/ 1937617 w 6739812"/>
              <a:gd name="connsiteY230" fmla="*/ 4442931 h 5211717"/>
              <a:gd name="connsiteX231" fmla="*/ 1938450 w 6739812"/>
              <a:gd name="connsiteY231" fmla="*/ 4453205 h 5211717"/>
              <a:gd name="connsiteX232" fmla="*/ 1917069 w 6739812"/>
              <a:gd name="connsiteY232" fmla="*/ 4458759 h 5211717"/>
              <a:gd name="connsiteX233" fmla="*/ 1859866 w 6739812"/>
              <a:gd name="connsiteY233" fmla="*/ 4479863 h 5211717"/>
              <a:gd name="connsiteX234" fmla="*/ 1813493 w 6739812"/>
              <a:gd name="connsiteY234" fmla="*/ 4503188 h 5211717"/>
              <a:gd name="connsiteX235" fmla="*/ 1805718 w 6739812"/>
              <a:gd name="connsiteY235" fmla="*/ 4519294 h 5211717"/>
              <a:gd name="connsiteX236" fmla="*/ 1788502 w 6739812"/>
              <a:gd name="connsiteY236" fmla="*/ 4555670 h 5211717"/>
              <a:gd name="connsiteX237" fmla="*/ 1723247 w 6739812"/>
              <a:gd name="connsiteY237" fmla="*/ 4583716 h 5211717"/>
              <a:gd name="connsiteX238" fmla="*/ 1723802 w 6739812"/>
              <a:gd name="connsiteY238" fmla="*/ 4598710 h 5211717"/>
              <a:gd name="connsiteX239" fmla="*/ 1729356 w 6739812"/>
              <a:gd name="connsiteY239" fmla="*/ 4606486 h 5211717"/>
              <a:gd name="connsiteX240" fmla="*/ 1781838 w 6739812"/>
              <a:gd name="connsiteY240" fmla="*/ 4611761 h 5211717"/>
              <a:gd name="connsiteX241" fmla="*/ 1793223 w 6739812"/>
              <a:gd name="connsiteY241" fmla="*/ 4635364 h 5211717"/>
              <a:gd name="connsiteX242" fmla="*/ 1796833 w 6739812"/>
              <a:gd name="connsiteY242" fmla="*/ 4658412 h 5211717"/>
              <a:gd name="connsiteX243" fmla="*/ 1794889 w 6739812"/>
              <a:gd name="connsiteY243" fmla="*/ 4662022 h 5211717"/>
              <a:gd name="connsiteX244" fmla="*/ 1757124 w 6739812"/>
              <a:gd name="connsiteY244" fmla="*/ 4659523 h 5211717"/>
              <a:gd name="connsiteX245" fmla="*/ 1735187 w 6739812"/>
              <a:gd name="connsiteY245" fmla="*/ 4654524 h 5211717"/>
              <a:gd name="connsiteX246" fmla="*/ 1688537 w 6739812"/>
              <a:gd name="connsiteY246" fmla="*/ 4645639 h 5211717"/>
              <a:gd name="connsiteX247" fmla="*/ 1675764 w 6739812"/>
              <a:gd name="connsiteY247" fmla="*/ 4647582 h 5211717"/>
              <a:gd name="connsiteX248" fmla="*/ 1633834 w 6739812"/>
              <a:gd name="connsiteY248" fmla="*/ 4643417 h 5211717"/>
              <a:gd name="connsiteX249" fmla="*/ 1624392 w 6739812"/>
              <a:gd name="connsiteY249" fmla="*/ 4633698 h 5211717"/>
              <a:gd name="connsiteX250" fmla="*/ 1608009 w 6739812"/>
              <a:gd name="connsiteY250" fmla="*/ 4603153 h 5211717"/>
              <a:gd name="connsiteX251" fmla="*/ 1610508 w 6739812"/>
              <a:gd name="connsiteY251" fmla="*/ 4591768 h 5211717"/>
              <a:gd name="connsiteX252" fmla="*/ 1627169 w 6739812"/>
              <a:gd name="connsiteY252" fmla="*/ 4581494 h 5211717"/>
              <a:gd name="connsiteX253" fmla="*/ 1624670 w 6739812"/>
              <a:gd name="connsiteY253" fmla="*/ 4559002 h 5211717"/>
              <a:gd name="connsiteX254" fmla="*/ 1619394 w 6739812"/>
              <a:gd name="connsiteY254" fmla="*/ 4552060 h 5211717"/>
              <a:gd name="connsiteX255" fmla="*/ 1591348 w 6739812"/>
              <a:gd name="connsiteY255" fmla="*/ 4558724 h 5211717"/>
              <a:gd name="connsiteX256" fmla="*/ 1581629 w 6739812"/>
              <a:gd name="connsiteY256" fmla="*/ 4547895 h 5211717"/>
              <a:gd name="connsiteX257" fmla="*/ 1543865 w 6739812"/>
              <a:gd name="connsiteY257" fmla="*/ 4461536 h 5211717"/>
              <a:gd name="connsiteX258" fmla="*/ 1536090 w 6739812"/>
              <a:gd name="connsiteY258" fmla="*/ 4419883 h 5211717"/>
              <a:gd name="connsiteX259" fmla="*/ 1539144 w 6739812"/>
              <a:gd name="connsiteY259" fmla="*/ 4409609 h 5211717"/>
              <a:gd name="connsiteX260" fmla="*/ 1541643 w 6739812"/>
              <a:gd name="connsiteY260" fmla="*/ 4407388 h 5211717"/>
              <a:gd name="connsiteX261" fmla="*/ 1556361 w 6739812"/>
              <a:gd name="connsiteY261" fmla="*/ 4401001 h 5211717"/>
              <a:gd name="connsiteX262" fmla="*/ 1610508 w 6739812"/>
              <a:gd name="connsiteY262" fmla="*/ 4412664 h 5211717"/>
              <a:gd name="connsiteX263" fmla="*/ 1624948 w 6739812"/>
              <a:gd name="connsiteY263" fmla="*/ 4415996 h 5211717"/>
              <a:gd name="connsiteX264" fmla="*/ 1762955 w 6739812"/>
              <a:gd name="connsiteY264" fmla="*/ 4394892 h 5211717"/>
              <a:gd name="connsiteX265" fmla="*/ 1767503 w 6739812"/>
              <a:gd name="connsiteY265" fmla="*/ 4393122 h 5211717"/>
              <a:gd name="connsiteX266" fmla="*/ 1186766 w 6739812"/>
              <a:gd name="connsiteY266" fmla="*/ 4382674 h 5211717"/>
              <a:gd name="connsiteX267" fmla="*/ 1188155 w 6739812"/>
              <a:gd name="connsiteY267" fmla="*/ 4394060 h 5211717"/>
              <a:gd name="connsiteX268" fmla="*/ 1198429 w 6739812"/>
              <a:gd name="connsiteY268" fmla="*/ 4421272 h 5211717"/>
              <a:gd name="connsiteX269" fmla="*/ 1202595 w 6739812"/>
              <a:gd name="connsiteY269" fmla="*/ 4424327 h 5211717"/>
              <a:gd name="connsiteX270" fmla="*/ 1206204 w 6739812"/>
              <a:gd name="connsiteY270" fmla="*/ 4425715 h 5211717"/>
              <a:gd name="connsiteX271" fmla="*/ 1206483 w 6739812"/>
              <a:gd name="connsiteY271" fmla="*/ 4411553 h 5211717"/>
              <a:gd name="connsiteX272" fmla="*/ 1194542 w 6739812"/>
              <a:gd name="connsiteY272" fmla="*/ 4387118 h 5211717"/>
              <a:gd name="connsiteX273" fmla="*/ 1186766 w 6739812"/>
              <a:gd name="connsiteY273" fmla="*/ 4382674 h 5211717"/>
              <a:gd name="connsiteX274" fmla="*/ 1568856 w 6739812"/>
              <a:gd name="connsiteY274" fmla="*/ 4233282 h 5211717"/>
              <a:gd name="connsiteX275" fmla="*/ 1599679 w 6739812"/>
              <a:gd name="connsiteY275" fmla="*/ 4235226 h 5211717"/>
              <a:gd name="connsiteX276" fmla="*/ 1608009 w 6739812"/>
              <a:gd name="connsiteY276" fmla="*/ 4248277 h 5211717"/>
              <a:gd name="connsiteX277" fmla="*/ 1609120 w 6739812"/>
              <a:gd name="connsiteY277" fmla="*/ 4259384 h 5211717"/>
              <a:gd name="connsiteX278" fmla="*/ 1589404 w 6739812"/>
              <a:gd name="connsiteY278" fmla="*/ 4307423 h 5211717"/>
              <a:gd name="connsiteX279" fmla="*/ 1574410 w 6739812"/>
              <a:gd name="connsiteY279" fmla="*/ 4310755 h 5211717"/>
              <a:gd name="connsiteX280" fmla="*/ 1568578 w 6739812"/>
              <a:gd name="connsiteY280" fmla="*/ 4300481 h 5211717"/>
              <a:gd name="connsiteX281" fmla="*/ 1559693 w 6739812"/>
              <a:gd name="connsiteY281" fmla="*/ 4270213 h 5211717"/>
              <a:gd name="connsiteX282" fmla="*/ 1558027 w 6739812"/>
              <a:gd name="connsiteY282" fmla="*/ 4249943 h 5211717"/>
              <a:gd name="connsiteX283" fmla="*/ 1568856 w 6739812"/>
              <a:gd name="connsiteY283" fmla="*/ 4233282 h 5211717"/>
              <a:gd name="connsiteX284" fmla="*/ 3684511 w 6739812"/>
              <a:gd name="connsiteY284" fmla="*/ 4177745 h 5211717"/>
              <a:gd name="connsiteX285" fmla="*/ 3687565 w 6739812"/>
              <a:gd name="connsiteY285" fmla="*/ 4178578 h 5211717"/>
              <a:gd name="connsiteX286" fmla="*/ 3692286 w 6739812"/>
              <a:gd name="connsiteY286" fmla="*/ 4188853 h 5211717"/>
              <a:gd name="connsiteX287" fmla="*/ 3691453 w 6739812"/>
              <a:gd name="connsiteY287" fmla="*/ 4193851 h 5211717"/>
              <a:gd name="connsiteX288" fmla="*/ 3684511 w 6739812"/>
              <a:gd name="connsiteY288" fmla="*/ 4177745 h 5211717"/>
              <a:gd name="connsiteX289" fmla="*/ 3806968 w 6739812"/>
              <a:gd name="connsiteY289" fmla="*/ 4158030 h 5211717"/>
              <a:gd name="connsiteX290" fmla="*/ 3811966 w 6739812"/>
              <a:gd name="connsiteY290" fmla="*/ 4166082 h 5211717"/>
              <a:gd name="connsiteX291" fmla="*/ 3811688 w 6739812"/>
              <a:gd name="connsiteY291" fmla="*/ 4172192 h 5211717"/>
              <a:gd name="connsiteX292" fmla="*/ 3807800 w 6739812"/>
              <a:gd name="connsiteY292" fmla="*/ 4169415 h 5211717"/>
              <a:gd name="connsiteX293" fmla="*/ 3804746 w 6739812"/>
              <a:gd name="connsiteY293" fmla="*/ 4159418 h 5211717"/>
              <a:gd name="connsiteX294" fmla="*/ 3806968 w 6739812"/>
              <a:gd name="connsiteY294" fmla="*/ 4158030 h 5211717"/>
              <a:gd name="connsiteX295" fmla="*/ 1658269 w 6739812"/>
              <a:gd name="connsiteY295" fmla="*/ 4130852 h 5211717"/>
              <a:gd name="connsiteX296" fmla="*/ 1662712 w 6739812"/>
              <a:gd name="connsiteY296" fmla="*/ 4134428 h 5211717"/>
              <a:gd name="connsiteX297" fmla="*/ 1668266 w 6739812"/>
              <a:gd name="connsiteY297" fmla="*/ 4143869 h 5211717"/>
              <a:gd name="connsiteX298" fmla="*/ 1672708 w 6739812"/>
              <a:gd name="connsiteY298" fmla="*/ 4159974 h 5211717"/>
              <a:gd name="connsiteX299" fmla="*/ 1674097 w 6739812"/>
              <a:gd name="connsiteY299" fmla="*/ 4188020 h 5211717"/>
              <a:gd name="connsiteX300" fmla="*/ 1649939 w 6739812"/>
              <a:gd name="connsiteY300" fmla="*/ 4223286 h 5211717"/>
              <a:gd name="connsiteX301" fmla="*/ 1645773 w 6739812"/>
              <a:gd name="connsiteY301" fmla="*/ 4238558 h 5211717"/>
              <a:gd name="connsiteX302" fmla="*/ 1623004 w 6739812"/>
              <a:gd name="connsiteY302" fmla="*/ 4234671 h 5211717"/>
              <a:gd name="connsiteX303" fmla="*/ 1618005 w 6739812"/>
              <a:gd name="connsiteY303" fmla="*/ 4220787 h 5211717"/>
              <a:gd name="connsiteX304" fmla="*/ 1616617 w 6739812"/>
              <a:gd name="connsiteY304" fmla="*/ 4209124 h 5211717"/>
              <a:gd name="connsiteX305" fmla="*/ 1619671 w 6739812"/>
              <a:gd name="connsiteY305" fmla="*/ 4199405 h 5211717"/>
              <a:gd name="connsiteX306" fmla="*/ 1655492 w 6739812"/>
              <a:gd name="connsiteY306" fmla="*/ 4131651 h 5211717"/>
              <a:gd name="connsiteX307" fmla="*/ 1658269 w 6739812"/>
              <a:gd name="connsiteY307" fmla="*/ 4130852 h 5211717"/>
              <a:gd name="connsiteX308" fmla="*/ 1749627 w 6739812"/>
              <a:gd name="connsiteY308" fmla="*/ 4125819 h 5211717"/>
              <a:gd name="connsiteX309" fmla="*/ 1763511 w 6739812"/>
              <a:gd name="connsiteY309" fmla="*/ 4138315 h 5211717"/>
              <a:gd name="connsiteX310" fmla="*/ 1762678 w 6739812"/>
              <a:gd name="connsiteY310" fmla="*/ 4152477 h 5211717"/>
              <a:gd name="connsiteX311" fmla="*/ 1757402 w 6739812"/>
              <a:gd name="connsiteY311" fmla="*/ 4156364 h 5211717"/>
              <a:gd name="connsiteX312" fmla="*/ 1751016 w 6739812"/>
              <a:gd name="connsiteY312" fmla="*/ 4156364 h 5211717"/>
              <a:gd name="connsiteX313" fmla="*/ 1746017 w 6739812"/>
              <a:gd name="connsiteY313" fmla="*/ 4149422 h 5211717"/>
              <a:gd name="connsiteX314" fmla="*/ 1743240 w 6739812"/>
              <a:gd name="connsiteY314" fmla="*/ 4131651 h 5211717"/>
              <a:gd name="connsiteX315" fmla="*/ 1749627 w 6739812"/>
              <a:gd name="connsiteY315" fmla="*/ 4125819 h 5211717"/>
              <a:gd name="connsiteX316" fmla="*/ 1040984 w 6739812"/>
              <a:gd name="connsiteY316" fmla="*/ 4116933 h 5211717"/>
              <a:gd name="connsiteX317" fmla="*/ 1045149 w 6739812"/>
              <a:gd name="connsiteY317" fmla="*/ 4129984 h 5211717"/>
              <a:gd name="connsiteX318" fmla="*/ 1045704 w 6739812"/>
              <a:gd name="connsiteY318" fmla="*/ 4124153 h 5211717"/>
              <a:gd name="connsiteX319" fmla="*/ 1040984 w 6739812"/>
              <a:gd name="connsiteY319" fmla="*/ 4116933 h 5211717"/>
              <a:gd name="connsiteX320" fmla="*/ 1530813 w 6739812"/>
              <a:gd name="connsiteY320" fmla="*/ 4113879 h 5211717"/>
              <a:gd name="connsiteX321" fmla="*/ 1541643 w 6739812"/>
              <a:gd name="connsiteY321" fmla="*/ 4138870 h 5211717"/>
              <a:gd name="connsiteX322" fmla="*/ 1546641 w 6739812"/>
              <a:gd name="connsiteY322" fmla="*/ 4164416 h 5211717"/>
              <a:gd name="connsiteX323" fmla="*/ 1535256 w 6739812"/>
              <a:gd name="connsiteY323" fmla="*/ 4151088 h 5211717"/>
              <a:gd name="connsiteX324" fmla="*/ 1528314 w 6739812"/>
              <a:gd name="connsiteY324" fmla="*/ 4114711 h 5211717"/>
              <a:gd name="connsiteX325" fmla="*/ 1530813 w 6739812"/>
              <a:gd name="connsiteY325" fmla="*/ 4113879 h 5211717"/>
              <a:gd name="connsiteX326" fmla="*/ 1297561 w 6739812"/>
              <a:gd name="connsiteY326" fmla="*/ 4090831 h 5211717"/>
              <a:gd name="connsiteX327" fmla="*/ 1299227 w 6739812"/>
              <a:gd name="connsiteY327" fmla="*/ 4100272 h 5211717"/>
              <a:gd name="connsiteX328" fmla="*/ 1301449 w 6739812"/>
              <a:gd name="connsiteY328" fmla="*/ 4100828 h 5211717"/>
              <a:gd name="connsiteX329" fmla="*/ 3968509 w 6739812"/>
              <a:gd name="connsiteY329" fmla="*/ 4071949 h 5211717"/>
              <a:gd name="connsiteX330" fmla="*/ 3975520 w 6739812"/>
              <a:gd name="connsiteY330" fmla="*/ 4085000 h 5211717"/>
              <a:gd name="connsiteX331" fmla="*/ 3977742 w 6739812"/>
              <a:gd name="connsiteY331" fmla="*/ 4096385 h 5211717"/>
              <a:gd name="connsiteX332" fmla="*/ 3967467 w 6739812"/>
              <a:gd name="connsiteY332" fmla="*/ 4083334 h 5211717"/>
              <a:gd name="connsiteX333" fmla="*/ 3965246 w 6739812"/>
              <a:gd name="connsiteY333" fmla="*/ 4072227 h 5211717"/>
              <a:gd name="connsiteX334" fmla="*/ 3968509 w 6739812"/>
              <a:gd name="connsiteY334" fmla="*/ 4071949 h 5211717"/>
              <a:gd name="connsiteX335" fmla="*/ 3674965 w 6739812"/>
              <a:gd name="connsiteY335" fmla="*/ 4063271 h 5211717"/>
              <a:gd name="connsiteX336" fmla="*/ 3680900 w 6739812"/>
              <a:gd name="connsiteY336" fmla="*/ 4072782 h 5211717"/>
              <a:gd name="connsiteX337" fmla="*/ 3685343 w 6739812"/>
              <a:gd name="connsiteY337" fmla="*/ 4086666 h 5211717"/>
              <a:gd name="connsiteX338" fmla="*/ 3675902 w 6739812"/>
              <a:gd name="connsiteY338" fmla="*/ 4076669 h 5211717"/>
              <a:gd name="connsiteX339" fmla="*/ 3672570 w 6739812"/>
              <a:gd name="connsiteY339" fmla="*/ 4065840 h 5211717"/>
              <a:gd name="connsiteX340" fmla="*/ 3674965 w 6739812"/>
              <a:gd name="connsiteY340" fmla="*/ 4063271 h 5211717"/>
              <a:gd name="connsiteX341" fmla="*/ 3922206 w 6739812"/>
              <a:gd name="connsiteY341" fmla="*/ 4051123 h 5211717"/>
              <a:gd name="connsiteX342" fmla="*/ 3935813 w 6739812"/>
              <a:gd name="connsiteY342" fmla="*/ 4066950 h 5211717"/>
              <a:gd name="connsiteX343" fmla="*/ 3936090 w 6739812"/>
              <a:gd name="connsiteY343" fmla="*/ 4081668 h 5211717"/>
              <a:gd name="connsiteX344" fmla="*/ 3929426 w 6739812"/>
              <a:gd name="connsiteY344" fmla="*/ 4081668 h 5211717"/>
              <a:gd name="connsiteX345" fmla="*/ 3919707 w 6739812"/>
              <a:gd name="connsiteY345" fmla="*/ 4067784 h 5211717"/>
              <a:gd name="connsiteX346" fmla="*/ 3918596 w 6739812"/>
              <a:gd name="connsiteY346" fmla="*/ 4058620 h 5211717"/>
              <a:gd name="connsiteX347" fmla="*/ 3922206 w 6739812"/>
              <a:gd name="connsiteY347" fmla="*/ 4051123 h 5211717"/>
              <a:gd name="connsiteX348" fmla="*/ 1653549 w 6739812"/>
              <a:gd name="connsiteY348" fmla="*/ 4049874 h 5211717"/>
              <a:gd name="connsiteX349" fmla="*/ 1660213 w 6739812"/>
              <a:gd name="connsiteY349" fmla="*/ 4050846 h 5211717"/>
              <a:gd name="connsiteX350" fmla="*/ 1666045 w 6739812"/>
              <a:gd name="connsiteY350" fmla="*/ 4061398 h 5211717"/>
              <a:gd name="connsiteX351" fmla="*/ 1667711 w 6739812"/>
              <a:gd name="connsiteY351" fmla="*/ 4073060 h 5211717"/>
              <a:gd name="connsiteX352" fmla="*/ 1659935 w 6739812"/>
              <a:gd name="connsiteY352" fmla="*/ 4078614 h 5211717"/>
              <a:gd name="connsiteX353" fmla="*/ 1654382 w 6739812"/>
              <a:gd name="connsiteY353" fmla="*/ 4068895 h 5211717"/>
              <a:gd name="connsiteX354" fmla="*/ 1653549 w 6739812"/>
              <a:gd name="connsiteY354" fmla="*/ 4049874 h 5211717"/>
              <a:gd name="connsiteX355" fmla="*/ 491175 w 6739812"/>
              <a:gd name="connsiteY355" fmla="*/ 4047513 h 5211717"/>
              <a:gd name="connsiteX356" fmla="*/ 491730 w 6739812"/>
              <a:gd name="connsiteY356" fmla="*/ 4049735 h 5211717"/>
              <a:gd name="connsiteX357" fmla="*/ 492008 w 6739812"/>
              <a:gd name="connsiteY357" fmla="*/ 4052233 h 5211717"/>
              <a:gd name="connsiteX358" fmla="*/ 4005788 w 6739812"/>
              <a:gd name="connsiteY358" fmla="*/ 4024187 h 5211717"/>
              <a:gd name="connsiteX359" fmla="*/ 4014119 w 6739812"/>
              <a:gd name="connsiteY359" fmla="*/ 4028353 h 5211717"/>
              <a:gd name="connsiteX360" fmla="*/ 4027169 w 6739812"/>
              <a:gd name="connsiteY360" fmla="*/ 4048623 h 5211717"/>
              <a:gd name="connsiteX361" fmla="*/ 4037722 w 6739812"/>
              <a:gd name="connsiteY361" fmla="*/ 4086666 h 5211717"/>
              <a:gd name="connsiteX362" fmla="*/ 4023560 w 6739812"/>
              <a:gd name="connsiteY362" fmla="*/ 4093885 h 5211717"/>
              <a:gd name="connsiteX363" fmla="*/ 4011897 w 6739812"/>
              <a:gd name="connsiteY363" fmla="*/ 4090831 h 5211717"/>
              <a:gd name="connsiteX364" fmla="*/ 4000512 w 6739812"/>
              <a:gd name="connsiteY364" fmla="*/ 4073337 h 5211717"/>
              <a:gd name="connsiteX365" fmla="*/ 3997458 w 6739812"/>
              <a:gd name="connsiteY365" fmla="*/ 4060564 h 5211717"/>
              <a:gd name="connsiteX366" fmla="*/ 4005788 w 6739812"/>
              <a:gd name="connsiteY366" fmla="*/ 4024187 h 5211717"/>
              <a:gd name="connsiteX367" fmla="*/ 4047162 w 6739812"/>
              <a:gd name="connsiteY367" fmla="*/ 4022522 h 5211717"/>
              <a:gd name="connsiteX368" fmla="*/ 4061324 w 6739812"/>
              <a:gd name="connsiteY368" fmla="*/ 4024188 h 5211717"/>
              <a:gd name="connsiteX369" fmla="*/ 4069654 w 6739812"/>
              <a:gd name="connsiteY369" fmla="*/ 4029186 h 5211717"/>
              <a:gd name="connsiteX370" fmla="*/ 4076041 w 6739812"/>
              <a:gd name="connsiteY370" fmla="*/ 4038627 h 5211717"/>
              <a:gd name="connsiteX371" fmla="*/ 4076874 w 6739812"/>
              <a:gd name="connsiteY371" fmla="*/ 4047791 h 5211717"/>
              <a:gd name="connsiteX372" fmla="*/ 4057159 w 6739812"/>
              <a:gd name="connsiteY372" fmla="*/ 4065285 h 5211717"/>
              <a:gd name="connsiteX373" fmla="*/ 4045496 w 6739812"/>
              <a:gd name="connsiteY373" fmla="*/ 4048624 h 5211717"/>
              <a:gd name="connsiteX374" fmla="*/ 4042997 w 6739812"/>
              <a:gd name="connsiteY374" fmla="*/ 4028909 h 5211717"/>
              <a:gd name="connsiteX375" fmla="*/ 4047162 w 6739812"/>
              <a:gd name="connsiteY375" fmla="*/ 4022522 h 5211717"/>
              <a:gd name="connsiteX376" fmla="*/ 2803427 w 6739812"/>
              <a:gd name="connsiteY376" fmla="*/ 4022244 h 5211717"/>
              <a:gd name="connsiteX377" fmla="*/ 2817311 w 6739812"/>
              <a:gd name="connsiteY377" fmla="*/ 4041126 h 5211717"/>
              <a:gd name="connsiteX378" fmla="*/ 2814812 w 6739812"/>
              <a:gd name="connsiteY378" fmla="*/ 4056954 h 5211717"/>
              <a:gd name="connsiteX379" fmla="*/ 2805927 w 6739812"/>
              <a:gd name="connsiteY379" fmla="*/ 4049179 h 5211717"/>
              <a:gd name="connsiteX380" fmla="*/ 2801206 w 6739812"/>
              <a:gd name="connsiteY380" fmla="*/ 4039460 h 5211717"/>
              <a:gd name="connsiteX381" fmla="*/ 2799540 w 6739812"/>
              <a:gd name="connsiteY381" fmla="*/ 4028908 h 5211717"/>
              <a:gd name="connsiteX382" fmla="*/ 2803427 w 6739812"/>
              <a:gd name="connsiteY382" fmla="*/ 4022244 h 5211717"/>
              <a:gd name="connsiteX383" fmla="*/ 4306239 w 6739812"/>
              <a:gd name="connsiteY383" fmla="*/ 3993088 h 5211717"/>
              <a:gd name="connsiteX384" fmla="*/ 4310405 w 6739812"/>
              <a:gd name="connsiteY384" fmla="*/ 4001141 h 5211717"/>
              <a:gd name="connsiteX385" fmla="*/ 4309572 w 6739812"/>
              <a:gd name="connsiteY385" fmla="*/ 4005306 h 5211717"/>
              <a:gd name="connsiteX386" fmla="*/ 4305129 w 6739812"/>
              <a:gd name="connsiteY386" fmla="*/ 3996698 h 5211717"/>
              <a:gd name="connsiteX387" fmla="*/ 4306239 w 6739812"/>
              <a:gd name="connsiteY387" fmla="*/ 3993088 h 5211717"/>
              <a:gd name="connsiteX388" fmla="*/ 4166010 w 6739812"/>
              <a:gd name="connsiteY388" fmla="*/ 3985590 h 5211717"/>
              <a:gd name="connsiteX389" fmla="*/ 4170175 w 6739812"/>
              <a:gd name="connsiteY389" fmla="*/ 3996697 h 5211717"/>
              <a:gd name="connsiteX390" fmla="*/ 4165732 w 6739812"/>
              <a:gd name="connsiteY390" fmla="*/ 3990866 h 5211717"/>
              <a:gd name="connsiteX391" fmla="*/ 3557332 w 6739812"/>
              <a:gd name="connsiteY391" fmla="*/ 3969762 h 5211717"/>
              <a:gd name="connsiteX392" fmla="*/ 3569273 w 6739812"/>
              <a:gd name="connsiteY392" fmla="*/ 3970040 h 5211717"/>
              <a:gd name="connsiteX393" fmla="*/ 3581490 w 6739812"/>
              <a:gd name="connsiteY393" fmla="*/ 3991143 h 5211717"/>
              <a:gd name="connsiteX394" fmla="*/ 3584823 w 6739812"/>
              <a:gd name="connsiteY394" fmla="*/ 4002806 h 5211717"/>
              <a:gd name="connsiteX395" fmla="*/ 3547058 w 6739812"/>
              <a:gd name="connsiteY395" fmla="*/ 4062230 h 5211717"/>
              <a:gd name="connsiteX396" fmla="*/ 3537895 w 6739812"/>
              <a:gd name="connsiteY396" fmla="*/ 4047790 h 5211717"/>
              <a:gd name="connsiteX397" fmla="*/ 3534563 w 6739812"/>
              <a:gd name="connsiteY397" fmla="*/ 4033906 h 5211717"/>
              <a:gd name="connsiteX398" fmla="*/ 3532619 w 6739812"/>
              <a:gd name="connsiteY398" fmla="*/ 4006416 h 5211717"/>
              <a:gd name="connsiteX399" fmla="*/ 3557332 w 6739812"/>
              <a:gd name="connsiteY399" fmla="*/ 3969762 h 5211717"/>
              <a:gd name="connsiteX400" fmla="*/ 3287704 w 6739812"/>
              <a:gd name="connsiteY400" fmla="*/ 3962543 h 5211717"/>
              <a:gd name="connsiteX401" fmla="*/ 3291036 w 6739812"/>
              <a:gd name="connsiteY401" fmla="*/ 3976427 h 5211717"/>
              <a:gd name="connsiteX402" fmla="*/ 3286593 w 6739812"/>
              <a:gd name="connsiteY402" fmla="*/ 3966985 h 5211717"/>
              <a:gd name="connsiteX403" fmla="*/ 3287704 w 6739812"/>
              <a:gd name="connsiteY403" fmla="*/ 3962543 h 5211717"/>
              <a:gd name="connsiteX404" fmla="*/ 3129981 w 6739812"/>
              <a:gd name="connsiteY404" fmla="*/ 3955601 h 5211717"/>
              <a:gd name="connsiteX405" fmla="*/ 3134702 w 6739812"/>
              <a:gd name="connsiteY405" fmla="*/ 3961155 h 5211717"/>
              <a:gd name="connsiteX406" fmla="*/ 3134424 w 6739812"/>
              <a:gd name="connsiteY406" fmla="*/ 3967541 h 5211717"/>
              <a:gd name="connsiteX407" fmla="*/ 3364899 w 6739812"/>
              <a:gd name="connsiteY407" fmla="*/ 3941716 h 5211717"/>
              <a:gd name="connsiteX408" fmla="*/ 3368509 w 6739812"/>
              <a:gd name="connsiteY408" fmla="*/ 3942827 h 5211717"/>
              <a:gd name="connsiteX409" fmla="*/ 3373785 w 6739812"/>
              <a:gd name="connsiteY409" fmla="*/ 3948658 h 5211717"/>
              <a:gd name="connsiteX410" fmla="*/ 3388224 w 6739812"/>
              <a:gd name="connsiteY410" fmla="*/ 3970873 h 5211717"/>
              <a:gd name="connsiteX411" fmla="*/ 3384615 w 6739812"/>
              <a:gd name="connsiteY411" fmla="*/ 3979203 h 5211717"/>
              <a:gd name="connsiteX412" fmla="*/ 3381282 w 6739812"/>
              <a:gd name="connsiteY412" fmla="*/ 3979203 h 5211717"/>
              <a:gd name="connsiteX413" fmla="*/ 3368787 w 6739812"/>
              <a:gd name="connsiteY413" fmla="*/ 3956155 h 5211717"/>
              <a:gd name="connsiteX414" fmla="*/ 3364899 w 6739812"/>
              <a:gd name="connsiteY414" fmla="*/ 3941716 h 5211717"/>
              <a:gd name="connsiteX415" fmla="*/ 4519776 w 6739812"/>
              <a:gd name="connsiteY415" fmla="*/ 3925888 h 5211717"/>
              <a:gd name="connsiteX416" fmla="*/ 4522553 w 6739812"/>
              <a:gd name="connsiteY416" fmla="*/ 3926444 h 5211717"/>
              <a:gd name="connsiteX417" fmla="*/ 4525885 w 6739812"/>
              <a:gd name="connsiteY417" fmla="*/ 3937828 h 5211717"/>
              <a:gd name="connsiteX418" fmla="*/ 4035500 w 6739812"/>
              <a:gd name="connsiteY418" fmla="*/ 3912283 h 5211717"/>
              <a:gd name="connsiteX419" fmla="*/ 4046052 w 6739812"/>
              <a:gd name="connsiteY419" fmla="*/ 3922834 h 5211717"/>
              <a:gd name="connsiteX420" fmla="*/ 4047440 w 6739812"/>
              <a:gd name="connsiteY420" fmla="*/ 3943660 h 5211717"/>
              <a:gd name="connsiteX421" fmla="*/ 4036333 w 6739812"/>
              <a:gd name="connsiteY421" fmla="*/ 3928388 h 5211717"/>
              <a:gd name="connsiteX422" fmla="*/ 4035500 w 6739812"/>
              <a:gd name="connsiteY422" fmla="*/ 3912283 h 5211717"/>
              <a:gd name="connsiteX423" fmla="*/ 3655909 w 6739812"/>
              <a:gd name="connsiteY423" fmla="*/ 3908672 h 5211717"/>
              <a:gd name="connsiteX424" fmla="*/ 3680345 w 6739812"/>
              <a:gd name="connsiteY424" fmla="*/ 3922001 h 5211717"/>
              <a:gd name="connsiteX425" fmla="*/ 3686732 w 6739812"/>
              <a:gd name="connsiteY425" fmla="*/ 3932275 h 5211717"/>
              <a:gd name="connsiteX426" fmla="*/ 3692563 w 6739812"/>
              <a:gd name="connsiteY426" fmla="*/ 3953379 h 5211717"/>
              <a:gd name="connsiteX427" fmla="*/ 3680623 w 6739812"/>
              <a:gd name="connsiteY427" fmla="*/ 3998641 h 5211717"/>
              <a:gd name="connsiteX428" fmla="*/ 3651189 w 6739812"/>
              <a:gd name="connsiteY428" fmla="*/ 3969762 h 5211717"/>
              <a:gd name="connsiteX429" fmla="*/ 3641192 w 6739812"/>
              <a:gd name="connsiteY429" fmla="*/ 3941994 h 5211717"/>
              <a:gd name="connsiteX430" fmla="*/ 3655909 w 6739812"/>
              <a:gd name="connsiteY430" fmla="*/ 3908672 h 5211717"/>
              <a:gd name="connsiteX431" fmla="*/ 3153584 w 6739812"/>
              <a:gd name="connsiteY431" fmla="*/ 3906451 h 5211717"/>
              <a:gd name="connsiteX432" fmla="*/ 3160526 w 6739812"/>
              <a:gd name="connsiteY432" fmla="*/ 3910339 h 5211717"/>
              <a:gd name="connsiteX433" fmla="*/ 3162747 w 6739812"/>
              <a:gd name="connsiteY433" fmla="*/ 3919502 h 5211717"/>
              <a:gd name="connsiteX434" fmla="*/ 3155805 w 6739812"/>
              <a:gd name="connsiteY434" fmla="*/ 3915337 h 5211717"/>
              <a:gd name="connsiteX435" fmla="*/ 3153584 w 6739812"/>
              <a:gd name="connsiteY435" fmla="*/ 3906451 h 5211717"/>
              <a:gd name="connsiteX436" fmla="*/ 4225434 w 6739812"/>
              <a:gd name="connsiteY436" fmla="*/ 3898676 h 5211717"/>
              <a:gd name="connsiteX437" fmla="*/ 4228766 w 6739812"/>
              <a:gd name="connsiteY437" fmla="*/ 3898676 h 5211717"/>
              <a:gd name="connsiteX438" fmla="*/ 4267642 w 6739812"/>
              <a:gd name="connsiteY438" fmla="*/ 3929776 h 5211717"/>
              <a:gd name="connsiteX439" fmla="*/ 4274306 w 6739812"/>
              <a:gd name="connsiteY439" fmla="*/ 3940883 h 5211717"/>
              <a:gd name="connsiteX440" fmla="*/ 4275416 w 6739812"/>
              <a:gd name="connsiteY440" fmla="*/ 3950602 h 5211717"/>
              <a:gd name="connsiteX441" fmla="*/ 4273473 w 6739812"/>
              <a:gd name="connsiteY441" fmla="*/ 3961432 h 5211717"/>
              <a:gd name="connsiteX442" fmla="*/ 4240151 w 6739812"/>
              <a:gd name="connsiteY442" fmla="*/ 3945048 h 5211717"/>
              <a:gd name="connsiteX443" fmla="*/ 4224601 w 6739812"/>
              <a:gd name="connsiteY443" fmla="*/ 3919224 h 5211717"/>
              <a:gd name="connsiteX444" fmla="*/ 4225434 w 6739812"/>
              <a:gd name="connsiteY444" fmla="*/ 3898676 h 5211717"/>
              <a:gd name="connsiteX445" fmla="*/ 4314813 w 6739812"/>
              <a:gd name="connsiteY445" fmla="*/ 3897878 h 5211717"/>
              <a:gd name="connsiteX446" fmla="*/ 4340394 w 6739812"/>
              <a:gd name="connsiteY446" fmla="*/ 3920058 h 5211717"/>
              <a:gd name="connsiteX447" fmla="*/ 4347058 w 6739812"/>
              <a:gd name="connsiteY447" fmla="*/ 3931998 h 5211717"/>
              <a:gd name="connsiteX448" fmla="*/ 4353445 w 6739812"/>
              <a:gd name="connsiteY448" fmla="*/ 3954768 h 5211717"/>
              <a:gd name="connsiteX449" fmla="*/ 4311793 w 6739812"/>
              <a:gd name="connsiteY449" fmla="*/ 3963098 h 5211717"/>
              <a:gd name="connsiteX450" fmla="*/ 4291522 w 6739812"/>
              <a:gd name="connsiteY450" fmla="*/ 3929499 h 5211717"/>
              <a:gd name="connsiteX451" fmla="*/ 4289301 w 6739812"/>
              <a:gd name="connsiteY451" fmla="*/ 3911727 h 5211717"/>
              <a:gd name="connsiteX452" fmla="*/ 4292911 w 6739812"/>
              <a:gd name="connsiteY452" fmla="*/ 3904230 h 5211717"/>
              <a:gd name="connsiteX453" fmla="*/ 4299019 w 6739812"/>
              <a:gd name="connsiteY453" fmla="*/ 3900897 h 5211717"/>
              <a:gd name="connsiteX454" fmla="*/ 4314813 w 6739812"/>
              <a:gd name="connsiteY454" fmla="*/ 3897878 h 5211717"/>
              <a:gd name="connsiteX455" fmla="*/ 3838937 w 6739812"/>
              <a:gd name="connsiteY455" fmla="*/ 3889027 h 5211717"/>
              <a:gd name="connsiteX456" fmla="*/ 3844455 w 6739812"/>
              <a:gd name="connsiteY456" fmla="*/ 3900620 h 5211717"/>
              <a:gd name="connsiteX457" fmla="*/ 3845844 w 6739812"/>
              <a:gd name="connsiteY457" fmla="*/ 3909506 h 5211717"/>
              <a:gd name="connsiteX458" fmla="*/ 3837513 w 6739812"/>
              <a:gd name="connsiteY458" fmla="*/ 3898676 h 5211717"/>
              <a:gd name="connsiteX459" fmla="*/ 3836125 w 6739812"/>
              <a:gd name="connsiteY459" fmla="*/ 3889513 h 5211717"/>
              <a:gd name="connsiteX460" fmla="*/ 3838937 w 6739812"/>
              <a:gd name="connsiteY460" fmla="*/ 3889027 h 5211717"/>
              <a:gd name="connsiteX461" fmla="*/ 2142198 w 6739812"/>
              <a:gd name="connsiteY461" fmla="*/ 3887083 h 5211717"/>
              <a:gd name="connsiteX462" fmla="*/ 2146155 w 6739812"/>
              <a:gd name="connsiteY462" fmla="*/ 3890068 h 5211717"/>
              <a:gd name="connsiteX463" fmla="*/ 2148654 w 6739812"/>
              <a:gd name="connsiteY463" fmla="*/ 3899787 h 5211717"/>
              <a:gd name="connsiteX464" fmla="*/ 2145322 w 6739812"/>
              <a:gd name="connsiteY464" fmla="*/ 3897843 h 5211717"/>
              <a:gd name="connsiteX465" fmla="*/ 2142198 w 6739812"/>
              <a:gd name="connsiteY465" fmla="*/ 3887083 h 5211717"/>
              <a:gd name="connsiteX466" fmla="*/ 1647995 w 6739812"/>
              <a:gd name="connsiteY466" fmla="*/ 3878960 h 5211717"/>
              <a:gd name="connsiteX467" fmla="*/ 1643275 w 6739812"/>
              <a:gd name="connsiteY467" fmla="*/ 3893955 h 5211717"/>
              <a:gd name="connsiteX468" fmla="*/ 1649384 w 6739812"/>
              <a:gd name="connsiteY468" fmla="*/ 3918391 h 5211717"/>
              <a:gd name="connsiteX469" fmla="*/ 1655215 w 6739812"/>
              <a:gd name="connsiteY469" fmla="*/ 3929221 h 5211717"/>
              <a:gd name="connsiteX470" fmla="*/ 1667988 w 6739812"/>
              <a:gd name="connsiteY470" fmla="*/ 3911727 h 5211717"/>
              <a:gd name="connsiteX471" fmla="*/ 1666600 w 6739812"/>
              <a:gd name="connsiteY471" fmla="*/ 3900897 h 5211717"/>
              <a:gd name="connsiteX472" fmla="*/ 1660491 w 6739812"/>
              <a:gd name="connsiteY472" fmla="*/ 3889790 h 5211717"/>
              <a:gd name="connsiteX473" fmla="*/ 1647995 w 6739812"/>
              <a:gd name="connsiteY473" fmla="*/ 3878960 h 5211717"/>
              <a:gd name="connsiteX474" fmla="*/ 4267642 w 6739812"/>
              <a:gd name="connsiteY474" fmla="*/ 3848971 h 5211717"/>
              <a:gd name="connsiteX475" fmla="*/ 4272362 w 6739812"/>
              <a:gd name="connsiteY475" fmla="*/ 3858412 h 5211717"/>
              <a:gd name="connsiteX476" fmla="*/ 4271251 w 6739812"/>
              <a:gd name="connsiteY476" fmla="*/ 3862300 h 5211717"/>
              <a:gd name="connsiteX477" fmla="*/ 4266531 w 6739812"/>
              <a:gd name="connsiteY477" fmla="*/ 3853136 h 5211717"/>
              <a:gd name="connsiteX478" fmla="*/ 4267642 w 6739812"/>
              <a:gd name="connsiteY478" fmla="*/ 3848971 h 5211717"/>
              <a:gd name="connsiteX479" fmla="*/ 1932064 w 6739812"/>
              <a:gd name="connsiteY479" fmla="*/ 3844528 h 5211717"/>
              <a:gd name="connsiteX480" fmla="*/ 1932064 w 6739812"/>
              <a:gd name="connsiteY480" fmla="*/ 3847027 h 5211717"/>
              <a:gd name="connsiteX481" fmla="*/ 1934285 w 6739812"/>
              <a:gd name="connsiteY481" fmla="*/ 3885069 h 5211717"/>
              <a:gd name="connsiteX482" fmla="*/ 1923733 w 6739812"/>
              <a:gd name="connsiteY482" fmla="*/ 3892844 h 5211717"/>
              <a:gd name="connsiteX483" fmla="*/ 1920956 w 6739812"/>
              <a:gd name="connsiteY483" fmla="*/ 3911449 h 5211717"/>
              <a:gd name="connsiteX484" fmla="*/ 1912904 w 6739812"/>
              <a:gd name="connsiteY484" fmla="*/ 3950880 h 5211717"/>
              <a:gd name="connsiteX485" fmla="*/ 1918735 w 6739812"/>
              <a:gd name="connsiteY485" fmla="*/ 3975593 h 5211717"/>
              <a:gd name="connsiteX486" fmla="*/ 1928731 w 6739812"/>
              <a:gd name="connsiteY486" fmla="*/ 3989200 h 5211717"/>
              <a:gd name="connsiteX487" fmla="*/ 1942893 w 6739812"/>
              <a:gd name="connsiteY487" fmla="*/ 3964208 h 5211717"/>
              <a:gd name="connsiteX488" fmla="*/ 2007315 w 6739812"/>
              <a:gd name="connsiteY488" fmla="*/ 3927832 h 5211717"/>
              <a:gd name="connsiteX489" fmla="*/ 2025087 w 6739812"/>
              <a:gd name="connsiteY489" fmla="*/ 3921723 h 5211717"/>
              <a:gd name="connsiteX490" fmla="*/ 2074792 w 6739812"/>
              <a:gd name="connsiteY490" fmla="*/ 3874240 h 5211717"/>
              <a:gd name="connsiteX491" fmla="*/ 2088398 w 6739812"/>
              <a:gd name="connsiteY491" fmla="*/ 3875350 h 5211717"/>
              <a:gd name="connsiteX492" fmla="*/ 2123108 w 6739812"/>
              <a:gd name="connsiteY492" fmla="*/ 3912004 h 5211717"/>
              <a:gd name="connsiteX493" fmla="*/ 2128384 w 6739812"/>
              <a:gd name="connsiteY493" fmla="*/ 3924222 h 5211717"/>
              <a:gd name="connsiteX494" fmla="*/ 2133660 w 6739812"/>
              <a:gd name="connsiteY494" fmla="*/ 3948381 h 5211717"/>
              <a:gd name="connsiteX495" fmla="*/ 2123386 w 6739812"/>
              <a:gd name="connsiteY495" fmla="*/ 3956989 h 5211717"/>
              <a:gd name="connsiteX496" fmla="*/ 2071737 w 6739812"/>
              <a:gd name="connsiteY496" fmla="*/ 3982258 h 5211717"/>
              <a:gd name="connsiteX497" fmla="*/ 2053966 w 6739812"/>
              <a:gd name="connsiteY497" fmla="*/ 3988922 h 5211717"/>
              <a:gd name="connsiteX498" fmla="*/ 2006205 w 6739812"/>
              <a:gd name="connsiteY498" fmla="*/ 4023910 h 5211717"/>
              <a:gd name="connsiteX499" fmla="*/ 1999540 w 6739812"/>
              <a:gd name="connsiteY499" fmla="*/ 4033351 h 5211717"/>
              <a:gd name="connsiteX500" fmla="*/ 1972327 w 6739812"/>
              <a:gd name="connsiteY500" fmla="*/ 4041126 h 5211717"/>
              <a:gd name="connsiteX501" fmla="*/ 1957333 w 6739812"/>
              <a:gd name="connsiteY501" fmla="*/ 4073337 h 5211717"/>
              <a:gd name="connsiteX502" fmla="*/ 1938728 w 6739812"/>
              <a:gd name="connsiteY502" fmla="*/ 4066395 h 5211717"/>
              <a:gd name="connsiteX503" fmla="*/ 1925955 w 6739812"/>
              <a:gd name="connsiteY503" fmla="*/ 4066951 h 5211717"/>
              <a:gd name="connsiteX504" fmla="*/ 1920679 w 6739812"/>
              <a:gd name="connsiteY504" fmla="*/ 4088610 h 5211717"/>
              <a:gd name="connsiteX505" fmla="*/ 1887912 w 6739812"/>
              <a:gd name="connsiteY505" fmla="*/ 4054177 h 5211717"/>
              <a:gd name="connsiteX506" fmla="*/ 1885413 w 6739812"/>
              <a:gd name="connsiteY506" fmla="*/ 4047235 h 5211717"/>
              <a:gd name="connsiteX507" fmla="*/ 1883747 w 6739812"/>
              <a:gd name="connsiteY507" fmla="*/ 4041682 h 5211717"/>
              <a:gd name="connsiteX508" fmla="*/ 1892355 w 6739812"/>
              <a:gd name="connsiteY508" fmla="*/ 4028353 h 5211717"/>
              <a:gd name="connsiteX509" fmla="*/ 1906239 w 6739812"/>
              <a:gd name="connsiteY509" fmla="*/ 4010581 h 5211717"/>
              <a:gd name="connsiteX510" fmla="*/ 1900963 w 6739812"/>
              <a:gd name="connsiteY510" fmla="*/ 3965874 h 5211717"/>
              <a:gd name="connsiteX511" fmla="*/ 1891800 w 6739812"/>
              <a:gd name="connsiteY511" fmla="*/ 3908117 h 5211717"/>
              <a:gd name="connsiteX512" fmla="*/ 1898742 w 6739812"/>
              <a:gd name="connsiteY512" fmla="*/ 3899231 h 5211717"/>
              <a:gd name="connsiteX513" fmla="*/ 1932064 w 6739812"/>
              <a:gd name="connsiteY513" fmla="*/ 3844528 h 5211717"/>
              <a:gd name="connsiteX514" fmla="*/ 1681317 w 6739812"/>
              <a:gd name="connsiteY514" fmla="*/ 3843417 h 5211717"/>
              <a:gd name="connsiteX515" fmla="*/ 1672987 w 6739812"/>
              <a:gd name="connsiteY515" fmla="*/ 3847305 h 5211717"/>
              <a:gd name="connsiteX516" fmla="*/ 1671043 w 6739812"/>
              <a:gd name="connsiteY516" fmla="*/ 3850914 h 5211717"/>
              <a:gd name="connsiteX517" fmla="*/ 1674653 w 6739812"/>
              <a:gd name="connsiteY517" fmla="*/ 3873962 h 5211717"/>
              <a:gd name="connsiteX518" fmla="*/ 1686593 w 6739812"/>
              <a:gd name="connsiteY518" fmla="*/ 3904229 h 5211717"/>
              <a:gd name="connsiteX519" fmla="*/ 1722414 w 6739812"/>
              <a:gd name="connsiteY519" fmla="*/ 3908395 h 5211717"/>
              <a:gd name="connsiteX520" fmla="*/ 1724635 w 6739812"/>
              <a:gd name="connsiteY520" fmla="*/ 3878960 h 5211717"/>
              <a:gd name="connsiteX521" fmla="*/ 1721303 w 6739812"/>
              <a:gd name="connsiteY521" fmla="*/ 3867575 h 5211717"/>
              <a:gd name="connsiteX522" fmla="*/ 1714916 w 6739812"/>
              <a:gd name="connsiteY522" fmla="*/ 3854524 h 5211717"/>
              <a:gd name="connsiteX523" fmla="*/ 1681317 w 6739812"/>
              <a:gd name="connsiteY523" fmla="*/ 3843417 h 5211717"/>
              <a:gd name="connsiteX524" fmla="*/ 1931508 w 6739812"/>
              <a:gd name="connsiteY524" fmla="*/ 3840085 h 5211717"/>
              <a:gd name="connsiteX525" fmla="*/ 1934563 w 6739812"/>
              <a:gd name="connsiteY525" fmla="*/ 3847027 h 5211717"/>
              <a:gd name="connsiteX526" fmla="*/ 1932064 w 6739812"/>
              <a:gd name="connsiteY526" fmla="*/ 3844250 h 5211717"/>
              <a:gd name="connsiteX527" fmla="*/ 1932064 w 6739812"/>
              <a:gd name="connsiteY527" fmla="*/ 3844528 h 5211717"/>
              <a:gd name="connsiteX528" fmla="*/ 1736298 w 6739812"/>
              <a:gd name="connsiteY528" fmla="*/ 3826479 h 5211717"/>
              <a:gd name="connsiteX529" fmla="*/ 1731577 w 6739812"/>
              <a:gd name="connsiteY529" fmla="*/ 3830366 h 5211717"/>
              <a:gd name="connsiteX530" fmla="*/ 1730744 w 6739812"/>
              <a:gd name="connsiteY530" fmla="*/ 3837030 h 5211717"/>
              <a:gd name="connsiteX531" fmla="*/ 1736020 w 6739812"/>
              <a:gd name="connsiteY531" fmla="*/ 3845083 h 5211717"/>
              <a:gd name="connsiteX532" fmla="*/ 1741852 w 6739812"/>
              <a:gd name="connsiteY532" fmla="*/ 3835920 h 5211717"/>
              <a:gd name="connsiteX533" fmla="*/ 1736298 w 6739812"/>
              <a:gd name="connsiteY533" fmla="*/ 3826479 h 5211717"/>
              <a:gd name="connsiteX534" fmla="*/ 3922471 w 6739812"/>
              <a:gd name="connsiteY534" fmla="*/ 3793062 h 5211717"/>
              <a:gd name="connsiteX535" fmla="*/ 3935813 w 6739812"/>
              <a:gd name="connsiteY535" fmla="*/ 3798433 h 5211717"/>
              <a:gd name="connsiteX536" fmla="*/ 3961082 w 6739812"/>
              <a:gd name="connsiteY536" fmla="*/ 3811207 h 5211717"/>
              <a:gd name="connsiteX537" fmla="*/ 3975243 w 6739812"/>
              <a:gd name="connsiteY537" fmla="*/ 3836476 h 5211717"/>
              <a:gd name="connsiteX538" fmla="*/ 3975521 w 6739812"/>
              <a:gd name="connsiteY538" fmla="*/ 3851470 h 5211717"/>
              <a:gd name="connsiteX539" fmla="*/ 3973022 w 6739812"/>
              <a:gd name="connsiteY539" fmla="*/ 3853136 h 5211717"/>
              <a:gd name="connsiteX540" fmla="*/ 3938589 w 6739812"/>
              <a:gd name="connsiteY540" fmla="*/ 3843418 h 5211717"/>
              <a:gd name="connsiteX541" fmla="*/ 3908322 w 6739812"/>
              <a:gd name="connsiteY541" fmla="*/ 3879239 h 5211717"/>
              <a:gd name="connsiteX542" fmla="*/ 3873890 w 6739812"/>
              <a:gd name="connsiteY542" fmla="*/ 3896455 h 5211717"/>
              <a:gd name="connsiteX543" fmla="*/ 3866392 w 6739812"/>
              <a:gd name="connsiteY543" fmla="*/ 3885903 h 5211717"/>
              <a:gd name="connsiteX544" fmla="*/ 3864726 w 6739812"/>
              <a:gd name="connsiteY544" fmla="*/ 3875629 h 5211717"/>
              <a:gd name="connsiteX545" fmla="*/ 3869724 w 6739812"/>
              <a:gd name="connsiteY545" fmla="*/ 3839252 h 5211717"/>
              <a:gd name="connsiteX546" fmla="*/ 3879443 w 6739812"/>
              <a:gd name="connsiteY546" fmla="*/ 3828978 h 5211717"/>
              <a:gd name="connsiteX547" fmla="*/ 3896659 w 6739812"/>
              <a:gd name="connsiteY547" fmla="*/ 3812040 h 5211717"/>
              <a:gd name="connsiteX548" fmla="*/ 3922471 w 6739812"/>
              <a:gd name="connsiteY548" fmla="*/ 3793062 h 5211717"/>
              <a:gd name="connsiteX549" fmla="*/ 3700060 w 6739812"/>
              <a:gd name="connsiteY549" fmla="*/ 3791490 h 5211717"/>
              <a:gd name="connsiteX550" fmla="*/ 3695895 w 6739812"/>
              <a:gd name="connsiteY550" fmla="*/ 3797322 h 5211717"/>
              <a:gd name="connsiteX551" fmla="*/ 3699783 w 6739812"/>
              <a:gd name="connsiteY551" fmla="*/ 3817315 h 5211717"/>
              <a:gd name="connsiteX552" fmla="*/ 3716444 w 6739812"/>
              <a:gd name="connsiteY552" fmla="*/ 3842584 h 5211717"/>
              <a:gd name="connsiteX553" fmla="*/ 3718387 w 6739812"/>
              <a:gd name="connsiteY553" fmla="*/ 3831754 h 5211717"/>
              <a:gd name="connsiteX554" fmla="*/ 3714222 w 6739812"/>
              <a:gd name="connsiteY554" fmla="*/ 3810095 h 5211717"/>
              <a:gd name="connsiteX555" fmla="*/ 3700060 w 6739812"/>
              <a:gd name="connsiteY555" fmla="*/ 3791490 h 5211717"/>
              <a:gd name="connsiteX556" fmla="*/ 2354695 w 6739812"/>
              <a:gd name="connsiteY556" fmla="*/ 3786492 h 5211717"/>
              <a:gd name="connsiteX557" fmla="*/ 2360804 w 6739812"/>
              <a:gd name="connsiteY557" fmla="*/ 3798988 h 5211717"/>
              <a:gd name="connsiteX558" fmla="*/ 2362470 w 6739812"/>
              <a:gd name="connsiteY558" fmla="*/ 3810095 h 5211717"/>
              <a:gd name="connsiteX559" fmla="*/ 2359138 w 6739812"/>
              <a:gd name="connsiteY559" fmla="*/ 3809262 h 5211717"/>
              <a:gd name="connsiteX560" fmla="*/ 2353306 w 6739812"/>
              <a:gd name="connsiteY560" fmla="*/ 3798710 h 5211717"/>
              <a:gd name="connsiteX561" fmla="*/ 2354695 w 6739812"/>
              <a:gd name="connsiteY561" fmla="*/ 3786492 h 5211717"/>
              <a:gd name="connsiteX562" fmla="*/ 4568093 w 6739812"/>
              <a:gd name="connsiteY562" fmla="*/ 3780662 h 5211717"/>
              <a:gd name="connsiteX563" fmla="*/ 4593639 w 6739812"/>
              <a:gd name="connsiteY563" fmla="*/ 3827867 h 5211717"/>
              <a:gd name="connsiteX564" fmla="*/ 4606968 w 6739812"/>
              <a:gd name="connsiteY564" fmla="*/ 3867298 h 5211717"/>
              <a:gd name="connsiteX565" fmla="*/ 4605302 w 6739812"/>
              <a:gd name="connsiteY565" fmla="*/ 3871463 h 5211717"/>
              <a:gd name="connsiteX566" fmla="*/ 4594195 w 6739812"/>
              <a:gd name="connsiteY566" fmla="*/ 3859245 h 5211717"/>
              <a:gd name="connsiteX567" fmla="*/ 4582810 w 6739812"/>
              <a:gd name="connsiteY567" fmla="*/ 3829533 h 5211717"/>
              <a:gd name="connsiteX568" fmla="*/ 4568093 w 6739812"/>
              <a:gd name="connsiteY568" fmla="*/ 3780662 h 5211717"/>
              <a:gd name="connsiteX569" fmla="*/ 2399124 w 6739812"/>
              <a:gd name="connsiteY569" fmla="*/ 3778787 h 5211717"/>
              <a:gd name="connsiteX570" fmla="*/ 2406620 w 6739812"/>
              <a:gd name="connsiteY570" fmla="*/ 3794268 h 5211717"/>
              <a:gd name="connsiteX571" fmla="*/ 2413562 w 6739812"/>
              <a:gd name="connsiteY571" fmla="*/ 3830644 h 5211717"/>
              <a:gd name="connsiteX572" fmla="*/ 2404121 w 6739812"/>
              <a:gd name="connsiteY572" fmla="*/ 3820092 h 5211717"/>
              <a:gd name="connsiteX573" fmla="*/ 2394125 w 6739812"/>
              <a:gd name="connsiteY573" fmla="*/ 3781216 h 5211717"/>
              <a:gd name="connsiteX574" fmla="*/ 2399124 w 6739812"/>
              <a:gd name="connsiteY574" fmla="*/ 3778787 h 5211717"/>
              <a:gd name="connsiteX575" fmla="*/ 4055215 w 6739812"/>
              <a:gd name="connsiteY575" fmla="*/ 3776773 h 5211717"/>
              <a:gd name="connsiteX576" fmla="*/ 4049662 w 6739812"/>
              <a:gd name="connsiteY576" fmla="*/ 3778717 h 5211717"/>
              <a:gd name="connsiteX577" fmla="*/ 4055215 w 6739812"/>
              <a:gd name="connsiteY577" fmla="*/ 3801209 h 5211717"/>
              <a:gd name="connsiteX578" fmla="*/ 4061879 w 6739812"/>
              <a:gd name="connsiteY578" fmla="*/ 3812039 h 5211717"/>
              <a:gd name="connsiteX579" fmla="*/ 4070210 w 6739812"/>
              <a:gd name="connsiteY579" fmla="*/ 3816204 h 5211717"/>
              <a:gd name="connsiteX580" fmla="*/ 4066600 w 6739812"/>
              <a:gd name="connsiteY580" fmla="*/ 3790657 h 5211717"/>
              <a:gd name="connsiteX581" fmla="*/ 4055215 w 6739812"/>
              <a:gd name="connsiteY581" fmla="*/ 3776773 h 5211717"/>
              <a:gd name="connsiteX582" fmla="*/ 2503775 w 6739812"/>
              <a:gd name="connsiteY582" fmla="*/ 3765666 h 5211717"/>
              <a:gd name="connsiteX583" fmla="*/ 2521303 w 6739812"/>
              <a:gd name="connsiteY583" fmla="*/ 3790936 h 5211717"/>
              <a:gd name="connsiteX584" fmla="*/ 2539353 w 6739812"/>
              <a:gd name="connsiteY584" fmla="*/ 3819815 h 5211717"/>
              <a:gd name="connsiteX585" fmla="*/ 2550738 w 6739812"/>
              <a:gd name="connsiteY585" fmla="*/ 3842862 h 5211717"/>
              <a:gd name="connsiteX586" fmla="*/ 2551015 w 6739812"/>
              <a:gd name="connsiteY586" fmla="*/ 3851748 h 5211717"/>
              <a:gd name="connsiteX587" fmla="*/ 2505475 w 6739812"/>
              <a:gd name="connsiteY587" fmla="*/ 3909228 h 5211717"/>
              <a:gd name="connsiteX588" fmla="*/ 2490758 w 6739812"/>
              <a:gd name="connsiteY588" fmla="*/ 3914226 h 5211717"/>
              <a:gd name="connsiteX589" fmla="*/ 2472987 w 6739812"/>
              <a:gd name="connsiteY589" fmla="*/ 3885903 h 5211717"/>
              <a:gd name="connsiteX590" fmla="*/ 2462157 w 6739812"/>
              <a:gd name="connsiteY590" fmla="*/ 3855913 h 5211717"/>
              <a:gd name="connsiteX591" fmla="*/ 2454104 w 6739812"/>
              <a:gd name="connsiteY591" fmla="*/ 3798433 h 5211717"/>
              <a:gd name="connsiteX592" fmla="*/ 2457714 w 6739812"/>
              <a:gd name="connsiteY592" fmla="*/ 3782328 h 5211717"/>
              <a:gd name="connsiteX593" fmla="*/ 2466322 w 6739812"/>
              <a:gd name="connsiteY593" fmla="*/ 3788436 h 5211717"/>
              <a:gd name="connsiteX594" fmla="*/ 2489925 w 6739812"/>
              <a:gd name="connsiteY594" fmla="*/ 3781494 h 5211717"/>
              <a:gd name="connsiteX595" fmla="*/ 2494368 w 6739812"/>
              <a:gd name="connsiteY595" fmla="*/ 3767055 h 5211717"/>
              <a:gd name="connsiteX596" fmla="*/ 2503775 w 6739812"/>
              <a:gd name="connsiteY596" fmla="*/ 3765666 h 5211717"/>
              <a:gd name="connsiteX597" fmla="*/ 2594056 w 6739812"/>
              <a:gd name="connsiteY597" fmla="*/ 3764278 h 5211717"/>
              <a:gd name="connsiteX598" fmla="*/ 2597666 w 6739812"/>
              <a:gd name="connsiteY598" fmla="*/ 3774552 h 5211717"/>
              <a:gd name="connsiteX599" fmla="*/ 2592945 w 6739812"/>
              <a:gd name="connsiteY599" fmla="*/ 3768998 h 5211717"/>
              <a:gd name="connsiteX600" fmla="*/ 4777187 w 6739812"/>
              <a:gd name="connsiteY600" fmla="*/ 3745951 h 5211717"/>
              <a:gd name="connsiteX601" fmla="*/ 4779408 w 6739812"/>
              <a:gd name="connsiteY601" fmla="*/ 3750116 h 5211717"/>
              <a:gd name="connsiteX602" fmla="*/ 4779686 w 6739812"/>
              <a:gd name="connsiteY602" fmla="*/ 3752893 h 5211717"/>
              <a:gd name="connsiteX603" fmla="*/ 4776076 w 6739812"/>
              <a:gd name="connsiteY603" fmla="*/ 3747895 h 5211717"/>
              <a:gd name="connsiteX604" fmla="*/ 4778575 w 6739812"/>
              <a:gd name="connsiteY604" fmla="*/ 3749561 h 5211717"/>
              <a:gd name="connsiteX605" fmla="*/ 4777187 w 6739812"/>
              <a:gd name="connsiteY605" fmla="*/ 3745951 h 5211717"/>
              <a:gd name="connsiteX606" fmla="*/ 2895453 w 6739812"/>
              <a:gd name="connsiteY606" fmla="*/ 3744133 h 5211717"/>
              <a:gd name="connsiteX607" fmla="*/ 2930050 w 6739812"/>
              <a:gd name="connsiteY607" fmla="*/ 3792046 h 5211717"/>
              <a:gd name="connsiteX608" fmla="*/ 2944490 w 6739812"/>
              <a:gd name="connsiteY608" fmla="*/ 3833143 h 5211717"/>
              <a:gd name="connsiteX609" fmla="*/ 2928106 w 6739812"/>
              <a:gd name="connsiteY609" fmla="*/ 3851192 h 5211717"/>
              <a:gd name="connsiteX610" fmla="*/ 2910057 w 6739812"/>
              <a:gd name="connsiteY610" fmla="*/ 3825367 h 5211717"/>
              <a:gd name="connsiteX611" fmla="*/ 2896728 w 6739812"/>
              <a:gd name="connsiteY611" fmla="*/ 3814538 h 5211717"/>
              <a:gd name="connsiteX612" fmla="*/ 2875625 w 6739812"/>
              <a:gd name="connsiteY612" fmla="*/ 3793434 h 5211717"/>
              <a:gd name="connsiteX613" fmla="*/ 2865906 w 6739812"/>
              <a:gd name="connsiteY613" fmla="*/ 3791490 h 5211717"/>
              <a:gd name="connsiteX614" fmla="*/ 2872293 w 6739812"/>
              <a:gd name="connsiteY614" fmla="*/ 3819259 h 5211717"/>
              <a:gd name="connsiteX615" fmla="*/ 2881456 w 6739812"/>
              <a:gd name="connsiteY615" fmla="*/ 3851470 h 5211717"/>
              <a:gd name="connsiteX616" fmla="*/ 2885899 w 6739812"/>
              <a:gd name="connsiteY616" fmla="*/ 3883403 h 5211717"/>
              <a:gd name="connsiteX617" fmla="*/ 2863684 w 6739812"/>
              <a:gd name="connsiteY617" fmla="*/ 3887013 h 5211717"/>
              <a:gd name="connsiteX618" fmla="*/ 2852022 w 6739812"/>
              <a:gd name="connsiteY618" fmla="*/ 3863132 h 5211717"/>
              <a:gd name="connsiteX619" fmla="*/ 2849800 w 6739812"/>
              <a:gd name="connsiteY619" fmla="*/ 3843972 h 5211717"/>
              <a:gd name="connsiteX620" fmla="*/ 2858686 w 6739812"/>
              <a:gd name="connsiteY620" fmla="*/ 3850359 h 5211717"/>
              <a:gd name="connsiteX621" fmla="*/ 2861741 w 6739812"/>
              <a:gd name="connsiteY621" fmla="*/ 3842028 h 5211717"/>
              <a:gd name="connsiteX622" fmla="*/ 2854521 w 6739812"/>
              <a:gd name="connsiteY622" fmla="*/ 3803431 h 5211717"/>
              <a:gd name="connsiteX623" fmla="*/ 2854798 w 6739812"/>
              <a:gd name="connsiteY623" fmla="*/ 3772053 h 5211717"/>
              <a:gd name="connsiteX624" fmla="*/ 2875347 w 6739812"/>
              <a:gd name="connsiteY624" fmla="*/ 3754836 h 5211717"/>
              <a:gd name="connsiteX625" fmla="*/ 2876458 w 6739812"/>
              <a:gd name="connsiteY625" fmla="*/ 3757336 h 5211717"/>
              <a:gd name="connsiteX626" fmla="*/ 2888675 w 6739812"/>
              <a:gd name="connsiteY626" fmla="*/ 3744840 h 5211717"/>
              <a:gd name="connsiteX627" fmla="*/ 2895453 w 6739812"/>
              <a:gd name="connsiteY627" fmla="*/ 3744133 h 5211717"/>
              <a:gd name="connsiteX628" fmla="*/ 4281040 w 6739812"/>
              <a:gd name="connsiteY628" fmla="*/ 3713219 h 5211717"/>
              <a:gd name="connsiteX629" fmla="*/ 4278749 w 6739812"/>
              <a:gd name="connsiteY629" fmla="*/ 3714850 h 5211717"/>
              <a:gd name="connsiteX630" fmla="*/ 4281248 w 6739812"/>
              <a:gd name="connsiteY630" fmla="*/ 3725957 h 5211717"/>
              <a:gd name="connsiteX631" fmla="*/ 4289301 w 6739812"/>
              <a:gd name="connsiteY631" fmla="*/ 3733177 h 5211717"/>
              <a:gd name="connsiteX632" fmla="*/ 4287079 w 6739812"/>
              <a:gd name="connsiteY632" fmla="*/ 3722625 h 5211717"/>
              <a:gd name="connsiteX633" fmla="*/ 4281040 w 6739812"/>
              <a:gd name="connsiteY633" fmla="*/ 3713219 h 5211717"/>
              <a:gd name="connsiteX634" fmla="*/ 4762192 w 6739812"/>
              <a:gd name="connsiteY634" fmla="*/ 3712352 h 5211717"/>
              <a:gd name="connsiteX635" fmla="*/ 4767468 w 6739812"/>
              <a:gd name="connsiteY635" fmla="*/ 3720405 h 5211717"/>
              <a:gd name="connsiteX636" fmla="*/ 4777187 w 6739812"/>
              <a:gd name="connsiteY636" fmla="*/ 3745674 h 5211717"/>
              <a:gd name="connsiteX637" fmla="*/ 4762192 w 6739812"/>
              <a:gd name="connsiteY637" fmla="*/ 3712352 h 5211717"/>
              <a:gd name="connsiteX638" fmla="*/ 4922137 w 6739812"/>
              <a:gd name="connsiteY638" fmla="*/ 3712073 h 5211717"/>
              <a:gd name="connsiteX639" fmla="*/ 4927413 w 6739812"/>
              <a:gd name="connsiteY639" fmla="*/ 3719571 h 5211717"/>
              <a:gd name="connsiteX640" fmla="*/ 4922692 w 6739812"/>
              <a:gd name="connsiteY640" fmla="*/ 3722626 h 5211717"/>
              <a:gd name="connsiteX641" fmla="*/ 4919360 w 6739812"/>
              <a:gd name="connsiteY641" fmla="*/ 3713184 h 5211717"/>
              <a:gd name="connsiteX642" fmla="*/ 4922137 w 6739812"/>
              <a:gd name="connsiteY642" fmla="*/ 3712073 h 5211717"/>
              <a:gd name="connsiteX643" fmla="*/ 4136021 w 6739812"/>
              <a:gd name="connsiteY643" fmla="*/ 3702077 h 5211717"/>
              <a:gd name="connsiteX644" fmla="*/ 4136576 w 6739812"/>
              <a:gd name="connsiteY644" fmla="*/ 3715961 h 5211717"/>
              <a:gd name="connsiteX645" fmla="*/ 4149349 w 6739812"/>
              <a:gd name="connsiteY645" fmla="*/ 3731789 h 5211717"/>
              <a:gd name="connsiteX646" fmla="*/ 4145739 w 6739812"/>
              <a:gd name="connsiteY646" fmla="*/ 3713184 h 5211717"/>
              <a:gd name="connsiteX647" fmla="*/ 4136021 w 6739812"/>
              <a:gd name="connsiteY647" fmla="*/ 3702077 h 5211717"/>
              <a:gd name="connsiteX648" fmla="*/ 2357923 w 6739812"/>
              <a:gd name="connsiteY648" fmla="*/ 3656260 h 5211717"/>
              <a:gd name="connsiteX649" fmla="*/ 2365246 w 6739812"/>
              <a:gd name="connsiteY649" fmla="*/ 3659314 h 5211717"/>
              <a:gd name="connsiteX650" fmla="*/ 2376353 w 6739812"/>
              <a:gd name="connsiteY650" fmla="*/ 3681529 h 5211717"/>
              <a:gd name="connsiteX651" fmla="*/ 2380796 w 6739812"/>
              <a:gd name="connsiteY651" fmla="*/ 3704577 h 5211717"/>
              <a:gd name="connsiteX652" fmla="*/ 2364968 w 6739812"/>
              <a:gd name="connsiteY652" fmla="*/ 3692359 h 5211717"/>
              <a:gd name="connsiteX653" fmla="*/ 2358582 w 6739812"/>
              <a:gd name="connsiteY653" fmla="*/ 3678475 h 5211717"/>
              <a:gd name="connsiteX654" fmla="*/ 2355805 w 6739812"/>
              <a:gd name="connsiteY654" fmla="*/ 3666534 h 5211717"/>
              <a:gd name="connsiteX655" fmla="*/ 2357923 w 6739812"/>
              <a:gd name="connsiteY655" fmla="*/ 3656260 h 5211717"/>
              <a:gd name="connsiteX656" fmla="*/ 3691452 w 6739812"/>
              <a:gd name="connsiteY656" fmla="*/ 3649317 h 5211717"/>
              <a:gd name="connsiteX657" fmla="*/ 3703115 w 6739812"/>
              <a:gd name="connsiteY657" fmla="*/ 3667089 h 5211717"/>
              <a:gd name="connsiteX658" fmla="*/ 3745045 w 6739812"/>
              <a:gd name="connsiteY658" fmla="*/ 3756780 h 5211717"/>
              <a:gd name="connsiteX659" fmla="*/ 3762539 w 6739812"/>
              <a:gd name="connsiteY659" fmla="*/ 3767332 h 5211717"/>
              <a:gd name="connsiteX660" fmla="*/ 3769481 w 6739812"/>
              <a:gd name="connsiteY660" fmla="*/ 3759001 h 5211717"/>
              <a:gd name="connsiteX661" fmla="*/ 3778366 w 6739812"/>
              <a:gd name="connsiteY661" fmla="*/ 3755114 h 5211717"/>
              <a:gd name="connsiteX662" fmla="*/ 3789751 w 6739812"/>
              <a:gd name="connsiteY662" fmla="*/ 3769554 h 5211717"/>
              <a:gd name="connsiteX663" fmla="*/ 3790584 w 6739812"/>
              <a:gd name="connsiteY663" fmla="*/ 3776773 h 5211717"/>
              <a:gd name="connsiteX664" fmla="*/ 3785308 w 6739812"/>
              <a:gd name="connsiteY664" fmla="*/ 3788991 h 5211717"/>
              <a:gd name="connsiteX665" fmla="*/ 3766704 w 6739812"/>
              <a:gd name="connsiteY665" fmla="*/ 3810373 h 5211717"/>
              <a:gd name="connsiteX666" fmla="*/ 3745600 w 6739812"/>
              <a:gd name="connsiteY666" fmla="*/ 3826478 h 5211717"/>
              <a:gd name="connsiteX667" fmla="*/ 3750876 w 6739812"/>
              <a:gd name="connsiteY667" fmla="*/ 3849804 h 5211717"/>
              <a:gd name="connsiteX668" fmla="*/ 3764205 w 6739812"/>
              <a:gd name="connsiteY668" fmla="*/ 3875628 h 5211717"/>
              <a:gd name="connsiteX669" fmla="*/ 3788085 w 6739812"/>
              <a:gd name="connsiteY669" fmla="*/ 3884236 h 5211717"/>
              <a:gd name="connsiteX670" fmla="*/ 3794194 w 6739812"/>
              <a:gd name="connsiteY670" fmla="*/ 3893399 h 5211717"/>
              <a:gd name="connsiteX671" fmla="*/ 3795305 w 6739812"/>
              <a:gd name="connsiteY671" fmla="*/ 3901175 h 5211717"/>
              <a:gd name="connsiteX672" fmla="*/ 3780032 w 6739812"/>
              <a:gd name="connsiteY672" fmla="*/ 3914781 h 5211717"/>
              <a:gd name="connsiteX673" fmla="*/ 3781699 w 6739812"/>
              <a:gd name="connsiteY673" fmla="*/ 3918668 h 5211717"/>
              <a:gd name="connsiteX674" fmla="*/ 3767259 w 6739812"/>
              <a:gd name="connsiteY674" fmla="*/ 3925888 h 5211717"/>
              <a:gd name="connsiteX675" fmla="*/ 3738936 w 6739812"/>
              <a:gd name="connsiteY675" fmla="*/ 3903673 h 5211717"/>
              <a:gd name="connsiteX676" fmla="*/ 3727828 w 6739812"/>
              <a:gd name="connsiteY676" fmla="*/ 3891456 h 5211717"/>
              <a:gd name="connsiteX677" fmla="*/ 3680345 w 6739812"/>
              <a:gd name="connsiteY677" fmla="*/ 3808151 h 5211717"/>
              <a:gd name="connsiteX678" fmla="*/ 3668405 w 6739812"/>
              <a:gd name="connsiteY678" fmla="*/ 3767610 h 5211717"/>
              <a:gd name="connsiteX679" fmla="*/ 3672015 w 6739812"/>
              <a:gd name="connsiteY679" fmla="*/ 3760112 h 5211717"/>
              <a:gd name="connsiteX680" fmla="*/ 3680900 w 6739812"/>
              <a:gd name="connsiteY680" fmla="*/ 3740119 h 5211717"/>
              <a:gd name="connsiteX681" fmla="*/ 3693951 w 6739812"/>
              <a:gd name="connsiteY681" fmla="*/ 3738453 h 5211717"/>
              <a:gd name="connsiteX682" fmla="*/ 3694507 w 6739812"/>
              <a:gd name="connsiteY682" fmla="*/ 3732067 h 5211717"/>
              <a:gd name="connsiteX683" fmla="*/ 3714222 w 6739812"/>
              <a:gd name="connsiteY683" fmla="*/ 3733733 h 5211717"/>
              <a:gd name="connsiteX684" fmla="*/ 3695895 w 6739812"/>
              <a:gd name="connsiteY684" fmla="*/ 3671532 h 5211717"/>
              <a:gd name="connsiteX685" fmla="*/ 3691452 w 6739812"/>
              <a:gd name="connsiteY685" fmla="*/ 3649317 h 5211717"/>
              <a:gd name="connsiteX686" fmla="*/ 2488259 w 6739812"/>
              <a:gd name="connsiteY686" fmla="*/ 3646541 h 5211717"/>
              <a:gd name="connsiteX687" fmla="*/ 2492146 w 6739812"/>
              <a:gd name="connsiteY687" fmla="*/ 3648762 h 5211717"/>
              <a:gd name="connsiteX688" fmla="*/ 2499922 w 6739812"/>
              <a:gd name="connsiteY688" fmla="*/ 3672365 h 5211717"/>
              <a:gd name="connsiteX689" fmla="*/ 2501032 w 6739812"/>
              <a:gd name="connsiteY689" fmla="*/ 3699023 h 5211717"/>
              <a:gd name="connsiteX690" fmla="*/ 2495479 w 6739812"/>
              <a:gd name="connsiteY690" fmla="*/ 3690970 h 5211717"/>
              <a:gd name="connsiteX691" fmla="*/ 2488259 w 6739812"/>
              <a:gd name="connsiteY691" fmla="*/ 3646541 h 5211717"/>
              <a:gd name="connsiteX692" fmla="*/ 4592321 w 6739812"/>
              <a:gd name="connsiteY692" fmla="*/ 3636058 h 5211717"/>
              <a:gd name="connsiteX693" fmla="*/ 4598638 w 6739812"/>
              <a:gd name="connsiteY693" fmla="*/ 3645430 h 5211717"/>
              <a:gd name="connsiteX694" fmla="*/ 4600859 w 6739812"/>
              <a:gd name="connsiteY694" fmla="*/ 3655705 h 5211717"/>
              <a:gd name="connsiteX695" fmla="*/ 4591973 w 6739812"/>
              <a:gd name="connsiteY695" fmla="*/ 3647374 h 5211717"/>
              <a:gd name="connsiteX696" fmla="*/ 4589752 w 6739812"/>
              <a:gd name="connsiteY696" fmla="*/ 3637100 h 5211717"/>
              <a:gd name="connsiteX697" fmla="*/ 4592321 w 6739812"/>
              <a:gd name="connsiteY697" fmla="*/ 3636058 h 5211717"/>
              <a:gd name="connsiteX698" fmla="*/ 4554556 w 6739812"/>
              <a:gd name="connsiteY698" fmla="*/ 3622590 h 5211717"/>
              <a:gd name="connsiteX699" fmla="*/ 4567260 w 6739812"/>
              <a:gd name="connsiteY699" fmla="*/ 3638210 h 5211717"/>
              <a:gd name="connsiteX700" fmla="*/ 4574202 w 6739812"/>
              <a:gd name="connsiteY700" fmla="*/ 3652927 h 5211717"/>
              <a:gd name="connsiteX701" fmla="*/ 4578367 w 6739812"/>
              <a:gd name="connsiteY701" fmla="*/ 3665145 h 5211717"/>
              <a:gd name="connsiteX702" fmla="*/ 4564483 w 6739812"/>
              <a:gd name="connsiteY702" fmla="*/ 3673198 h 5211717"/>
              <a:gd name="connsiteX703" fmla="*/ 4564761 w 6739812"/>
              <a:gd name="connsiteY703" fmla="*/ 3673476 h 5211717"/>
              <a:gd name="connsiteX704" fmla="*/ 4556152 w 6739812"/>
              <a:gd name="connsiteY704" fmla="*/ 3677919 h 5211717"/>
              <a:gd name="connsiteX705" fmla="*/ 4552820 w 6739812"/>
              <a:gd name="connsiteY705" fmla="*/ 3677919 h 5211717"/>
              <a:gd name="connsiteX706" fmla="*/ 4545323 w 6739812"/>
              <a:gd name="connsiteY706" fmla="*/ 3662646 h 5211717"/>
              <a:gd name="connsiteX707" fmla="*/ 4548933 w 6739812"/>
              <a:gd name="connsiteY707" fmla="*/ 3624882 h 5211717"/>
              <a:gd name="connsiteX708" fmla="*/ 4554556 w 6739812"/>
              <a:gd name="connsiteY708" fmla="*/ 3622590 h 5211717"/>
              <a:gd name="connsiteX709" fmla="*/ 3572605 w 6739812"/>
              <a:gd name="connsiteY709" fmla="*/ 3607110 h 5211717"/>
              <a:gd name="connsiteX710" fmla="*/ 3579825 w 6739812"/>
              <a:gd name="connsiteY710" fmla="*/ 3609054 h 5211717"/>
              <a:gd name="connsiteX711" fmla="*/ 3585656 w 6739812"/>
              <a:gd name="connsiteY711" fmla="*/ 3616829 h 5211717"/>
              <a:gd name="connsiteX712" fmla="*/ 3588988 w 6739812"/>
              <a:gd name="connsiteY712" fmla="*/ 3629880 h 5211717"/>
              <a:gd name="connsiteX713" fmla="*/ 3597041 w 6739812"/>
              <a:gd name="connsiteY713" fmla="*/ 3712351 h 5211717"/>
              <a:gd name="connsiteX714" fmla="*/ 3593986 w 6739812"/>
              <a:gd name="connsiteY714" fmla="*/ 3712907 h 5211717"/>
              <a:gd name="connsiteX715" fmla="*/ 3574271 w 6739812"/>
              <a:gd name="connsiteY715" fmla="*/ 3669588 h 5211717"/>
              <a:gd name="connsiteX716" fmla="*/ 3563997 w 6739812"/>
              <a:gd name="connsiteY716" fmla="*/ 3641820 h 5211717"/>
              <a:gd name="connsiteX717" fmla="*/ 3572605 w 6739812"/>
              <a:gd name="connsiteY717" fmla="*/ 3607110 h 5211717"/>
              <a:gd name="connsiteX718" fmla="*/ 5012383 w 6739812"/>
              <a:gd name="connsiteY718" fmla="*/ 3601557 h 5211717"/>
              <a:gd name="connsiteX719" fmla="*/ 5020713 w 6739812"/>
              <a:gd name="connsiteY719" fmla="*/ 3604056 h 5211717"/>
              <a:gd name="connsiteX720" fmla="*/ 5027933 w 6739812"/>
              <a:gd name="connsiteY720" fmla="*/ 3614886 h 5211717"/>
              <a:gd name="connsiteX721" fmla="*/ 5035153 w 6739812"/>
              <a:gd name="connsiteY721" fmla="*/ 3637378 h 5211717"/>
              <a:gd name="connsiteX722" fmla="*/ 5027100 w 6739812"/>
              <a:gd name="connsiteY722" fmla="*/ 3650151 h 5211717"/>
              <a:gd name="connsiteX723" fmla="*/ 5001831 w 6739812"/>
              <a:gd name="connsiteY723" fmla="*/ 3647652 h 5211717"/>
              <a:gd name="connsiteX724" fmla="*/ 4996833 w 6739812"/>
              <a:gd name="connsiteY724" fmla="*/ 3643487 h 5211717"/>
              <a:gd name="connsiteX725" fmla="*/ 4995167 w 6739812"/>
              <a:gd name="connsiteY725" fmla="*/ 3631824 h 5211717"/>
              <a:gd name="connsiteX726" fmla="*/ 5012383 w 6739812"/>
              <a:gd name="connsiteY726" fmla="*/ 3601557 h 5211717"/>
              <a:gd name="connsiteX727" fmla="*/ 3122865 w 6739812"/>
              <a:gd name="connsiteY727" fmla="*/ 3586353 h 5211717"/>
              <a:gd name="connsiteX728" fmla="*/ 3126926 w 6739812"/>
              <a:gd name="connsiteY728" fmla="*/ 3589616 h 5211717"/>
              <a:gd name="connsiteX729" fmla="*/ 3133035 w 6739812"/>
              <a:gd name="connsiteY729" fmla="*/ 3601001 h 5211717"/>
              <a:gd name="connsiteX730" fmla="*/ 3148030 w 6739812"/>
              <a:gd name="connsiteY730" fmla="*/ 3645708 h 5211717"/>
              <a:gd name="connsiteX731" fmla="*/ 3128037 w 6739812"/>
              <a:gd name="connsiteY731" fmla="*/ 3606277 h 5211717"/>
              <a:gd name="connsiteX732" fmla="*/ 3123594 w 6739812"/>
              <a:gd name="connsiteY732" fmla="*/ 3594337 h 5211717"/>
              <a:gd name="connsiteX733" fmla="*/ 3122865 w 6739812"/>
              <a:gd name="connsiteY733" fmla="*/ 3586353 h 5211717"/>
              <a:gd name="connsiteX734" fmla="*/ 4710543 w 6739812"/>
              <a:gd name="connsiteY734" fmla="*/ 3578787 h 5211717"/>
              <a:gd name="connsiteX735" fmla="*/ 4714708 w 6739812"/>
              <a:gd name="connsiteY735" fmla="*/ 3584341 h 5211717"/>
              <a:gd name="connsiteX736" fmla="*/ 4714430 w 6739812"/>
              <a:gd name="connsiteY736" fmla="*/ 3588228 h 5211717"/>
              <a:gd name="connsiteX737" fmla="*/ 3943379 w 6739812"/>
              <a:gd name="connsiteY737" fmla="*/ 3563341 h 5211717"/>
              <a:gd name="connsiteX738" fmla="*/ 3958859 w 6739812"/>
              <a:gd name="connsiteY738" fmla="*/ 3577954 h 5211717"/>
              <a:gd name="connsiteX739" fmla="*/ 3969689 w 6739812"/>
              <a:gd name="connsiteY739" fmla="*/ 3600724 h 5211717"/>
              <a:gd name="connsiteX740" fmla="*/ 3969967 w 6739812"/>
              <a:gd name="connsiteY740" fmla="*/ 3608221 h 5211717"/>
              <a:gd name="connsiteX741" fmla="*/ 3962192 w 6739812"/>
              <a:gd name="connsiteY741" fmla="*/ 3603501 h 5211717"/>
              <a:gd name="connsiteX742" fmla="*/ 3958582 w 6739812"/>
              <a:gd name="connsiteY742" fmla="*/ 3601001 h 5211717"/>
              <a:gd name="connsiteX743" fmla="*/ 3940255 w 6739812"/>
              <a:gd name="connsiteY743" fmla="*/ 3582397 h 5211717"/>
              <a:gd name="connsiteX744" fmla="*/ 3934146 w 6739812"/>
              <a:gd name="connsiteY744" fmla="*/ 3565181 h 5211717"/>
              <a:gd name="connsiteX745" fmla="*/ 3943379 w 6739812"/>
              <a:gd name="connsiteY745" fmla="*/ 3563341 h 5211717"/>
              <a:gd name="connsiteX746" fmla="*/ 4726371 w 6739812"/>
              <a:gd name="connsiteY746" fmla="*/ 3556850 h 5211717"/>
              <a:gd name="connsiteX747" fmla="*/ 4728871 w 6739812"/>
              <a:gd name="connsiteY747" fmla="*/ 3567957 h 5211717"/>
              <a:gd name="connsiteX748" fmla="*/ 4724983 w 6739812"/>
              <a:gd name="connsiteY748" fmla="*/ 3558516 h 5211717"/>
              <a:gd name="connsiteX749" fmla="*/ 4726371 w 6739812"/>
              <a:gd name="connsiteY749" fmla="*/ 3556850 h 5211717"/>
              <a:gd name="connsiteX750" fmla="*/ 3636472 w 6739812"/>
              <a:gd name="connsiteY750" fmla="*/ 3541300 h 5211717"/>
              <a:gd name="connsiteX751" fmla="*/ 3636589 w 6739812"/>
              <a:gd name="connsiteY751" fmla="*/ 3541827 h 5211717"/>
              <a:gd name="connsiteX752" fmla="*/ 3636356 w 6739812"/>
              <a:gd name="connsiteY752" fmla="*/ 3541516 h 5211717"/>
              <a:gd name="connsiteX753" fmla="*/ 3636194 w 6739812"/>
              <a:gd name="connsiteY753" fmla="*/ 3541300 h 5211717"/>
              <a:gd name="connsiteX754" fmla="*/ 3636356 w 6739812"/>
              <a:gd name="connsiteY754" fmla="*/ 3541516 h 5211717"/>
              <a:gd name="connsiteX755" fmla="*/ 3636353 w 6739812"/>
              <a:gd name="connsiteY755" fmla="*/ 3541522 h 5211717"/>
              <a:gd name="connsiteX756" fmla="*/ 2641262 w 6739812"/>
              <a:gd name="connsiteY756" fmla="*/ 3532414 h 5211717"/>
              <a:gd name="connsiteX757" fmla="*/ 2625156 w 6739812"/>
              <a:gd name="connsiteY757" fmla="*/ 3599891 h 5211717"/>
              <a:gd name="connsiteX758" fmla="*/ 2656534 w 6739812"/>
              <a:gd name="connsiteY758" fmla="*/ 3613219 h 5211717"/>
              <a:gd name="connsiteX759" fmla="*/ 2665698 w 6739812"/>
              <a:gd name="connsiteY759" fmla="*/ 3594059 h 5211717"/>
              <a:gd name="connsiteX760" fmla="*/ 2664031 w 6739812"/>
              <a:gd name="connsiteY760" fmla="*/ 3582674 h 5211717"/>
              <a:gd name="connsiteX761" fmla="*/ 2641262 w 6739812"/>
              <a:gd name="connsiteY761" fmla="*/ 3532414 h 5211717"/>
              <a:gd name="connsiteX762" fmla="*/ 3443831 w 6739812"/>
              <a:gd name="connsiteY762" fmla="*/ 3508464 h 5211717"/>
              <a:gd name="connsiteX763" fmla="*/ 3473195 w 6739812"/>
              <a:gd name="connsiteY763" fmla="*/ 3509366 h 5211717"/>
              <a:gd name="connsiteX764" fmla="*/ 3483747 w 6739812"/>
              <a:gd name="connsiteY764" fmla="*/ 3520196 h 5211717"/>
              <a:gd name="connsiteX765" fmla="*/ 3490967 w 6739812"/>
              <a:gd name="connsiteY765" fmla="*/ 3534357 h 5211717"/>
              <a:gd name="connsiteX766" fmla="*/ 3495132 w 6739812"/>
              <a:gd name="connsiteY766" fmla="*/ 3555184 h 5211717"/>
              <a:gd name="connsiteX767" fmla="*/ 3423212 w 6739812"/>
              <a:gd name="connsiteY767" fmla="*/ 3563514 h 5211717"/>
              <a:gd name="connsiteX768" fmla="*/ 3414604 w 6739812"/>
              <a:gd name="connsiteY768" fmla="*/ 3616274 h 5211717"/>
              <a:gd name="connsiteX769" fmla="*/ 3418214 w 6739812"/>
              <a:gd name="connsiteY769" fmla="*/ 3628492 h 5211717"/>
              <a:gd name="connsiteX770" fmla="*/ 3425434 w 6739812"/>
              <a:gd name="connsiteY770" fmla="*/ 3641543 h 5211717"/>
              <a:gd name="connsiteX771" fmla="*/ 3462643 w 6739812"/>
              <a:gd name="connsiteY771" fmla="*/ 3695691 h 5211717"/>
              <a:gd name="connsiteX772" fmla="*/ 3488190 w 6739812"/>
              <a:gd name="connsiteY772" fmla="*/ 3655704 h 5211717"/>
              <a:gd name="connsiteX773" fmla="*/ 3491244 w 6739812"/>
              <a:gd name="connsiteY773" fmla="*/ 3662091 h 5211717"/>
              <a:gd name="connsiteX774" fmla="*/ 3497631 w 6739812"/>
              <a:gd name="connsiteY774" fmla="*/ 3676253 h 5211717"/>
              <a:gd name="connsiteX775" fmla="*/ 3508183 w 6739812"/>
              <a:gd name="connsiteY775" fmla="*/ 3700134 h 5211717"/>
              <a:gd name="connsiteX776" fmla="*/ 3514570 w 6739812"/>
              <a:gd name="connsiteY776" fmla="*/ 3722903 h 5211717"/>
              <a:gd name="connsiteX777" fmla="*/ 3511515 w 6739812"/>
              <a:gd name="connsiteY777" fmla="*/ 3732067 h 5211717"/>
              <a:gd name="connsiteX778" fmla="*/ 3490967 w 6739812"/>
              <a:gd name="connsiteY778" fmla="*/ 3749839 h 5211717"/>
              <a:gd name="connsiteX779" fmla="*/ 3438207 w 6739812"/>
              <a:gd name="connsiteY779" fmla="*/ 3790380 h 5211717"/>
              <a:gd name="connsiteX780" fmla="*/ 3403775 w 6739812"/>
              <a:gd name="connsiteY780" fmla="*/ 3807596 h 5211717"/>
              <a:gd name="connsiteX781" fmla="*/ 3368787 w 6739812"/>
              <a:gd name="connsiteY781" fmla="*/ 3814261 h 5211717"/>
              <a:gd name="connsiteX782" fmla="*/ 3356291 w 6739812"/>
              <a:gd name="connsiteY782" fmla="*/ 3789824 h 5211717"/>
              <a:gd name="connsiteX783" fmla="*/ 3352959 w 6739812"/>
              <a:gd name="connsiteY783" fmla="*/ 3776774 h 5211717"/>
              <a:gd name="connsiteX784" fmla="*/ 3367121 w 6739812"/>
              <a:gd name="connsiteY784" fmla="*/ 3745395 h 5211717"/>
              <a:gd name="connsiteX785" fmla="*/ 3380172 w 6739812"/>
              <a:gd name="connsiteY785" fmla="*/ 3727346 h 5211717"/>
              <a:gd name="connsiteX786" fmla="*/ 3367121 w 6739812"/>
              <a:gd name="connsiteY786" fmla="*/ 3684861 h 5211717"/>
              <a:gd name="connsiteX787" fmla="*/ 3328801 w 6739812"/>
              <a:gd name="connsiteY787" fmla="*/ 3612108 h 5211717"/>
              <a:gd name="connsiteX788" fmla="*/ 3286038 w 6739812"/>
              <a:gd name="connsiteY788" fmla="*/ 3677919 h 5211717"/>
              <a:gd name="connsiteX789" fmla="*/ 3257159 w 6739812"/>
              <a:gd name="connsiteY789" fmla="*/ 3699578 h 5211717"/>
              <a:gd name="connsiteX790" fmla="*/ 3242164 w 6739812"/>
              <a:gd name="connsiteY790" fmla="*/ 3714018 h 5211717"/>
              <a:gd name="connsiteX791" fmla="*/ 3181630 w 6739812"/>
              <a:gd name="connsiteY791" fmla="*/ 3752615 h 5211717"/>
              <a:gd name="connsiteX792" fmla="*/ 3178020 w 6739812"/>
              <a:gd name="connsiteY792" fmla="*/ 3752337 h 5211717"/>
              <a:gd name="connsiteX793" fmla="*/ 3147197 w 6739812"/>
              <a:gd name="connsiteY793" fmla="*/ 3704299 h 5211717"/>
              <a:gd name="connsiteX794" fmla="*/ 3136090 w 6739812"/>
              <a:gd name="connsiteY794" fmla="*/ 3675420 h 5211717"/>
              <a:gd name="connsiteX795" fmla="*/ 3144420 w 6739812"/>
              <a:gd name="connsiteY795" fmla="*/ 3683473 h 5211717"/>
              <a:gd name="connsiteX796" fmla="*/ 3155250 w 6739812"/>
              <a:gd name="connsiteY796" fmla="*/ 3696524 h 5211717"/>
              <a:gd name="connsiteX797" fmla="*/ 3213008 w 6739812"/>
              <a:gd name="connsiteY797" fmla="*/ 3687082 h 5211717"/>
              <a:gd name="connsiteX798" fmla="*/ 3221060 w 6739812"/>
              <a:gd name="connsiteY798" fmla="*/ 3612108 h 5211717"/>
              <a:gd name="connsiteX799" fmla="*/ 3237999 w 6739812"/>
              <a:gd name="connsiteY799" fmla="*/ 3594615 h 5211717"/>
              <a:gd name="connsiteX800" fmla="*/ 3252716 w 6739812"/>
              <a:gd name="connsiteY800" fmla="*/ 3563792 h 5211717"/>
              <a:gd name="connsiteX801" fmla="*/ 3276041 w 6739812"/>
              <a:gd name="connsiteY801" fmla="*/ 3563514 h 5211717"/>
              <a:gd name="connsiteX802" fmla="*/ 3282983 w 6739812"/>
              <a:gd name="connsiteY802" fmla="*/ 3564347 h 5211717"/>
              <a:gd name="connsiteX803" fmla="*/ 3294368 w 6739812"/>
              <a:gd name="connsiteY803" fmla="*/ 3542133 h 5211717"/>
              <a:gd name="connsiteX804" fmla="*/ 3339075 w 6739812"/>
              <a:gd name="connsiteY804" fmla="*/ 3555462 h 5211717"/>
              <a:gd name="connsiteX805" fmla="*/ 3359901 w 6739812"/>
              <a:gd name="connsiteY805" fmla="*/ 3557683 h 5211717"/>
              <a:gd name="connsiteX806" fmla="*/ 3376284 w 6739812"/>
              <a:gd name="connsiteY806" fmla="*/ 3541022 h 5211717"/>
              <a:gd name="connsiteX807" fmla="*/ 3420713 w 6739812"/>
              <a:gd name="connsiteY807" fmla="*/ 3523806 h 5211717"/>
              <a:gd name="connsiteX808" fmla="*/ 3443831 w 6739812"/>
              <a:gd name="connsiteY808" fmla="*/ 3508464 h 5211717"/>
              <a:gd name="connsiteX809" fmla="*/ 4159067 w 6739812"/>
              <a:gd name="connsiteY809" fmla="*/ 3493261 h 5211717"/>
              <a:gd name="connsiteX810" fmla="*/ 4162955 w 6739812"/>
              <a:gd name="connsiteY810" fmla="*/ 3503535 h 5211717"/>
              <a:gd name="connsiteX811" fmla="*/ 4157957 w 6739812"/>
              <a:gd name="connsiteY811" fmla="*/ 3498259 h 5211717"/>
              <a:gd name="connsiteX812" fmla="*/ 4191001 w 6739812"/>
              <a:gd name="connsiteY812" fmla="*/ 3467714 h 5211717"/>
              <a:gd name="connsiteX813" fmla="*/ 4201275 w 6739812"/>
              <a:gd name="connsiteY813" fmla="*/ 3478266 h 5211717"/>
              <a:gd name="connsiteX814" fmla="*/ 4202386 w 6739812"/>
              <a:gd name="connsiteY814" fmla="*/ 3494650 h 5211717"/>
              <a:gd name="connsiteX815" fmla="*/ 4192389 w 6739812"/>
              <a:gd name="connsiteY815" fmla="*/ 3483542 h 5211717"/>
              <a:gd name="connsiteX816" fmla="*/ 4191001 w 6739812"/>
              <a:gd name="connsiteY816" fmla="*/ 3467714 h 5211717"/>
              <a:gd name="connsiteX817" fmla="*/ 4040394 w 6739812"/>
              <a:gd name="connsiteY817" fmla="*/ 3466916 h 5211717"/>
              <a:gd name="connsiteX818" fmla="*/ 4069655 w 6739812"/>
              <a:gd name="connsiteY818" fmla="*/ 3480210 h 5211717"/>
              <a:gd name="connsiteX819" fmla="*/ 4089092 w 6739812"/>
              <a:gd name="connsiteY819" fmla="*/ 3485486 h 5211717"/>
              <a:gd name="connsiteX820" fmla="*/ 4101310 w 6739812"/>
              <a:gd name="connsiteY820" fmla="*/ 3503813 h 5211717"/>
              <a:gd name="connsiteX821" fmla="*/ 4111584 w 6739812"/>
              <a:gd name="connsiteY821" fmla="*/ 3542411 h 5211717"/>
              <a:gd name="connsiteX822" fmla="*/ 4107142 w 6739812"/>
              <a:gd name="connsiteY822" fmla="*/ 3548242 h 5211717"/>
              <a:gd name="connsiteX823" fmla="*/ 4083261 w 6739812"/>
              <a:gd name="connsiteY823" fmla="*/ 3540467 h 5211717"/>
              <a:gd name="connsiteX824" fmla="*/ 4021060 w 6739812"/>
              <a:gd name="connsiteY824" fmla="*/ 3531581 h 5211717"/>
              <a:gd name="connsiteX825" fmla="*/ 4009953 w 6739812"/>
              <a:gd name="connsiteY825" fmla="*/ 3529638 h 5211717"/>
              <a:gd name="connsiteX826" fmla="*/ 3981352 w 6739812"/>
              <a:gd name="connsiteY826" fmla="*/ 3507423 h 5211717"/>
              <a:gd name="connsiteX827" fmla="*/ 3976909 w 6739812"/>
              <a:gd name="connsiteY827" fmla="*/ 3496871 h 5211717"/>
              <a:gd name="connsiteX828" fmla="*/ 3979131 w 6739812"/>
              <a:gd name="connsiteY828" fmla="*/ 3485764 h 5211717"/>
              <a:gd name="connsiteX829" fmla="*/ 4004677 w 6739812"/>
              <a:gd name="connsiteY829" fmla="*/ 3472435 h 5211717"/>
              <a:gd name="connsiteX830" fmla="*/ 4006621 w 6739812"/>
              <a:gd name="connsiteY830" fmla="*/ 3477156 h 5211717"/>
              <a:gd name="connsiteX831" fmla="*/ 4018006 w 6739812"/>
              <a:gd name="connsiteY831" fmla="*/ 3471324 h 5211717"/>
              <a:gd name="connsiteX832" fmla="*/ 4040394 w 6739812"/>
              <a:gd name="connsiteY832" fmla="*/ 3466916 h 5211717"/>
              <a:gd name="connsiteX833" fmla="*/ 3706482 w 6739812"/>
              <a:gd name="connsiteY833" fmla="*/ 3465562 h 5211717"/>
              <a:gd name="connsiteX834" fmla="*/ 3710891 w 6739812"/>
              <a:gd name="connsiteY834" fmla="*/ 3479099 h 5211717"/>
              <a:gd name="connsiteX835" fmla="*/ 3715889 w 6739812"/>
              <a:gd name="connsiteY835" fmla="*/ 3486041 h 5211717"/>
              <a:gd name="connsiteX836" fmla="*/ 3715889 w 6739812"/>
              <a:gd name="connsiteY836" fmla="*/ 3479099 h 5211717"/>
              <a:gd name="connsiteX837" fmla="*/ 3710613 w 6739812"/>
              <a:gd name="connsiteY837" fmla="*/ 3468270 h 5211717"/>
              <a:gd name="connsiteX838" fmla="*/ 3706482 w 6739812"/>
              <a:gd name="connsiteY838" fmla="*/ 3465562 h 5211717"/>
              <a:gd name="connsiteX839" fmla="*/ 3728385 w 6739812"/>
              <a:gd name="connsiteY839" fmla="*/ 3455497 h 5211717"/>
              <a:gd name="connsiteX840" fmla="*/ 3728662 w 6739812"/>
              <a:gd name="connsiteY840" fmla="*/ 3463271 h 5211717"/>
              <a:gd name="connsiteX841" fmla="*/ 3738659 w 6739812"/>
              <a:gd name="connsiteY841" fmla="*/ 3482987 h 5211717"/>
              <a:gd name="connsiteX842" fmla="*/ 3743657 w 6739812"/>
              <a:gd name="connsiteY842" fmla="*/ 3481043 h 5211717"/>
              <a:gd name="connsiteX843" fmla="*/ 3745045 w 6739812"/>
              <a:gd name="connsiteY843" fmla="*/ 3484375 h 5211717"/>
              <a:gd name="connsiteX844" fmla="*/ 3744213 w 6739812"/>
              <a:gd name="connsiteY844" fmla="*/ 3480488 h 5211717"/>
              <a:gd name="connsiteX845" fmla="*/ 3743657 w 6739812"/>
              <a:gd name="connsiteY845" fmla="*/ 3481043 h 5211717"/>
              <a:gd name="connsiteX846" fmla="*/ 3728385 w 6739812"/>
              <a:gd name="connsiteY846" fmla="*/ 3455497 h 5211717"/>
              <a:gd name="connsiteX847" fmla="*/ 2952542 w 6739812"/>
              <a:gd name="connsiteY847" fmla="*/ 3433282 h 5211717"/>
              <a:gd name="connsiteX848" fmla="*/ 2951154 w 6739812"/>
              <a:gd name="connsiteY848" fmla="*/ 3437447 h 5211717"/>
              <a:gd name="connsiteX849" fmla="*/ 2955042 w 6739812"/>
              <a:gd name="connsiteY849" fmla="*/ 3447999 h 5211717"/>
              <a:gd name="connsiteX850" fmla="*/ 2959484 w 6739812"/>
              <a:gd name="connsiteY850" fmla="*/ 3451609 h 5211717"/>
              <a:gd name="connsiteX851" fmla="*/ 2958374 w 6739812"/>
              <a:gd name="connsiteY851" fmla="*/ 3442445 h 5211717"/>
              <a:gd name="connsiteX852" fmla="*/ 2952542 w 6739812"/>
              <a:gd name="connsiteY852" fmla="*/ 3433282 h 5211717"/>
              <a:gd name="connsiteX853" fmla="*/ 2759902 w 6739812"/>
              <a:gd name="connsiteY853" fmla="*/ 3430191 h 5211717"/>
              <a:gd name="connsiteX854" fmla="*/ 2760594 w 6739812"/>
              <a:gd name="connsiteY854" fmla="*/ 3430786 h 5211717"/>
              <a:gd name="connsiteX855" fmla="*/ 2762331 w 6739812"/>
              <a:gd name="connsiteY855" fmla="*/ 3435781 h 5211717"/>
              <a:gd name="connsiteX856" fmla="*/ 2759276 w 6739812"/>
              <a:gd name="connsiteY856" fmla="*/ 3430505 h 5211717"/>
              <a:gd name="connsiteX857" fmla="*/ 3156916 w 6739812"/>
              <a:gd name="connsiteY857" fmla="*/ 3422452 h 5211717"/>
              <a:gd name="connsiteX858" fmla="*/ 3156361 w 6739812"/>
              <a:gd name="connsiteY858" fmla="*/ 3427450 h 5211717"/>
              <a:gd name="connsiteX859" fmla="*/ 3161081 w 6739812"/>
              <a:gd name="connsiteY859" fmla="*/ 3433837 h 5211717"/>
              <a:gd name="connsiteX860" fmla="*/ 5739040 w 6739812"/>
              <a:gd name="connsiteY860" fmla="*/ 3406936 h 5211717"/>
              <a:gd name="connsiteX861" fmla="*/ 5749072 w 6739812"/>
              <a:gd name="connsiteY861" fmla="*/ 3409956 h 5211717"/>
              <a:gd name="connsiteX862" fmla="*/ 5756014 w 6739812"/>
              <a:gd name="connsiteY862" fmla="*/ 3418564 h 5211717"/>
              <a:gd name="connsiteX863" fmla="*/ 5762956 w 6739812"/>
              <a:gd name="connsiteY863" fmla="*/ 3439946 h 5211717"/>
              <a:gd name="connsiteX864" fmla="*/ 5758791 w 6739812"/>
              <a:gd name="connsiteY864" fmla="*/ 3448554 h 5211717"/>
              <a:gd name="connsiteX865" fmla="*/ 5747406 w 6739812"/>
              <a:gd name="connsiteY865" fmla="*/ 3443556 h 5211717"/>
              <a:gd name="connsiteX866" fmla="*/ 5739908 w 6739812"/>
              <a:gd name="connsiteY866" fmla="*/ 3432448 h 5211717"/>
              <a:gd name="connsiteX867" fmla="*/ 5737131 w 6739812"/>
              <a:gd name="connsiteY867" fmla="*/ 3420786 h 5211717"/>
              <a:gd name="connsiteX868" fmla="*/ 5739040 w 6739812"/>
              <a:gd name="connsiteY868" fmla="*/ 3406936 h 5211717"/>
              <a:gd name="connsiteX869" fmla="*/ 3754487 w 6739812"/>
              <a:gd name="connsiteY869" fmla="*/ 3395795 h 5211717"/>
              <a:gd name="connsiteX870" fmla="*/ 3758652 w 6739812"/>
              <a:gd name="connsiteY870" fmla="*/ 3397461 h 5211717"/>
              <a:gd name="connsiteX871" fmla="*/ 3767538 w 6739812"/>
              <a:gd name="connsiteY871" fmla="*/ 3417176 h 5211717"/>
              <a:gd name="connsiteX872" fmla="*/ 3765039 w 6739812"/>
              <a:gd name="connsiteY872" fmla="*/ 3426895 h 5211717"/>
              <a:gd name="connsiteX873" fmla="*/ 3748933 w 6739812"/>
              <a:gd name="connsiteY873" fmla="*/ 3445778 h 5211717"/>
              <a:gd name="connsiteX874" fmla="*/ 3745323 w 6739812"/>
              <a:gd name="connsiteY874" fmla="*/ 3483542 h 5211717"/>
              <a:gd name="connsiteX875" fmla="*/ 3760318 w 6739812"/>
              <a:gd name="connsiteY875" fmla="*/ 3529082 h 5211717"/>
              <a:gd name="connsiteX876" fmla="*/ 3763928 w 6739812"/>
              <a:gd name="connsiteY876" fmla="*/ 3550741 h 5211717"/>
              <a:gd name="connsiteX877" fmla="*/ 3757819 w 6739812"/>
              <a:gd name="connsiteY877" fmla="*/ 3560737 h 5211717"/>
              <a:gd name="connsiteX878" fmla="*/ 3708947 w 6739812"/>
              <a:gd name="connsiteY878" fmla="*/ 3592116 h 5211717"/>
              <a:gd name="connsiteX879" fmla="*/ 3703671 w 6739812"/>
              <a:gd name="connsiteY879" fmla="*/ 3596003 h 5211717"/>
              <a:gd name="connsiteX880" fmla="*/ 3652022 w 6739812"/>
              <a:gd name="connsiteY880" fmla="*/ 3594615 h 5211717"/>
              <a:gd name="connsiteX881" fmla="*/ 3639526 w 6739812"/>
              <a:gd name="connsiteY881" fmla="*/ 3573789 h 5211717"/>
              <a:gd name="connsiteX882" fmla="*/ 3632584 w 6739812"/>
              <a:gd name="connsiteY882" fmla="*/ 3548520 h 5211717"/>
              <a:gd name="connsiteX883" fmla="*/ 3636353 w 6739812"/>
              <a:gd name="connsiteY883" fmla="*/ 3541522 h 5211717"/>
              <a:gd name="connsiteX884" fmla="*/ 3636598 w 6739812"/>
              <a:gd name="connsiteY884" fmla="*/ 3541865 h 5211717"/>
              <a:gd name="connsiteX885" fmla="*/ 3637583 w 6739812"/>
              <a:gd name="connsiteY885" fmla="*/ 3546298 h 5211717"/>
              <a:gd name="connsiteX886" fmla="*/ 3637583 w 6739812"/>
              <a:gd name="connsiteY886" fmla="*/ 3543244 h 5211717"/>
              <a:gd name="connsiteX887" fmla="*/ 3641748 w 6739812"/>
              <a:gd name="connsiteY887" fmla="*/ 3549353 h 5211717"/>
              <a:gd name="connsiteX888" fmla="*/ 3641748 w 6739812"/>
              <a:gd name="connsiteY888" fmla="*/ 3545187 h 5211717"/>
              <a:gd name="connsiteX889" fmla="*/ 3637583 w 6739812"/>
              <a:gd name="connsiteY889" fmla="*/ 3543244 h 5211717"/>
              <a:gd name="connsiteX890" fmla="*/ 3636598 w 6739812"/>
              <a:gd name="connsiteY890" fmla="*/ 3541865 h 5211717"/>
              <a:gd name="connsiteX891" fmla="*/ 3636589 w 6739812"/>
              <a:gd name="connsiteY891" fmla="*/ 3541827 h 5211717"/>
              <a:gd name="connsiteX892" fmla="*/ 3637027 w 6739812"/>
              <a:gd name="connsiteY892" fmla="*/ 3542411 h 5211717"/>
              <a:gd name="connsiteX893" fmla="*/ 3640082 w 6739812"/>
              <a:gd name="connsiteY893" fmla="*/ 3498537 h 5211717"/>
              <a:gd name="connsiteX894" fmla="*/ 3650911 w 6739812"/>
              <a:gd name="connsiteY894" fmla="*/ 3460217 h 5211717"/>
              <a:gd name="connsiteX895" fmla="*/ 3653688 w 6739812"/>
              <a:gd name="connsiteY895" fmla="*/ 3443001 h 5211717"/>
              <a:gd name="connsiteX896" fmla="*/ 3702282 w 6739812"/>
              <a:gd name="connsiteY896" fmla="*/ 3414955 h 5211717"/>
              <a:gd name="connsiteX897" fmla="*/ 3754487 w 6739812"/>
              <a:gd name="connsiteY897" fmla="*/ 3395795 h 5211717"/>
              <a:gd name="connsiteX898" fmla="*/ 4486454 w 6739812"/>
              <a:gd name="connsiteY898" fmla="*/ 3379411 h 5211717"/>
              <a:gd name="connsiteX899" fmla="*/ 4508114 w 6739812"/>
              <a:gd name="connsiteY899" fmla="*/ 3381355 h 5211717"/>
              <a:gd name="connsiteX900" fmla="*/ 4531717 w 6739812"/>
              <a:gd name="connsiteY900" fmla="*/ 3398293 h 5211717"/>
              <a:gd name="connsiteX901" fmla="*/ 4550877 w 6739812"/>
              <a:gd name="connsiteY901" fmla="*/ 3403569 h 5211717"/>
              <a:gd name="connsiteX902" fmla="*/ 4592529 w 6739812"/>
              <a:gd name="connsiteY902" fmla="*/ 3459939 h 5211717"/>
              <a:gd name="connsiteX903" fmla="*/ 4608634 w 6739812"/>
              <a:gd name="connsiteY903" fmla="*/ 3489095 h 5211717"/>
              <a:gd name="connsiteX904" fmla="*/ 4620575 w 6739812"/>
              <a:gd name="connsiteY904" fmla="*/ 3521029 h 5211717"/>
              <a:gd name="connsiteX905" fmla="*/ 4607523 w 6739812"/>
              <a:gd name="connsiteY905" fmla="*/ 3539633 h 5211717"/>
              <a:gd name="connsiteX906" fmla="*/ 4594195 w 6739812"/>
              <a:gd name="connsiteY906" fmla="*/ 3572955 h 5211717"/>
              <a:gd name="connsiteX907" fmla="*/ 4565316 w 6739812"/>
              <a:gd name="connsiteY907" fmla="*/ 3570178 h 5211717"/>
              <a:gd name="connsiteX908" fmla="*/ 4547267 w 6739812"/>
              <a:gd name="connsiteY908" fmla="*/ 3547686 h 5211717"/>
              <a:gd name="connsiteX909" fmla="*/ 4508946 w 6739812"/>
              <a:gd name="connsiteY909" fmla="*/ 3501869 h 5211717"/>
              <a:gd name="connsiteX910" fmla="*/ 4517277 w 6739812"/>
              <a:gd name="connsiteY910" fmla="*/ 3527971 h 5211717"/>
              <a:gd name="connsiteX911" fmla="*/ 4531439 w 6739812"/>
              <a:gd name="connsiteY911" fmla="*/ 3565735 h 5211717"/>
              <a:gd name="connsiteX912" fmla="*/ 4520054 w 6739812"/>
              <a:gd name="connsiteY912" fmla="*/ 3618495 h 5211717"/>
              <a:gd name="connsiteX913" fmla="*/ 4512834 w 6739812"/>
              <a:gd name="connsiteY913" fmla="*/ 3617106 h 5211717"/>
              <a:gd name="connsiteX914" fmla="*/ 4477013 w 6739812"/>
              <a:gd name="connsiteY914" fmla="*/ 3594059 h 5211717"/>
              <a:gd name="connsiteX915" fmla="*/ 4471182 w 6739812"/>
              <a:gd name="connsiteY915" fmla="*/ 3586839 h 5211717"/>
              <a:gd name="connsiteX916" fmla="*/ 4458131 w 6739812"/>
              <a:gd name="connsiteY916" fmla="*/ 3554906 h 5211717"/>
              <a:gd name="connsiteX917" fmla="*/ 4449245 w 6739812"/>
              <a:gd name="connsiteY917" fmla="*/ 3517419 h 5211717"/>
              <a:gd name="connsiteX918" fmla="*/ 4444524 w 6739812"/>
              <a:gd name="connsiteY918" fmla="*/ 3508255 h 5211717"/>
              <a:gd name="connsiteX919" fmla="*/ 4419533 w 6739812"/>
              <a:gd name="connsiteY919" fmla="*/ 3506311 h 5211717"/>
              <a:gd name="connsiteX920" fmla="*/ 4402872 w 6739812"/>
              <a:gd name="connsiteY920" fmla="*/ 3498537 h 5211717"/>
              <a:gd name="connsiteX921" fmla="*/ 4376215 w 6739812"/>
              <a:gd name="connsiteY921" fmla="*/ 3533802 h 5211717"/>
              <a:gd name="connsiteX922" fmla="*/ 4365663 w 6739812"/>
              <a:gd name="connsiteY922" fmla="*/ 3549630 h 5211717"/>
              <a:gd name="connsiteX923" fmla="*/ 4368717 w 6739812"/>
              <a:gd name="connsiteY923" fmla="*/ 3600168 h 5211717"/>
              <a:gd name="connsiteX924" fmla="*/ 4373161 w 6739812"/>
              <a:gd name="connsiteY924" fmla="*/ 3623215 h 5211717"/>
              <a:gd name="connsiteX925" fmla="*/ 4367329 w 6739812"/>
              <a:gd name="connsiteY925" fmla="*/ 3640154 h 5211717"/>
              <a:gd name="connsiteX926" fmla="*/ 4341782 w 6739812"/>
              <a:gd name="connsiteY926" fmla="*/ 3643764 h 5211717"/>
              <a:gd name="connsiteX927" fmla="*/ 4327065 w 6739812"/>
              <a:gd name="connsiteY927" fmla="*/ 3657925 h 5211717"/>
              <a:gd name="connsiteX928" fmla="*/ 4304295 w 6739812"/>
              <a:gd name="connsiteY928" fmla="*/ 3661813 h 5211717"/>
              <a:gd name="connsiteX929" fmla="*/ 4301519 w 6739812"/>
              <a:gd name="connsiteY929" fmla="*/ 3678474 h 5211717"/>
              <a:gd name="connsiteX930" fmla="*/ 4304295 w 6739812"/>
              <a:gd name="connsiteY930" fmla="*/ 3751504 h 5211717"/>
              <a:gd name="connsiteX931" fmla="*/ 4312903 w 6739812"/>
              <a:gd name="connsiteY931" fmla="*/ 3804541 h 5211717"/>
              <a:gd name="connsiteX932" fmla="*/ 4288468 w 6739812"/>
              <a:gd name="connsiteY932" fmla="*/ 3837586 h 5211717"/>
              <a:gd name="connsiteX933" fmla="*/ 4276805 w 6739812"/>
              <a:gd name="connsiteY933" fmla="*/ 3819536 h 5211717"/>
              <a:gd name="connsiteX934" fmla="*/ 4272084 w 6739812"/>
              <a:gd name="connsiteY934" fmla="*/ 3804541 h 5211717"/>
              <a:gd name="connsiteX935" fmla="*/ 4256534 w 6739812"/>
              <a:gd name="connsiteY935" fmla="*/ 3745118 h 5211717"/>
              <a:gd name="connsiteX936" fmla="*/ 4252369 w 6739812"/>
              <a:gd name="connsiteY936" fmla="*/ 3733177 h 5211717"/>
              <a:gd name="connsiteX937" fmla="*/ 4245705 w 6739812"/>
              <a:gd name="connsiteY937" fmla="*/ 3721792 h 5211717"/>
              <a:gd name="connsiteX938" fmla="*/ 4236541 w 6739812"/>
              <a:gd name="connsiteY938" fmla="*/ 3732067 h 5211717"/>
              <a:gd name="connsiteX939" fmla="*/ 4229044 w 6739812"/>
              <a:gd name="connsiteY939" fmla="*/ 3805097 h 5211717"/>
              <a:gd name="connsiteX940" fmla="*/ 4177395 w 6739812"/>
              <a:gd name="connsiteY940" fmla="*/ 3840918 h 5211717"/>
              <a:gd name="connsiteX941" fmla="*/ 4159068 w 6739812"/>
              <a:gd name="connsiteY941" fmla="*/ 3828978 h 5211717"/>
              <a:gd name="connsiteX942" fmla="*/ 4123525 w 6739812"/>
              <a:gd name="connsiteY942" fmla="*/ 3816482 h 5211717"/>
              <a:gd name="connsiteX943" fmla="*/ 4119915 w 6739812"/>
              <a:gd name="connsiteY943" fmla="*/ 3832032 h 5211717"/>
              <a:gd name="connsiteX944" fmla="*/ 4098256 w 6739812"/>
              <a:gd name="connsiteY944" fmla="*/ 3871740 h 5211717"/>
              <a:gd name="connsiteX945" fmla="*/ 4057992 w 6739812"/>
              <a:gd name="connsiteY945" fmla="*/ 3900064 h 5211717"/>
              <a:gd name="connsiteX946" fmla="*/ 4052161 w 6739812"/>
              <a:gd name="connsiteY946" fmla="*/ 3890345 h 5211717"/>
              <a:gd name="connsiteX947" fmla="*/ 4047162 w 6739812"/>
              <a:gd name="connsiteY947" fmla="*/ 3874795 h 5211717"/>
              <a:gd name="connsiteX948" fmla="*/ 4050495 w 6739812"/>
              <a:gd name="connsiteY948" fmla="*/ 3859245 h 5211717"/>
              <a:gd name="connsiteX949" fmla="*/ 4046052 w 6739812"/>
              <a:gd name="connsiteY949" fmla="*/ 3805930 h 5211717"/>
              <a:gd name="connsiteX950" fmla="*/ 4024115 w 6739812"/>
              <a:gd name="connsiteY950" fmla="*/ 3727624 h 5211717"/>
              <a:gd name="connsiteX951" fmla="*/ 4030502 w 6739812"/>
              <a:gd name="connsiteY951" fmla="*/ 3702077 h 5211717"/>
              <a:gd name="connsiteX952" fmla="*/ 4039110 w 6739812"/>
              <a:gd name="connsiteY952" fmla="*/ 3689859 h 5211717"/>
              <a:gd name="connsiteX953" fmla="*/ 4077707 w 6739812"/>
              <a:gd name="connsiteY953" fmla="*/ 3673754 h 5211717"/>
              <a:gd name="connsiteX954" fmla="*/ 4081595 w 6739812"/>
              <a:gd name="connsiteY954" fmla="*/ 3628491 h 5211717"/>
              <a:gd name="connsiteX955" fmla="*/ 4083261 w 6739812"/>
              <a:gd name="connsiteY955" fmla="*/ 3601834 h 5211717"/>
              <a:gd name="connsiteX956" fmla="*/ 4097978 w 6739812"/>
              <a:gd name="connsiteY956" fmla="*/ 3595725 h 5211717"/>
              <a:gd name="connsiteX957" fmla="*/ 4109918 w 6739812"/>
              <a:gd name="connsiteY957" fmla="*/ 3591282 h 5211717"/>
              <a:gd name="connsiteX958" fmla="*/ 4174340 w 6739812"/>
              <a:gd name="connsiteY958" fmla="*/ 3562403 h 5211717"/>
              <a:gd name="connsiteX959" fmla="*/ 4222102 w 6739812"/>
              <a:gd name="connsiteY959" fmla="*/ 3578509 h 5211717"/>
              <a:gd name="connsiteX960" fmla="*/ 4227933 w 6739812"/>
              <a:gd name="connsiteY960" fmla="*/ 3586561 h 5211717"/>
              <a:gd name="connsiteX961" fmla="*/ 4235430 w 6739812"/>
              <a:gd name="connsiteY961" fmla="*/ 3602667 h 5211717"/>
              <a:gd name="connsiteX962" fmla="*/ 4258478 w 6739812"/>
              <a:gd name="connsiteY962" fmla="*/ 3637655 h 5211717"/>
              <a:gd name="connsiteX963" fmla="*/ 4261532 w 6739812"/>
              <a:gd name="connsiteY963" fmla="*/ 3621272 h 5211717"/>
              <a:gd name="connsiteX964" fmla="*/ 4261532 w 6739812"/>
              <a:gd name="connsiteY964" fmla="*/ 3599335 h 5211717"/>
              <a:gd name="connsiteX965" fmla="*/ 4279026 w 6739812"/>
              <a:gd name="connsiteY965" fmla="*/ 3601001 h 5211717"/>
              <a:gd name="connsiteX966" fmla="*/ 4288745 w 6739812"/>
              <a:gd name="connsiteY966" fmla="*/ 3591838 h 5211717"/>
              <a:gd name="connsiteX967" fmla="*/ 4286801 w 6739812"/>
              <a:gd name="connsiteY967" fmla="*/ 3560182 h 5211717"/>
              <a:gd name="connsiteX968" fmla="*/ 4275694 w 6739812"/>
              <a:gd name="connsiteY968" fmla="*/ 3518807 h 5211717"/>
              <a:gd name="connsiteX969" fmla="*/ 4285691 w 6739812"/>
              <a:gd name="connsiteY969" fmla="*/ 3503257 h 5211717"/>
              <a:gd name="connsiteX970" fmla="*/ 4296798 w 6739812"/>
              <a:gd name="connsiteY970" fmla="*/ 3507145 h 5211717"/>
              <a:gd name="connsiteX971" fmla="*/ 4307350 w 6739812"/>
              <a:gd name="connsiteY971" fmla="*/ 3484097 h 5211717"/>
              <a:gd name="connsiteX972" fmla="*/ 4411203 w 6739812"/>
              <a:gd name="connsiteY972" fmla="*/ 3440779 h 5211717"/>
              <a:gd name="connsiteX973" fmla="*/ 4431751 w 6739812"/>
              <a:gd name="connsiteY973" fmla="*/ 3459106 h 5211717"/>
              <a:gd name="connsiteX974" fmla="*/ 4459519 w 6739812"/>
              <a:gd name="connsiteY974" fmla="*/ 3499092 h 5211717"/>
              <a:gd name="connsiteX975" fmla="*/ 4469238 w 6739812"/>
              <a:gd name="connsiteY975" fmla="*/ 3499647 h 5211717"/>
              <a:gd name="connsiteX976" fmla="*/ 4471459 w 6739812"/>
              <a:gd name="connsiteY976" fmla="*/ 3489651 h 5211717"/>
              <a:gd name="connsiteX977" fmla="*/ 4512279 w 6739812"/>
              <a:gd name="connsiteY977" fmla="*/ 3446888 h 5211717"/>
              <a:gd name="connsiteX978" fmla="*/ 4523941 w 6739812"/>
              <a:gd name="connsiteY978" fmla="*/ 3440224 h 5211717"/>
              <a:gd name="connsiteX979" fmla="*/ 4498950 w 6739812"/>
              <a:gd name="connsiteY979" fmla="*/ 3430782 h 5211717"/>
              <a:gd name="connsiteX980" fmla="*/ 4476735 w 6739812"/>
              <a:gd name="connsiteY980" fmla="*/ 3418842 h 5211717"/>
              <a:gd name="connsiteX981" fmla="*/ 4470349 w 6739812"/>
              <a:gd name="connsiteY981" fmla="*/ 3407457 h 5211717"/>
              <a:gd name="connsiteX982" fmla="*/ 4463962 w 6739812"/>
              <a:gd name="connsiteY982" fmla="*/ 3383854 h 5211717"/>
              <a:gd name="connsiteX983" fmla="*/ 4486454 w 6739812"/>
              <a:gd name="connsiteY983" fmla="*/ 3379411 h 5211717"/>
              <a:gd name="connsiteX984" fmla="*/ 3933035 w 6739812"/>
              <a:gd name="connsiteY984" fmla="*/ 3349977 h 5211717"/>
              <a:gd name="connsiteX985" fmla="*/ 3941366 w 6739812"/>
              <a:gd name="connsiteY985" fmla="*/ 3355253 h 5211717"/>
              <a:gd name="connsiteX986" fmla="*/ 3948308 w 6739812"/>
              <a:gd name="connsiteY986" fmla="*/ 3366638 h 5211717"/>
              <a:gd name="connsiteX987" fmla="*/ 3958027 w 6739812"/>
              <a:gd name="connsiteY987" fmla="*/ 3395517 h 5211717"/>
              <a:gd name="connsiteX988" fmla="*/ 3946086 w 6739812"/>
              <a:gd name="connsiteY988" fmla="*/ 3415510 h 5211717"/>
              <a:gd name="connsiteX989" fmla="*/ 3934701 w 6739812"/>
              <a:gd name="connsiteY989" fmla="*/ 3421064 h 5211717"/>
              <a:gd name="connsiteX990" fmla="*/ 3929425 w 6739812"/>
              <a:gd name="connsiteY990" fmla="*/ 3416065 h 5211717"/>
              <a:gd name="connsiteX991" fmla="*/ 3926371 w 6739812"/>
              <a:gd name="connsiteY991" fmla="*/ 3404680 h 5211717"/>
              <a:gd name="connsiteX992" fmla="*/ 3934424 w 6739812"/>
              <a:gd name="connsiteY992" fmla="*/ 3383299 h 5211717"/>
              <a:gd name="connsiteX993" fmla="*/ 3933035 w 6739812"/>
              <a:gd name="connsiteY993" fmla="*/ 3349977 h 5211717"/>
              <a:gd name="connsiteX994" fmla="*/ 1094021 w 6739812"/>
              <a:gd name="connsiteY994" fmla="*/ 3338592 h 5211717"/>
              <a:gd name="connsiteX995" fmla="*/ 1092632 w 6739812"/>
              <a:gd name="connsiteY995" fmla="*/ 3342202 h 5211717"/>
              <a:gd name="connsiteX996" fmla="*/ 1096520 w 6739812"/>
              <a:gd name="connsiteY996" fmla="*/ 3351921 h 5211717"/>
              <a:gd name="connsiteX997" fmla="*/ 1097631 w 6739812"/>
              <a:gd name="connsiteY997" fmla="*/ 3348033 h 5211717"/>
              <a:gd name="connsiteX998" fmla="*/ 1094021 w 6739812"/>
              <a:gd name="connsiteY998" fmla="*/ 3338592 h 5211717"/>
              <a:gd name="connsiteX999" fmla="*/ 1205059 w 6739812"/>
              <a:gd name="connsiteY999" fmla="*/ 3335329 h 5211717"/>
              <a:gd name="connsiteX1000" fmla="*/ 1202595 w 6739812"/>
              <a:gd name="connsiteY1000" fmla="*/ 3335815 h 5211717"/>
              <a:gd name="connsiteX1001" fmla="*/ 1202595 w 6739812"/>
              <a:gd name="connsiteY1001" fmla="*/ 3343035 h 5211717"/>
              <a:gd name="connsiteX1002" fmla="*/ 1207315 w 6739812"/>
              <a:gd name="connsiteY1002" fmla="*/ 3351088 h 5211717"/>
              <a:gd name="connsiteX1003" fmla="*/ 1210092 w 6739812"/>
              <a:gd name="connsiteY1003" fmla="*/ 3351088 h 5211717"/>
              <a:gd name="connsiteX1004" fmla="*/ 1209814 w 6739812"/>
              <a:gd name="connsiteY1004" fmla="*/ 3343591 h 5211717"/>
              <a:gd name="connsiteX1005" fmla="*/ 1205059 w 6739812"/>
              <a:gd name="connsiteY1005" fmla="*/ 3335329 h 5211717"/>
              <a:gd name="connsiteX1006" fmla="*/ 1113459 w 6739812"/>
              <a:gd name="connsiteY1006" fmla="*/ 3329984 h 5211717"/>
              <a:gd name="connsiteX1007" fmla="*/ 1119845 w 6739812"/>
              <a:gd name="connsiteY1007" fmla="*/ 3346645 h 5211717"/>
              <a:gd name="connsiteX1008" fmla="*/ 1120678 w 6739812"/>
              <a:gd name="connsiteY1008" fmla="*/ 3341647 h 5211717"/>
              <a:gd name="connsiteX1009" fmla="*/ 1116791 w 6739812"/>
              <a:gd name="connsiteY1009" fmla="*/ 3331650 h 5211717"/>
              <a:gd name="connsiteX1010" fmla="*/ 1113459 w 6739812"/>
              <a:gd name="connsiteY1010" fmla="*/ 3329984 h 5211717"/>
              <a:gd name="connsiteX1011" fmla="*/ 5167329 w 6739812"/>
              <a:gd name="connsiteY1011" fmla="*/ 3328596 h 5211717"/>
              <a:gd name="connsiteX1012" fmla="*/ 5165108 w 6739812"/>
              <a:gd name="connsiteY1012" fmla="*/ 3330817 h 5211717"/>
              <a:gd name="connsiteX1013" fmla="*/ 5165385 w 6739812"/>
              <a:gd name="connsiteY1013" fmla="*/ 3331650 h 5211717"/>
              <a:gd name="connsiteX1014" fmla="*/ 5166496 w 6739812"/>
              <a:gd name="connsiteY1014" fmla="*/ 3333872 h 5211717"/>
              <a:gd name="connsiteX1015" fmla="*/ 5168718 w 6739812"/>
              <a:gd name="connsiteY1015" fmla="*/ 3338592 h 5211717"/>
              <a:gd name="connsiteX1016" fmla="*/ 5171217 w 6739812"/>
              <a:gd name="connsiteY1016" fmla="*/ 3336649 h 5211717"/>
              <a:gd name="connsiteX1017" fmla="*/ 5170939 w 6739812"/>
              <a:gd name="connsiteY1017" fmla="*/ 3335815 h 5211717"/>
              <a:gd name="connsiteX1018" fmla="*/ 5169828 w 6739812"/>
              <a:gd name="connsiteY1018" fmla="*/ 3333594 h 5211717"/>
              <a:gd name="connsiteX1019" fmla="*/ 5167329 w 6739812"/>
              <a:gd name="connsiteY1019" fmla="*/ 3328596 h 5211717"/>
              <a:gd name="connsiteX1020" fmla="*/ 4843552 w 6739812"/>
              <a:gd name="connsiteY1020" fmla="*/ 3327763 h 5211717"/>
              <a:gd name="connsiteX1021" fmla="*/ 4856881 w 6739812"/>
              <a:gd name="connsiteY1021" fmla="*/ 3357475 h 5211717"/>
              <a:gd name="connsiteX1022" fmla="*/ 4852716 w 6739812"/>
              <a:gd name="connsiteY1022" fmla="*/ 3359696 h 5211717"/>
              <a:gd name="connsiteX1023" fmla="*/ 4842719 w 6739812"/>
              <a:gd name="connsiteY1023" fmla="*/ 3349422 h 5211717"/>
              <a:gd name="connsiteX1024" fmla="*/ 4841331 w 6739812"/>
              <a:gd name="connsiteY1024" fmla="*/ 3334427 h 5211717"/>
              <a:gd name="connsiteX1025" fmla="*/ 4843552 w 6739812"/>
              <a:gd name="connsiteY1025" fmla="*/ 3327763 h 5211717"/>
              <a:gd name="connsiteX1026" fmla="*/ 4779963 w 6739812"/>
              <a:gd name="connsiteY1026" fmla="*/ 3322487 h 5211717"/>
              <a:gd name="connsiteX1027" fmla="*/ 4792737 w 6739812"/>
              <a:gd name="connsiteY1027" fmla="*/ 3328873 h 5211717"/>
              <a:gd name="connsiteX1028" fmla="*/ 4807454 w 6739812"/>
              <a:gd name="connsiteY1028" fmla="*/ 3355531 h 5211717"/>
              <a:gd name="connsiteX1029" fmla="*/ 4811341 w 6739812"/>
              <a:gd name="connsiteY1029" fmla="*/ 3368582 h 5211717"/>
              <a:gd name="connsiteX1030" fmla="*/ 4811341 w 6739812"/>
              <a:gd name="connsiteY1030" fmla="*/ 3382743 h 5211717"/>
              <a:gd name="connsiteX1031" fmla="*/ 4798013 w 6739812"/>
              <a:gd name="connsiteY1031" fmla="*/ 3392462 h 5211717"/>
              <a:gd name="connsiteX1032" fmla="*/ 4774965 w 6739812"/>
              <a:gd name="connsiteY1032" fmla="*/ 3403569 h 5211717"/>
              <a:gd name="connsiteX1033" fmla="*/ 4751640 w 6739812"/>
              <a:gd name="connsiteY1033" fmla="*/ 3387464 h 5211717"/>
              <a:gd name="connsiteX1034" fmla="*/ 4739977 w 6739812"/>
              <a:gd name="connsiteY1034" fmla="*/ 3390241 h 5211717"/>
              <a:gd name="connsiteX1035" fmla="*/ 4744420 w 6739812"/>
              <a:gd name="connsiteY1035" fmla="*/ 3457162 h 5211717"/>
              <a:gd name="connsiteX1036" fmla="*/ 4760526 w 6739812"/>
              <a:gd name="connsiteY1036" fmla="*/ 3497148 h 5211717"/>
              <a:gd name="connsiteX1037" fmla="*/ 4771355 w 6739812"/>
              <a:gd name="connsiteY1037" fmla="*/ 3530470 h 5211717"/>
              <a:gd name="connsiteX1038" fmla="*/ 4761359 w 6739812"/>
              <a:gd name="connsiteY1038" fmla="*/ 3539911 h 5211717"/>
              <a:gd name="connsiteX1039" fmla="*/ 4725260 w 6739812"/>
              <a:gd name="connsiteY1039" fmla="*/ 3553795 h 5211717"/>
              <a:gd name="connsiteX1040" fmla="*/ 4727204 w 6739812"/>
              <a:gd name="connsiteY1040" fmla="*/ 3556850 h 5211717"/>
              <a:gd name="connsiteX1041" fmla="*/ 4726648 w 6739812"/>
              <a:gd name="connsiteY1041" fmla="*/ 3557127 h 5211717"/>
              <a:gd name="connsiteX1042" fmla="*/ 4725260 w 6739812"/>
              <a:gd name="connsiteY1042" fmla="*/ 3554073 h 5211717"/>
              <a:gd name="connsiteX1043" fmla="*/ 4675555 w 6739812"/>
              <a:gd name="connsiteY1043" fmla="*/ 3510754 h 5211717"/>
              <a:gd name="connsiteX1044" fmla="*/ 4662504 w 6739812"/>
              <a:gd name="connsiteY1044" fmla="*/ 3488818 h 5211717"/>
              <a:gd name="connsiteX1045" fmla="*/ 4654729 w 6739812"/>
              <a:gd name="connsiteY1045" fmla="*/ 3462438 h 5211717"/>
              <a:gd name="connsiteX1046" fmla="*/ 4680831 w 6739812"/>
              <a:gd name="connsiteY1046" fmla="*/ 3452997 h 5211717"/>
              <a:gd name="connsiteX1047" fmla="*/ 4676110 w 6739812"/>
              <a:gd name="connsiteY1047" fmla="*/ 3425229 h 5211717"/>
              <a:gd name="connsiteX1048" fmla="*/ 4669446 w 6739812"/>
              <a:gd name="connsiteY1048" fmla="*/ 3408845 h 5211717"/>
              <a:gd name="connsiteX1049" fmla="*/ 4669446 w 6739812"/>
              <a:gd name="connsiteY1049" fmla="*/ 3390519 h 5211717"/>
              <a:gd name="connsiteX1050" fmla="*/ 4682497 w 6739812"/>
              <a:gd name="connsiteY1050" fmla="*/ 3417453 h 5211717"/>
              <a:gd name="connsiteX1051" fmla="*/ 4709155 w 6739812"/>
              <a:gd name="connsiteY1051" fmla="*/ 3482153 h 5211717"/>
              <a:gd name="connsiteX1052" fmla="*/ 4723316 w 6739812"/>
              <a:gd name="connsiteY1052" fmla="*/ 3504923 h 5211717"/>
              <a:gd name="connsiteX1053" fmla="*/ 4728037 w 6739812"/>
              <a:gd name="connsiteY1053" fmla="*/ 3508533 h 5211717"/>
              <a:gd name="connsiteX1054" fmla="*/ 4737200 w 6739812"/>
              <a:gd name="connsiteY1054" fmla="*/ 3505201 h 5211717"/>
              <a:gd name="connsiteX1055" fmla="*/ 4728314 w 6739812"/>
              <a:gd name="connsiteY1055" fmla="*/ 3463271 h 5211717"/>
              <a:gd name="connsiteX1056" fmla="*/ 4711376 w 6739812"/>
              <a:gd name="connsiteY1056" fmla="*/ 3408012 h 5211717"/>
              <a:gd name="connsiteX1057" fmla="*/ 4705267 w 6739812"/>
              <a:gd name="connsiteY1057" fmla="*/ 3367748 h 5211717"/>
              <a:gd name="connsiteX1058" fmla="*/ 4714708 w 6739812"/>
              <a:gd name="connsiteY1058" fmla="*/ 3357474 h 5211717"/>
              <a:gd name="connsiteX1059" fmla="*/ 4779963 w 6739812"/>
              <a:gd name="connsiteY1059" fmla="*/ 3322487 h 5211717"/>
              <a:gd name="connsiteX1060" fmla="*/ 5198985 w 6739812"/>
              <a:gd name="connsiteY1060" fmla="*/ 3309436 h 5211717"/>
              <a:gd name="connsiteX1061" fmla="*/ 5198707 w 6739812"/>
              <a:gd name="connsiteY1061" fmla="*/ 3315545 h 5211717"/>
              <a:gd name="connsiteX1062" fmla="*/ 5203706 w 6739812"/>
              <a:gd name="connsiteY1062" fmla="*/ 3320821 h 5211717"/>
              <a:gd name="connsiteX1063" fmla="*/ 5225643 w 6739812"/>
              <a:gd name="connsiteY1063" fmla="*/ 3294163 h 5211717"/>
              <a:gd name="connsiteX1064" fmla="*/ 5225087 w 6739812"/>
              <a:gd name="connsiteY1064" fmla="*/ 3298884 h 5211717"/>
              <a:gd name="connsiteX1065" fmla="*/ 5230363 w 6739812"/>
              <a:gd name="connsiteY1065" fmla="*/ 3308880 h 5211717"/>
              <a:gd name="connsiteX1066" fmla="*/ 5233417 w 6739812"/>
              <a:gd name="connsiteY1066" fmla="*/ 3309436 h 5211717"/>
              <a:gd name="connsiteX1067" fmla="*/ 5225643 w 6739812"/>
              <a:gd name="connsiteY1067" fmla="*/ 3294163 h 5211717"/>
              <a:gd name="connsiteX1068" fmla="*/ 5469724 w 6739812"/>
              <a:gd name="connsiteY1068" fmla="*/ 3281112 h 5211717"/>
              <a:gd name="connsiteX1069" fmla="*/ 5480554 w 6739812"/>
              <a:gd name="connsiteY1069" fmla="*/ 3295829 h 5211717"/>
              <a:gd name="connsiteX1070" fmla="*/ 5483053 w 6739812"/>
              <a:gd name="connsiteY1070" fmla="*/ 3306659 h 5211717"/>
              <a:gd name="connsiteX1071" fmla="*/ 5480276 w 6739812"/>
              <a:gd name="connsiteY1071" fmla="*/ 3308325 h 5211717"/>
              <a:gd name="connsiteX1072" fmla="*/ 5473056 w 6739812"/>
              <a:gd name="connsiteY1072" fmla="*/ 3298606 h 5211717"/>
              <a:gd name="connsiteX1073" fmla="*/ 5469724 w 6739812"/>
              <a:gd name="connsiteY1073" fmla="*/ 3281112 h 5211717"/>
              <a:gd name="connsiteX1074" fmla="*/ 3869446 w 6739812"/>
              <a:gd name="connsiteY1074" fmla="*/ 3267506 h 5211717"/>
              <a:gd name="connsiteX1075" fmla="*/ 3872223 w 6739812"/>
              <a:gd name="connsiteY1075" fmla="*/ 3267783 h 5211717"/>
              <a:gd name="connsiteX1076" fmla="*/ 3875278 w 6739812"/>
              <a:gd name="connsiteY1076" fmla="*/ 3279724 h 5211717"/>
              <a:gd name="connsiteX1077" fmla="*/ 3871112 w 6739812"/>
              <a:gd name="connsiteY1077" fmla="*/ 3275836 h 5211717"/>
              <a:gd name="connsiteX1078" fmla="*/ 3869446 w 6739812"/>
              <a:gd name="connsiteY1078" fmla="*/ 3267506 h 5211717"/>
              <a:gd name="connsiteX1079" fmla="*/ 5292841 w 6739812"/>
              <a:gd name="connsiteY1079" fmla="*/ 3248624 h 5211717"/>
              <a:gd name="connsiteX1080" fmla="*/ 5290620 w 6739812"/>
              <a:gd name="connsiteY1080" fmla="*/ 3251123 h 5211717"/>
              <a:gd name="connsiteX1081" fmla="*/ 5291731 w 6739812"/>
              <a:gd name="connsiteY1081" fmla="*/ 3266951 h 5211717"/>
              <a:gd name="connsiteX1082" fmla="*/ 5302838 w 6739812"/>
              <a:gd name="connsiteY1082" fmla="*/ 3278613 h 5211717"/>
              <a:gd name="connsiteX1083" fmla="*/ 5305337 w 6739812"/>
              <a:gd name="connsiteY1083" fmla="*/ 3276392 h 5211717"/>
              <a:gd name="connsiteX1084" fmla="*/ 5304226 w 6739812"/>
              <a:gd name="connsiteY1084" fmla="*/ 3260564 h 5211717"/>
              <a:gd name="connsiteX1085" fmla="*/ 5292841 w 6739812"/>
              <a:gd name="connsiteY1085" fmla="*/ 3248624 h 5211717"/>
              <a:gd name="connsiteX1086" fmla="*/ 4853549 w 6739812"/>
              <a:gd name="connsiteY1086" fmla="*/ 3235017 h 5211717"/>
              <a:gd name="connsiteX1087" fmla="*/ 4860492 w 6739812"/>
              <a:gd name="connsiteY1087" fmla="*/ 3280279 h 5211717"/>
              <a:gd name="connsiteX1088" fmla="*/ 4879096 w 6739812"/>
              <a:gd name="connsiteY1088" fmla="*/ 3328040 h 5211717"/>
              <a:gd name="connsiteX1089" fmla="*/ 4886038 w 6739812"/>
              <a:gd name="connsiteY1089" fmla="*/ 3336926 h 5211717"/>
              <a:gd name="connsiteX1090" fmla="*/ 4911585 w 6739812"/>
              <a:gd name="connsiteY1090" fmla="*/ 3325264 h 5211717"/>
              <a:gd name="connsiteX1091" fmla="*/ 4908530 w 6739812"/>
              <a:gd name="connsiteY1091" fmla="*/ 3314156 h 5211717"/>
              <a:gd name="connsiteX1092" fmla="*/ 4902421 w 6739812"/>
              <a:gd name="connsiteY1092" fmla="*/ 3303049 h 5211717"/>
              <a:gd name="connsiteX1093" fmla="*/ 4871043 w 6739812"/>
              <a:gd name="connsiteY1093" fmla="*/ 3257787 h 5211717"/>
              <a:gd name="connsiteX1094" fmla="*/ 4853549 w 6739812"/>
              <a:gd name="connsiteY1094" fmla="*/ 3235017 h 5211717"/>
              <a:gd name="connsiteX1095" fmla="*/ 5148447 w 6739812"/>
              <a:gd name="connsiteY1095" fmla="*/ 3214191 h 5211717"/>
              <a:gd name="connsiteX1096" fmla="*/ 5147336 w 6739812"/>
              <a:gd name="connsiteY1096" fmla="*/ 3217801 h 5211717"/>
              <a:gd name="connsiteX1097" fmla="*/ 5150946 w 6739812"/>
              <a:gd name="connsiteY1097" fmla="*/ 3226409 h 5211717"/>
              <a:gd name="connsiteX1098" fmla="*/ 5154834 w 6739812"/>
              <a:gd name="connsiteY1098" fmla="*/ 3229186 h 5211717"/>
              <a:gd name="connsiteX1099" fmla="*/ 5153723 w 6739812"/>
              <a:gd name="connsiteY1099" fmla="*/ 3221688 h 5211717"/>
              <a:gd name="connsiteX1100" fmla="*/ 5148447 w 6739812"/>
              <a:gd name="connsiteY1100" fmla="*/ 3214191 h 5211717"/>
              <a:gd name="connsiteX1101" fmla="*/ 3997458 w 6739812"/>
              <a:gd name="connsiteY1101" fmla="*/ 3207735 h 5211717"/>
              <a:gd name="connsiteX1102" fmla="*/ 3995792 w 6739812"/>
              <a:gd name="connsiteY1102" fmla="*/ 3211969 h 5211717"/>
              <a:gd name="connsiteX1103" fmla="*/ 4009398 w 6739812"/>
              <a:gd name="connsiteY1103" fmla="*/ 3254455 h 5211717"/>
              <a:gd name="connsiteX1104" fmla="*/ 4023282 w 6739812"/>
              <a:gd name="connsiteY1104" fmla="*/ 3278891 h 5211717"/>
              <a:gd name="connsiteX1105" fmla="*/ 4033278 w 6739812"/>
              <a:gd name="connsiteY1105" fmla="*/ 3287499 h 5211717"/>
              <a:gd name="connsiteX1106" fmla="*/ 4058547 w 6739812"/>
              <a:gd name="connsiteY1106" fmla="*/ 3292219 h 5211717"/>
              <a:gd name="connsiteX1107" fmla="*/ 4072154 w 6739812"/>
              <a:gd name="connsiteY1107" fmla="*/ 3263341 h 5211717"/>
              <a:gd name="connsiteX1108" fmla="*/ 4068266 w 6739812"/>
              <a:gd name="connsiteY1108" fmla="*/ 3249734 h 5211717"/>
              <a:gd name="connsiteX1109" fmla="*/ 4063823 w 6739812"/>
              <a:gd name="connsiteY1109" fmla="*/ 3247235 h 5211717"/>
              <a:gd name="connsiteX1110" fmla="*/ 4041053 w 6739812"/>
              <a:gd name="connsiteY1110" fmla="*/ 3231130 h 5211717"/>
              <a:gd name="connsiteX1111" fmla="*/ 4025781 w 6739812"/>
              <a:gd name="connsiteY1111" fmla="*/ 3241404 h 5211717"/>
              <a:gd name="connsiteX1112" fmla="*/ 4002456 w 6739812"/>
              <a:gd name="connsiteY1112" fmla="*/ 3212247 h 5211717"/>
              <a:gd name="connsiteX1113" fmla="*/ 3997458 w 6739812"/>
              <a:gd name="connsiteY1113" fmla="*/ 3207735 h 5211717"/>
              <a:gd name="connsiteX1114" fmla="*/ 5167954 w 6739812"/>
              <a:gd name="connsiteY1114" fmla="*/ 3192497 h 5211717"/>
              <a:gd name="connsiteX1115" fmla="*/ 5167607 w 6739812"/>
              <a:gd name="connsiteY1115" fmla="*/ 3201418 h 5211717"/>
              <a:gd name="connsiteX1116" fmla="*/ 5171772 w 6739812"/>
              <a:gd name="connsiteY1116" fmla="*/ 3211969 h 5211717"/>
              <a:gd name="connsiteX1117" fmla="*/ 5177881 w 6739812"/>
              <a:gd name="connsiteY1117" fmla="*/ 3220022 h 5211717"/>
              <a:gd name="connsiteX1118" fmla="*/ 5180658 w 6739812"/>
              <a:gd name="connsiteY1118" fmla="*/ 3206693 h 5211717"/>
              <a:gd name="connsiteX1119" fmla="*/ 5174549 w 6739812"/>
              <a:gd name="connsiteY1119" fmla="*/ 3196697 h 5211717"/>
              <a:gd name="connsiteX1120" fmla="*/ 5167954 w 6739812"/>
              <a:gd name="connsiteY1120" fmla="*/ 3192497 h 5211717"/>
              <a:gd name="connsiteX1121" fmla="*/ 2768613 w 6739812"/>
              <a:gd name="connsiteY1121" fmla="*/ 3188679 h 5211717"/>
              <a:gd name="connsiteX1122" fmla="*/ 2765941 w 6739812"/>
              <a:gd name="connsiteY1122" fmla="*/ 3190588 h 5211717"/>
              <a:gd name="connsiteX1123" fmla="*/ 2768162 w 6739812"/>
              <a:gd name="connsiteY1123" fmla="*/ 3201695 h 5211717"/>
              <a:gd name="connsiteX1124" fmla="*/ 2777603 w 6739812"/>
              <a:gd name="connsiteY1124" fmla="*/ 3217801 h 5211717"/>
              <a:gd name="connsiteX1125" fmla="*/ 2774826 w 6739812"/>
              <a:gd name="connsiteY1125" fmla="*/ 3199474 h 5211717"/>
              <a:gd name="connsiteX1126" fmla="*/ 2768613 w 6739812"/>
              <a:gd name="connsiteY1126" fmla="*/ 3188679 h 5211717"/>
              <a:gd name="connsiteX1127" fmla="*/ 5692980 w 6739812"/>
              <a:gd name="connsiteY1127" fmla="*/ 3185590 h 5211717"/>
              <a:gd name="connsiteX1128" fmla="*/ 5711307 w 6739812"/>
              <a:gd name="connsiteY1128" fmla="*/ 3205305 h 5211717"/>
              <a:gd name="connsiteX1129" fmla="*/ 5743240 w 6739812"/>
              <a:gd name="connsiteY1129" fmla="*/ 3234462 h 5211717"/>
              <a:gd name="connsiteX1130" fmla="*/ 5799054 w 6739812"/>
              <a:gd name="connsiteY1130" fmla="*/ 3217246 h 5211717"/>
              <a:gd name="connsiteX1131" fmla="*/ 5812660 w 6739812"/>
              <a:gd name="connsiteY1131" fmla="*/ 3234184 h 5211717"/>
              <a:gd name="connsiteX1132" fmla="*/ 5814882 w 6739812"/>
              <a:gd name="connsiteY1132" fmla="*/ 3252233 h 5211717"/>
              <a:gd name="connsiteX1133" fmla="*/ 5805996 w 6739812"/>
              <a:gd name="connsiteY1133" fmla="*/ 3263618 h 5211717"/>
              <a:gd name="connsiteX1134" fmla="*/ 5803220 w 6739812"/>
              <a:gd name="connsiteY1134" fmla="*/ 3257787 h 5211717"/>
              <a:gd name="connsiteX1135" fmla="*/ 5789613 w 6739812"/>
              <a:gd name="connsiteY1135" fmla="*/ 3273893 h 5211717"/>
              <a:gd name="connsiteX1136" fmla="*/ 5771286 w 6739812"/>
              <a:gd name="connsiteY1136" fmla="*/ 3287499 h 5211717"/>
              <a:gd name="connsiteX1137" fmla="*/ 5736853 w 6739812"/>
              <a:gd name="connsiteY1137" fmla="*/ 3290276 h 5211717"/>
              <a:gd name="connsiteX1138" fmla="*/ 5717694 w 6739812"/>
              <a:gd name="connsiteY1138" fmla="*/ 3295274 h 5211717"/>
              <a:gd name="connsiteX1139" fmla="*/ 5697423 w 6739812"/>
              <a:gd name="connsiteY1139" fmla="*/ 3258620 h 5211717"/>
              <a:gd name="connsiteX1140" fmla="*/ 5690203 w 6739812"/>
              <a:gd name="connsiteY1140" fmla="*/ 3245291 h 5211717"/>
              <a:gd name="connsiteX1141" fmla="*/ 5673265 w 6739812"/>
              <a:gd name="connsiteY1141" fmla="*/ 3204195 h 5211717"/>
              <a:gd name="connsiteX1142" fmla="*/ 5677430 w 6739812"/>
              <a:gd name="connsiteY1142" fmla="*/ 3190588 h 5211717"/>
              <a:gd name="connsiteX1143" fmla="*/ 5692980 w 6739812"/>
              <a:gd name="connsiteY1143" fmla="*/ 3185590 h 5211717"/>
              <a:gd name="connsiteX1144" fmla="*/ 2794264 w 6739812"/>
              <a:gd name="connsiteY1144" fmla="*/ 3183369 h 5211717"/>
              <a:gd name="connsiteX1145" fmla="*/ 2798152 w 6739812"/>
              <a:gd name="connsiteY1145" fmla="*/ 3194476 h 5211717"/>
              <a:gd name="connsiteX1146" fmla="*/ 2798707 w 6739812"/>
              <a:gd name="connsiteY1146" fmla="*/ 3189755 h 5211717"/>
              <a:gd name="connsiteX1147" fmla="*/ 2794264 w 6739812"/>
              <a:gd name="connsiteY1147" fmla="*/ 3183369 h 5211717"/>
              <a:gd name="connsiteX1148" fmla="*/ 5305892 w 6739812"/>
              <a:gd name="connsiteY1148" fmla="*/ 3170873 h 5211717"/>
              <a:gd name="connsiteX1149" fmla="*/ 5307281 w 6739812"/>
              <a:gd name="connsiteY1149" fmla="*/ 3174205 h 5211717"/>
              <a:gd name="connsiteX1150" fmla="*/ 5296729 w 6739812"/>
              <a:gd name="connsiteY1150" fmla="*/ 3180869 h 5211717"/>
              <a:gd name="connsiteX1151" fmla="*/ 5298395 w 6739812"/>
              <a:gd name="connsiteY1151" fmla="*/ 3197253 h 5211717"/>
              <a:gd name="connsiteX1152" fmla="*/ 5309780 w 6739812"/>
              <a:gd name="connsiteY1152" fmla="*/ 3225576 h 5211717"/>
              <a:gd name="connsiteX1153" fmla="*/ 5315889 w 6739812"/>
              <a:gd name="connsiteY1153" fmla="*/ 3232796 h 5211717"/>
              <a:gd name="connsiteX1154" fmla="*/ 5334494 w 6739812"/>
              <a:gd name="connsiteY1154" fmla="*/ 3208082 h 5211717"/>
              <a:gd name="connsiteX1155" fmla="*/ 5330051 w 6739812"/>
              <a:gd name="connsiteY1155" fmla="*/ 3195309 h 5211717"/>
              <a:gd name="connsiteX1156" fmla="*/ 5315889 w 6739812"/>
              <a:gd name="connsiteY1156" fmla="*/ 3170873 h 5211717"/>
              <a:gd name="connsiteX1157" fmla="*/ 5305892 w 6739812"/>
              <a:gd name="connsiteY1157" fmla="*/ 3170873 h 5211717"/>
              <a:gd name="connsiteX1158" fmla="*/ 3682150 w 6739812"/>
              <a:gd name="connsiteY1158" fmla="*/ 3168235 h 5211717"/>
              <a:gd name="connsiteX1159" fmla="*/ 3716721 w 6739812"/>
              <a:gd name="connsiteY1159" fmla="*/ 3174205 h 5211717"/>
              <a:gd name="connsiteX1160" fmla="*/ 3723108 w 6739812"/>
              <a:gd name="connsiteY1160" fmla="*/ 3183091 h 5211717"/>
              <a:gd name="connsiteX1161" fmla="*/ 3726162 w 6739812"/>
              <a:gd name="connsiteY1161" fmla="*/ 3199474 h 5211717"/>
              <a:gd name="connsiteX1162" fmla="*/ 3673403 w 6739812"/>
              <a:gd name="connsiteY1162" fmla="*/ 3237239 h 5211717"/>
              <a:gd name="connsiteX1163" fmla="*/ 3671737 w 6739812"/>
              <a:gd name="connsiteY1163" fmla="*/ 3232796 h 5211717"/>
              <a:gd name="connsiteX1164" fmla="*/ 3620921 w 6739812"/>
              <a:gd name="connsiteY1164" fmla="*/ 3258621 h 5211717"/>
              <a:gd name="connsiteX1165" fmla="*/ 3623698 w 6739812"/>
              <a:gd name="connsiteY1165" fmla="*/ 3293886 h 5211717"/>
              <a:gd name="connsiteX1166" fmla="*/ 3627308 w 6739812"/>
              <a:gd name="connsiteY1166" fmla="*/ 3338315 h 5211717"/>
              <a:gd name="connsiteX1167" fmla="*/ 3600095 w 6739812"/>
              <a:gd name="connsiteY1167" fmla="*/ 3337204 h 5211717"/>
              <a:gd name="connsiteX1168" fmla="*/ 3560942 w 6739812"/>
              <a:gd name="connsiteY1168" fmla="*/ 3258898 h 5211717"/>
              <a:gd name="connsiteX1169" fmla="*/ 3553722 w 6739812"/>
              <a:gd name="connsiteY1169" fmla="*/ 3223077 h 5211717"/>
              <a:gd name="connsiteX1170" fmla="*/ 3561220 w 6739812"/>
              <a:gd name="connsiteY1170" fmla="*/ 3208915 h 5211717"/>
              <a:gd name="connsiteX1171" fmla="*/ 3605649 w 6739812"/>
              <a:gd name="connsiteY1171" fmla="*/ 3188367 h 5211717"/>
              <a:gd name="connsiteX1172" fmla="*/ 3651744 w 6739812"/>
              <a:gd name="connsiteY1172" fmla="*/ 3172262 h 5211717"/>
              <a:gd name="connsiteX1173" fmla="*/ 3682150 w 6739812"/>
              <a:gd name="connsiteY1173" fmla="*/ 3168235 h 5211717"/>
              <a:gd name="connsiteX1174" fmla="*/ 5232585 w 6739812"/>
              <a:gd name="connsiteY1174" fmla="*/ 3165597 h 5211717"/>
              <a:gd name="connsiteX1175" fmla="*/ 5232307 w 6739812"/>
              <a:gd name="connsiteY1175" fmla="*/ 3195864 h 5211717"/>
              <a:gd name="connsiteX1176" fmla="*/ 5230085 w 6739812"/>
              <a:gd name="connsiteY1176" fmla="*/ 3194753 h 5211717"/>
              <a:gd name="connsiteX1177" fmla="*/ 5232307 w 6739812"/>
              <a:gd name="connsiteY1177" fmla="*/ 3201418 h 5211717"/>
              <a:gd name="connsiteX1178" fmla="*/ 5230641 w 6739812"/>
              <a:gd name="connsiteY1178" fmla="*/ 3208637 h 5211717"/>
              <a:gd name="connsiteX1179" fmla="*/ 5236194 w 6739812"/>
              <a:gd name="connsiteY1179" fmla="*/ 3218079 h 5211717"/>
              <a:gd name="connsiteX1180" fmla="*/ 5232307 w 6739812"/>
              <a:gd name="connsiteY1180" fmla="*/ 3201140 h 5211717"/>
              <a:gd name="connsiteX1181" fmla="*/ 5232862 w 6739812"/>
              <a:gd name="connsiteY1181" fmla="*/ 3198919 h 5211717"/>
              <a:gd name="connsiteX1182" fmla="*/ 5232029 w 6739812"/>
              <a:gd name="connsiteY1182" fmla="*/ 3195864 h 5211717"/>
              <a:gd name="connsiteX1183" fmla="*/ 5248135 w 6739812"/>
              <a:gd name="connsiteY1183" fmla="*/ 3198641 h 5211717"/>
              <a:gd name="connsiteX1184" fmla="*/ 5245358 w 6739812"/>
              <a:gd name="connsiteY1184" fmla="*/ 3187256 h 5211717"/>
              <a:gd name="connsiteX1185" fmla="*/ 5232585 w 6739812"/>
              <a:gd name="connsiteY1185" fmla="*/ 3165597 h 5211717"/>
              <a:gd name="connsiteX1186" fmla="*/ 3009745 w 6739812"/>
              <a:gd name="connsiteY1186" fmla="*/ 3164764 h 5211717"/>
              <a:gd name="connsiteX1187" fmla="*/ 3008912 w 6739812"/>
              <a:gd name="connsiteY1187" fmla="*/ 3168096 h 5211717"/>
              <a:gd name="connsiteX1188" fmla="*/ 3012522 w 6739812"/>
              <a:gd name="connsiteY1188" fmla="*/ 3175593 h 5211717"/>
              <a:gd name="connsiteX1189" fmla="*/ 3009745 w 6739812"/>
              <a:gd name="connsiteY1189" fmla="*/ 3164764 h 5211717"/>
              <a:gd name="connsiteX1190" fmla="*/ 2863684 w 6739812"/>
              <a:gd name="connsiteY1190" fmla="*/ 3141994 h 5211717"/>
              <a:gd name="connsiteX1191" fmla="*/ 2863129 w 6739812"/>
              <a:gd name="connsiteY1191" fmla="*/ 3155878 h 5211717"/>
              <a:gd name="connsiteX1192" fmla="*/ 2876458 w 6739812"/>
              <a:gd name="connsiteY1192" fmla="*/ 3172261 h 5211717"/>
              <a:gd name="connsiteX1193" fmla="*/ 2873959 w 6739812"/>
              <a:gd name="connsiteY1193" fmla="*/ 3154212 h 5211717"/>
              <a:gd name="connsiteX1194" fmla="*/ 2863684 w 6739812"/>
              <a:gd name="connsiteY1194" fmla="*/ 3141994 h 5211717"/>
              <a:gd name="connsiteX1195" fmla="*/ 3039734 w 6739812"/>
              <a:gd name="connsiteY1195" fmla="*/ 3140883 h 5211717"/>
              <a:gd name="connsiteX1196" fmla="*/ 3040290 w 6739812"/>
              <a:gd name="connsiteY1196" fmla="*/ 3142272 h 5211717"/>
              <a:gd name="connsiteX1197" fmla="*/ 3033348 w 6739812"/>
              <a:gd name="connsiteY1197" fmla="*/ 3141438 h 5211717"/>
              <a:gd name="connsiteX1198" fmla="*/ 3030016 w 6739812"/>
              <a:gd name="connsiteY1198" fmla="*/ 3141716 h 5211717"/>
              <a:gd name="connsiteX1199" fmla="*/ 3025573 w 6739812"/>
              <a:gd name="connsiteY1199" fmla="*/ 3146714 h 5211717"/>
              <a:gd name="connsiteX1200" fmla="*/ 3028349 w 6739812"/>
              <a:gd name="connsiteY1200" fmla="*/ 3166708 h 5211717"/>
              <a:gd name="connsiteX1201" fmla="*/ 3048065 w 6739812"/>
              <a:gd name="connsiteY1201" fmla="*/ 3205305 h 5211717"/>
              <a:gd name="connsiteX1202" fmla="*/ 3074722 w 6739812"/>
              <a:gd name="connsiteY1202" fmla="*/ 3190311 h 5211717"/>
              <a:gd name="connsiteX1203" fmla="*/ 3068891 w 6739812"/>
              <a:gd name="connsiteY1203" fmla="*/ 3165874 h 5211717"/>
              <a:gd name="connsiteX1204" fmla="*/ 3056673 w 6739812"/>
              <a:gd name="connsiteY1204" fmla="*/ 3142549 h 5211717"/>
              <a:gd name="connsiteX1205" fmla="*/ 3039734 w 6739812"/>
              <a:gd name="connsiteY1205" fmla="*/ 3140883 h 5211717"/>
              <a:gd name="connsiteX1206" fmla="*/ 2887565 w 6739812"/>
              <a:gd name="connsiteY1206" fmla="*/ 3129776 h 5211717"/>
              <a:gd name="connsiteX1207" fmla="*/ 2884510 w 6739812"/>
              <a:gd name="connsiteY1207" fmla="*/ 3137829 h 5211717"/>
              <a:gd name="connsiteX1208" fmla="*/ 2885066 w 6739812"/>
              <a:gd name="connsiteY1208" fmla="*/ 3139217 h 5211717"/>
              <a:gd name="connsiteX1209" fmla="*/ 2886454 w 6739812"/>
              <a:gd name="connsiteY1209" fmla="*/ 3142549 h 5211717"/>
              <a:gd name="connsiteX1210" fmla="*/ 2888954 w 6739812"/>
              <a:gd name="connsiteY1210" fmla="*/ 3147825 h 5211717"/>
              <a:gd name="connsiteX1211" fmla="*/ 2893396 w 6739812"/>
              <a:gd name="connsiteY1211" fmla="*/ 3138384 h 5211717"/>
              <a:gd name="connsiteX1212" fmla="*/ 2887565 w 6739812"/>
              <a:gd name="connsiteY1212" fmla="*/ 3129776 h 5211717"/>
              <a:gd name="connsiteX1213" fmla="*/ 2927551 w 6739812"/>
              <a:gd name="connsiteY1213" fmla="*/ 3113393 h 5211717"/>
              <a:gd name="connsiteX1214" fmla="*/ 2927551 w 6739812"/>
              <a:gd name="connsiteY1214" fmla="*/ 3120335 h 5211717"/>
              <a:gd name="connsiteX1215" fmla="*/ 2933105 w 6739812"/>
              <a:gd name="connsiteY1215" fmla="*/ 3128387 h 5211717"/>
              <a:gd name="connsiteX1216" fmla="*/ 2933383 w 6739812"/>
              <a:gd name="connsiteY1216" fmla="*/ 3121445 h 5211717"/>
              <a:gd name="connsiteX1217" fmla="*/ 2927551 w 6739812"/>
              <a:gd name="connsiteY1217" fmla="*/ 3113393 h 5211717"/>
              <a:gd name="connsiteX1218" fmla="*/ 3083608 w 6739812"/>
              <a:gd name="connsiteY1218" fmla="*/ 3108395 h 5211717"/>
              <a:gd name="connsiteX1219" fmla="*/ 3075833 w 6739812"/>
              <a:gd name="connsiteY1219" fmla="*/ 3122001 h 5211717"/>
              <a:gd name="connsiteX1220" fmla="*/ 3077221 w 6739812"/>
              <a:gd name="connsiteY1220" fmla="*/ 3131442 h 5211717"/>
              <a:gd name="connsiteX1221" fmla="*/ 3087496 w 6739812"/>
              <a:gd name="connsiteY1221" fmla="*/ 3146437 h 5211717"/>
              <a:gd name="connsiteX1222" fmla="*/ 3091383 w 6739812"/>
              <a:gd name="connsiteY1222" fmla="*/ 3148380 h 5211717"/>
              <a:gd name="connsiteX1223" fmla="*/ 3094715 w 6739812"/>
              <a:gd name="connsiteY1223" fmla="*/ 3148380 h 5211717"/>
              <a:gd name="connsiteX1224" fmla="*/ 3097215 w 6739812"/>
              <a:gd name="connsiteY1224" fmla="*/ 3146714 h 5211717"/>
              <a:gd name="connsiteX1225" fmla="*/ 3099158 w 6739812"/>
              <a:gd name="connsiteY1225" fmla="*/ 3143660 h 5211717"/>
              <a:gd name="connsiteX1226" fmla="*/ 3094438 w 6739812"/>
              <a:gd name="connsiteY1226" fmla="*/ 3122556 h 5211717"/>
              <a:gd name="connsiteX1227" fmla="*/ 3083608 w 6739812"/>
              <a:gd name="connsiteY1227" fmla="*/ 3108395 h 5211717"/>
              <a:gd name="connsiteX1228" fmla="*/ 2950043 w 6739812"/>
              <a:gd name="connsiteY1228" fmla="*/ 3063966 h 5211717"/>
              <a:gd name="connsiteX1229" fmla="*/ 2946156 w 6739812"/>
              <a:gd name="connsiteY1229" fmla="*/ 3075073 h 5211717"/>
              <a:gd name="connsiteX1230" fmla="*/ 2953376 w 6739812"/>
              <a:gd name="connsiteY1230" fmla="*/ 3101730 h 5211717"/>
              <a:gd name="connsiteX1231" fmla="*/ 2964205 w 6739812"/>
              <a:gd name="connsiteY1231" fmla="*/ 3118113 h 5211717"/>
              <a:gd name="connsiteX1232" fmla="*/ 2973091 w 6739812"/>
              <a:gd name="connsiteY1232" fmla="*/ 3100619 h 5211717"/>
              <a:gd name="connsiteX1233" fmla="*/ 2969759 w 6739812"/>
              <a:gd name="connsiteY1233" fmla="*/ 3087290 h 5211717"/>
              <a:gd name="connsiteX1234" fmla="*/ 2958374 w 6739812"/>
              <a:gd name="connsiteY1234" fmla="*/ 3065909 h 5211717"/>
              <a:gd name="connsiteX1235" fmla="*/ 2950043 w 6739812"/>
              <a:gd name="connsiteY1235" fmla="*/ 3063966 h 5211717"/>
              <a:gd name="connsiteX1236" fmla="*/ 3908044 w 6739812"/>
              <a:gd name="connsiteY1236" fmla="*/ 3045638 h 5211717"/>
              <a:gd name="connsiteX1237" fmla="*/ 3911654 w 6739812"/>
              <a:gd name="connsiteY1237" fmla="*/ 3054802 h 5211717"/>
              <a:gd name="connsiteX1238" fmla="*/ 3907211 w 6739812"/>
              <a:gd name="connsiteY1238" fmla="*/ 3049803 h 5211717"/>
              <a:gd name="connsiteX1239" fmla="*/ 6168127 w 6739812"/>
              <a:gd name="connsiteY1239" fmla="*/ 3018530 h 5211717"/>
              <a:gd name="connsiteX1240" fmla="*/ 6173091 w 6739812"/>
              <a:gd name="connsiteY1240" fmla="*/ 3029255 h 5211717"/>
              <a:gd name="connsiteX1241" fmla="*/ 6177256 w 6739812"/>
              <a:gd name="connsiteY1241" fmla="*/ 3031477 h 5211717"/>
              <a:gd name="connsiteX1242" fmla="*/ 6184476 w 6739812"/>
              <a:gd name="connsiteY1242" fmla="*/ 3035642 h 5211717"/>
              <a:gd name="connsiteX1243" fmla="*/ 6184589 w 6739812"/>
              <a:gd name="connsiteY1243" fmla="*/ 3035710 h 5211717"/>
              <a:gd name="connsiteX1244" fmla="*/ 6184753 w 6739812"/>
              <a:gd name="connsiteY1244" fmla="*/ 3035919 h 5211717"/>
              <a:gd name="connsiteX1245" fmla="*/ 6184938 w 6739812"/>
              <a:gd name="connsiteY1245" fmla="*/ 3035919 h 5211717"/>
              <a:gd name="connsiteX1246" fmla="*/ 6185864 w 6739812"/>
              <a:gd name="connsiteY1246" fmla="*/ 3036475 h 5211717"/>
              <a:gd name="connsiteX1247" fmla="*/ 6187808 w 6739812"/>
              <a:gd name="connsiteY1247" fmla="*/ 3036197 h 5211717"/>
              <a:gd name="connsiteX1248" fmla="*/ 6185031 w 6739812"/>
              <a:gd name="connsiteY1248" fmla="*/ 3035919 h 5211717"/>
              <a:gd name="connsiteX1249" fmla="*/ 6184938 w 6739812"/>
              <a:gd name="connsiteY1249" fmla="*/ 3035919 h 5211717"/>
              <a:gd name="connsiteX1250" fmla="*/ 6184589 w 6739812"/>
              <a:gd name="connsiteY1250" fmla="*/ 3035710 h 5211717"/>
              <a:gd name="connsiteX1251" fmla="*/ 6171702 w 6739812"/>
              <a:gd name="connsiteY1251" fmla="*/ 3019259 h 5211717"/>
              <a:gd name="connsiteX1252" fmla="*/ 6168127 w 6739812"/>
              <a:gd name="connsiteY1252" fmla="*/ 3018530 h 5211717"/>
              <a:gd name="connsiteX1253" fmla="*/ 3771425 w 6739812"/>
              <a:gd name="connsiteY1253" fmla="*/ 3011761 h 5211717"/>
              <a:gd name="connsiteX1254" fmla="*/ 3772813 w 6739812"/>
              <a:gd name="connsiteY1254" fmla="*/ 3016204 h 5211717"/>
              <a:gd name="connsiteX1255" fmla="*/ 3773091 w 6739812"/>
              <a:gd name="connsiteY1255" fmla="*/ 3020925 h 5211717"/>
              <a:gd name="connsiteX1256" fmla="*/ 3770314 w 6739812"/>
              <a:gd name="connsiteY1256" fmla="*/ 3012039 h 5211717"/>
              <a:gd name="connsiteX1257" fmla="*/ 3771425 w 6739812"/>
              <a:gd name="connsiteY1257" fmla="*/ 3011761 h 5211717"/>
              <a:gd name="connsiteX1258" fmla="*/ 6071459 w 6739812"/>
              <a:gd name="connsiteY1258" fmla="*/ 2986110 h 5211717"/>
              <a:gd name="connsiteX1259" fmla="*/ 6058686 w 6739812"/>
              <a:gd name="connsiteY1259" fmla="*/ 2987325 h 5211717"/>
              <a:gd name="connsiteX1260" fmla="*/ 6049800 w 6739812"/>
              <a:gd name="connsiteY1260" fmla="*/ 2993157 h 5211717"/>
              <a:gd name="connsiteX1261" fmla="*/ 6051744 w 6739812"/>
              <a:gd name="connsiteY1261" fmla="*/ 3007596 h 5211717"/>
              <a:gd name="connsiteX1262" fmla="*/ 6058686 w 6739812"/>
              <a:gd name="connsiteY1262" fmla="*/ 3016482 h 5211717"/>
              <a:gd name="connsiteX1263" fmla="*/ 6088676 w 6739812"/>
              <a:gd name="connsiteY1263" fmla="*/ 3028700 h 5211717"/>
              <a:gd name="connsiteX1264" fmla="*/ 6107836 w 6739812"/>
              <a:gd name="connsiteY1264" fmla="*/ 3025923 h 5211717"/>
              <a:gd name="connsiteX1265" fmla="*/ 6105614 w 6739812"/>
              <a:gd name="connsiteY1265" fmla="*/ 3015649 h 5211717"/>
              <a:gd name="connsiteX1266" fmla="*/ 6090897 w 6739812"/>
              <a:gd name="connsiteY1266" fmla="*/ 2991768 h 5211717"/>
              <a:gd name="connsiteX1267" fmla="*/ 6071459 w 6739812"/>
              <a:gd name="connsiteY1267" fmla="*/ 2986110 h 5211717"/>
              <a:gd name="connsiteX1268" fmla="*/ 3767815 w 6739812"/>
              <a:gd name="connsiteY1268" fmla="*/ 2985381 h 5211717"/>
              <a:gd name="connsiteX1269" fmla="*/ 3778644 w 6739812"/>
              <a:gd name="connsiteY1269" fmla="*/ 3000376 h 5211717"/>
              <a:gd name="connsiteX1270" fmla="*/ 3779477 w 6739812"/>
              <a:gd name="connsiteY1270" fmla="*/ 3009262 h 5211717"/>
              <a:gd name="connsiteX1271" fmla="*/ 3771425 w 6739812"/>
              <a:gd name="connsiteY1271" fmla="*/ 3011483 h 5211717"/>
              <a:gd name="connsiteX1272" fmla="*/ 3767815 w 6739812"/>
              <a:gd name="connsiteY1272" fmla="*/ 2985381 h 5211717"/>
              <a:gd name="connsiteX1273" fmla="*/ 3957749 w 6739812"/>
              <a:gd name="connsiteY1273" fmla="*/ 2968616 h 5211717"/>
              <a:gd name="connsiteX1274" fmla="*/ 3954695 w 6739812"/>
              <a:gd name="connsiteY1274" fmla="*/ 2976773 h 5211717"/>
              <a:gd name="connsiteX1275" fmla="*/ 3963025 w 6739812"/>
              <a:gd name="connsiteY1275" fmla="*/ 3004819 h 5211717"/>
              <a:gd name="connsiteX1276" fmla="*/ 3975798 w 6739812"/>
              <a:gd name="connsiteY1276" fmla="*/ 3025923 h 5211717"/>
              <a:gd name="connsiteX1277" fmla="*/ 3983851 w 6739812"/>
              <a:gd name="connsiteY1277" fmla="*/ 3021203 h 5211717"/>
              <a:gd name="connsiteX1278" fmla="*/ 3976354 w 6739812"/>
              <a:gd name="connsiteY1278" fmla="*/ 2995378 h 5211717"/>
              <a:gd name="connsiteX1279" fmla="*/ 3969134 w 6739812"/>
              <a:gd name="connsiteY1279" fmla="*/ 2981494 h 5211717"/>
              <a:gd name="connsiteX1280" fmla="*/ 3957749 w 6739812"/>
              <a:gd name="connsiteY1280" fmla="*/ 2968616 h 5211717"/>
              <a:gd name="connsiteX1281" fmla="*/ 5970105 w 6739812"/>
              <a:gd name="connsiteY1281" fmla="*/ 2964555 h 5211717"/>
              <a:gd name="connsiteX1282" fmla="*/ 5971494 w 6739812"/>
              <a:gd name="connsiteY1282" fmla="*/ 2972608 h 5211717"/>
              <a:gd name="connsiteX1283" fmla="*/ 5981768 w 6739812"/>
              <a:gd name="connsiteY1283" fmla="*/ 2988158 h 5211717"/>
              <a:gd name="connsiteX1284" fmla="*/ 5974270 w 6739812"/>
              <a:gd name="connsiteY1284" fmla="*/ 2967887 h 5211717"/>
              <a:gd name="connsiteX1285" fmla="*/ 5970105 w 6739812"/>
              <a:gd name="connsiteY1285" fmla="*/ 2964555 h 5211717"/>
              <a:gd name="connsiteX1286" fmla="*/ 5909016 w 6739812"/>
              <a:gd name="connsiteY1286" fmla="*/ 2950949 h 5211717"/>
              <a:gd name="connsiteX1287" fmla="*/ 5905128 w 6739812"/>
              <a:gd name="connsiteY1287" fmla="*/ 2955947 h 5211717"/>
              <a:gd name="connsiteX1288" fmla="*/ 5909293 w 6739812"/>
              <a:gd name="connsiteY1288" fmla="*/ 2967887 h 5211717"/>
              <a:gd name="connsiteX1289" fmla="*/ 5915957 w 6739812"/>
              <a:gd name="connsiteY1289" fmla="*/ 2976218 h 5211717"/>
              <a:gd name="connsiteX1290" fmla="*/ 5919845 w 6739812"/>
              <a:gd name="connsiteY1290" fmla="*/ 2970109 h 5211717"/>
              <a:gd name="connsiteX1291" fmla="*/ 5916235 w 6739812"/>
              <a:gd name="connsiteY1291" fmla="*/ 2959279 h 5211717"/>
              <a:gd name="connsiteX1292" fmla="*/ 5909016 w 6739812"/>
              <a:gd name="connsiteY1292" fmla="*/ 2950949 h 5211717"/>
              <a:gd name="connsiteX1293" fmla="*/ 4014952 w 6739812"/>
              <a:gd name="connsiteY1293" fmla="*/ 2940119 h 5211717"/>
              <a:gd name="connsiteX1294" fmla="*/ 3989127 w 6739812"/>
              <a:gd name="connsiteY1294" fmla="*/ 2967332 h 5211717"/>
              <a:gd name="connsiteX1295" fmla="*/ 3999679 w 6739812"/>
              <a:gd name="connsiteY1295" fmla="*/ 2997322 h 5211717"/>
              <a:gd name="connsiteX1296" fmla="*/ 4012730 w 6739812"/>
              <a:gd name="connsiteY1296" fmla="*/ 3018148 h 5211717"/>
              <a:gd name="connsiteX1297" fmla="*/ 4022726 w 6739812"/>
              <a:gd name="connsiteY1297" fmla="*/ 3029533 h 5211717"/>
              <a:gd name="connsiteX1298" fmla="*/ 4020783 w 6739812"/>
              <a:gd name="connsiteY1298" fmla="*/ 3043972 h 5211717"/>
              <a:gd name="connsiteX1299" fmla="*/ 3988016 w 6739812"/>
              <a:gd name="connsiteY1299" fmla="*/ 3079793 h 5211717"/>
              <a:gd name="connsiteX1300" fmla="*/ 3983018 w 6739812"/>
              <a:gd name="connsiteY1300" fmla="*/ 3114503 h 5211717"/>
              <a:gd name="connsiteX1301" fmla="*/ 3983573 w 6739812"/>
              <a:gd name="connsiteY1301" fmla="*/ 3123389 h 5211717"/>
              <a:gd name="connsiteX1302" fmla="*/ 3998013 w 6739812"/>
              <a:gd name="connsiteY1302" fmla="*/ 3167540 h 5211717"/>
              <a:gd name="connsiteX1303" fmla="*/ 4009120 w 6739812"/>
              <a:gd name="connsiteY1303" fmla="*/ 3180869 h 5211717"/>
              <a:gd name="connsiteX1304" fmla="*/ 4064934 w 6739812"/>
              <a:gd name="connsiteY1304" fmla="*/ 3166708 h 5211717"/>
              <a:gd name="connsiteX1305" fmla="*/ 4110474 w 6739812"/>
              <a:gd name="connsiteY1305" fmla="*/ 3135885 h 5211717"/>
              <a:gd name="connsiteX1306" fmla="*/ 4110474 w 6739812"/>
              <a:gd name="connsiteY1306" fmla="*/ 3122834 h 5211717"/>
              <a:gd name="connsiteX1307" fmla="*/ 4103532 w 6739812"/>
              <a:gd name="connsiteY1307" fmla="*/ 3108672 h 5211717"/>
              <a:gd name="connsiteX1308" fmla="*/ 4091036 w 6739812"/>
              <a:gd name="connsiteY1308" fmla="*/ 3102841 h 5211717"/>
              <a:gd name="connsiteX1309" fmla="*/ 4078263 w 6739812"/>
              <a:gd name="connsiteY1309" fmla="*/ 3083681 h 5211717"/>
              <a:gd name="connsiteX1310" fmla="*/ 4075486 w 6739812"/>
              <a:gd name="connsiteY1310" fmla="*/ 3072851 h 5211717"/>
              <a:gd name="connsiteX1311" fmla="*/ 4065767 w 6739812"/>
              <a:gd name="connsiteY1311" fmla="*/ 3010928 h 5211717"/>
              <a:gd name="connsiteX1312" fmla="*/ 4064656 w 6739812"/>
              <a:gd name="connsiteY1312" fmla="*/ 2987603 h 5211717"/>
              <a:gd name="connsiteX1313" fmla="*/ 4078540 w 6739812"/>
              <a:gd name="connsiteY1313" fmla="*/ 2972053 h 5211717"/>
              <a:gd name="connsiteX1314" fmla="*/ 4076597 w 6739812"/>
              <a:gd name="connsiteY1314" fmla="*/ 2961223 h 5211717"/>
              <a:gd name="connsiteX1315" fmla="*/ 4071321 w 6739812"/>
              <a:gd name="connsiteY1315" fmla="*/ 2954559 h 5211717"/>
              <a:gd name="connsiteX1316" fmla="*/ 4025503 w 6739812"/>
              <a:gd name="connsiteY1316" fmla="*/ 2941508 h 5211717"/>
              <a:gd name="connsiteX1317" fmla="*/ 4014952 w 6739812"/>
              <a:gd name="connsiteY1317" fmla="*/ 2940119 h 5211717"/>
              <a:gd name="connsiteX1318" fmla="*/ 3401866 w 6739812"/>
              <a:gd name="connsiteY1318" fmla="*/ 2906207 h 5211717"/>
              <a:gd name="connsiteX1319" fmla="*/ 3394889 w 6739812"/>
              <a:gd name="connsiteY1319" fmla="*/ 2909574 h 5211717"/>
              <a:gd name="connsiteX1320" fmla="*/ 3406551 w 6739812"/>
              <a:gd name="connsiteY1320" fmla="*/ 2949561 h 5211717"/>
              <a:gd name="connsiteX1321" fmla="*/ 3425814 w 6739812"/>
              <a:gd name="connsiteY1321" fmla="*/ 2984784 h 5211717"/>
              <a:gd name="connsiteX1322" fmla="*/ 3425711 w 6739812"/>
              <a:gd name="connsiteY1322" fmla="*/ 2985104 h 5211717"/>
              <a:gd name="connsiteX1323" fmla="*/ 3425859 w 6739812"/>
              <a:gd name="connsiteY1323" fmla="*/ 2985363 h 5211717"/>
              <a:gd name="connsiteX1324" fmla="*/ 3425711 w 6739812"/>
              <a:gd name="connsiteY1324" fmla="*/ 2985659 h 5211717"/>
              <a:gd name="connsiteX1325" fmla="*/ 3427933 w 6739812"/>
              <a:gd name="connsiteY1325" fmla="*/ 2988992 h 5211717"/>
              <a:gd name="connsiteX1326" fmla="*/ 3425859 w 6739812"/>
              <a:gd name="connsiteY1326" fmla="*/ 2985363 h 5211717"/>
              <a:gd name="connsiteX1327" fmla="*/ 3425989 w 6739812"/>
              <a:gd name="connsiteY1327" fmla="*/ 2985104 h 5211717"/>
              <a:gd name="connsiteX1328" fmla="*/ 3425814 w 6739812"/>
              <a:gd name="connsiteY1328" fmla="*/ 2984784 h 5211717"/>
              <a:gd name="connsiteX1329" fmla="*/ 3429183 w 6739812"/>
              <a:gd name="connsiteY1329" fmla="*/ 2974343 h 5211717"/>
              <a:gd name="connsiteX1330" fmla="*/ 3426822 w 6739812"/>
              <a:gd name="connsiteY1330" fmla="*/ 2951505 h 5211717"/>
              <a:gd name="connsiteX1331" fmla="*/ 3415715 w 6739812"/>
              <a:gd name="connsiteY1331" fmla="*/ 2922626 h 5211717"/>
              <a:gd name="connsiteX1332" fmla="*/ 3401866 w 6739812"/>
              <a:gd name="connsiteY1332" fmla="*/ 2906207 h 5211717"/>
              <a:gd name="connsiteX1333" fmla="*/ 3921095 w 6739812"/>
              <a:gd name="connsiteY1333" fmla="*/ 2904854 h 5211717"/>
              <a:gd name="connsiteX1334" fmla="*/ 3922761 w 6739812"/>
              <a:gd name="connsiteY1334" fmla="*/ 2914850 h 5211717"/>
              <a:gd name="connsiteX1335" fmla="*/ 3928870 w 6739812"/>
              <a:gd name="connsiteY1335" fmla="*/ 2924292 h 5211717"/>
              <a:gd name="connsiteX1336" fmla="*/ 3926649 w 6739812"/>
              <a:gd name="connsiteY1336" fmla="*/ 2913740 h 5211717"/>
              <a:gd name="connsiteX1337" fmla="*/ 3921095 w 6739812"/>
              <a:gd name="connsiteY1337" fmla="*/ 2904854 h 5211717"/>
              <a:gd name="connsiteX1338" fmla="*/ 4845185 w 6739812"/>
              <a:gd name="connsiteY1338" fmla="*/ 2874413 h 5211717"/>
              <a:gd name="connsiteX1339" fmla="*/ 4853272 w 6739812"/>
              <a:gd name="connsiteY1339" fmla="*/ 2885417 h 5211717"/>
              <a:gd name="connsiteX1340" fmla="*/ 4850217 w 6739812"/>
              <a:gd name="connsiteY1340" fmla="*/ 2892636 h 5211717"/>
              <a:gd name="connsiteX1341" fmla="*/ 4840498 w 6739812"/>
              <a:gd name="connsiteY1341" fmla="*/ 2894025 h 5211717"/>
              <a:gd name="connsiteX1342" fmla="*/ 4835222 w 6739812"/>
              <a:gd name="connsiteY1342" fmla="*/ 2889027 h 5211717"/>
              <a:gd name="connsiteX1343" fmla="*/ 4834945 w 6739812"/>
              <a:gd name="connsiteY1343" fmla="*/ 2883473 h 5211717"/>
              <a:gd name="connsiteX1344" fmla="*/ 4841887 w 6739812"/>
              <a:gd name="connsiteY1344" fmla="*/ 2875698 h 5211717"/>
              <a:gd name="connsiteX1345" fmla="*/ 4845185 w 6739812"/>
              <a:gd name="connsiteY1345" fmla="*/ 2874413 h 5211717"/>
              <a:gd name="connsiteX1346" fmla="*/ 4645288 w 6739812"/>
              <a:gd name="connsiteY1346" fmla="*/ 2865424 h 5211717"/>
              <a:gd name="connsiteX1347" fmla="*/ 4648342 w 6739812"/>
              <a:gd name="connsiteY1347" fmla="*/ 2865424 h 5211717"/>
              <a:gd name="connsiteX1348" fmla="*/ 4655007 w 6739812"/>
              <a:gd name="connsiteY1348" fmla="*/ 2877364 h 5211717"/>
              <a:gd name="connsiteX1349" fmla="*/ 4655007 w 6739812"/>
              <a:gd name="connsiteY1349" fmla="*/ 2883751 h 5211717"/>
              <a:gd name="connsiteX1350" fmla="*/ 4649175 w 6739812"/>
              <a:gd name="connsiteY1350" fmla="*/ 2876809 h 5211717"/>
              <a:gd name="connsiteX1351" fmla="*/ 4645288 w 6739812"/>
              <a:gd name="connsiteY1351" fmla="*/ 2865424 h 5211717"/>
              <a:gd name="connsiteX1352" fmla="*/ 5775451 w 6739812"/>
              <a:gd name="connsiteY1352" fmla="*/ 2820994 h 5211717"/>
              <a:gd name="connsiteX1353" fmla="*/ 5816825 w 6739812"/>
              <a:gd name="connsiteY1353" fmla="*/ 2826270 h 5211717"/>
              <a:gd name="connsiteX1354" fmla="*/ 5874028 w 6739812"/>
              <a:gd name="connsiteY1354" fmla="*/ 2851539 h 5211717"/>
              <a:gd name="connsiteX1355" fmla="*/ 5892632 w 6739812"/>
              <a:gd name="connsiteY1355" fmla="*/ 2854038 h 5211717"/>
              <a:gd name="connsiteX1356" fmla="*/ 5916513 w 6739812"/>
              <a:gd name="connsiteY1356" fmla="*/ 2838488 h 5211717"/>
              <a:gd name="connsiteX1357" fmla="*/ 5928176 w 6739812"/>
              <a:gd name="connsiteY1357" fmla="*/ 2840987 h 5211717"/>
              <a:gd name="connsiteX1358" fmla="*/ 6010092 w 6739812"/>
              <a:gd name="connsiteY1358" fmla="*/ 2840987 h 5211717"/>
              <a:gd name="connsiteX1359" fmla="*/ 6089231 w 6739812"/>
              <a:gd name="connsiteY1359" fmla="*/ 2834323 h 5211717"/>
              <a:gd name="connsiteX1360" fmla="*/ 6143101 w 6739812"/>
              <a:gd name="connsiteY1360" fmla="*/ 2859036 h 5211717"/>
              <a:gd name="connsiteX1361" fmla="*/ 6170314 w 6739812"/>
              <a:gd name="connsiteY1361" fmla="*/ 2871810 h 5211717"/>
              <a:gd name="connsiteX1362" fmla="*/ 6205857 w 6739812"/>
              <a:gd name="connsiteY1362" fmla="*/ 2867089 h 5211717"/>
              <a:gd name="connsiteX1363" fmla="*/ 6243899 w 6739812"/>
              <a:gd name="connsiteY1363" fmla="*/ 2868200 h 5211717"/>
              <a:gd name="connsiteX1364" fmla="*/ 6251119 w 6739812"/>
              <a:gd name="connsiteY1364" fmla="*/ 2840710 h 5211717"/>
              <a:gd name="connsiteX1365" fmla="*/ 6254173 w 6739812"/>
              <a:gd name="connsiteY1365" fmla="*/ 2840432 h 5211717"/>
              <a:gd name="connsiteX1366" fmla="*/ 6267780 w 6739812"/>
              <a:gd name="connsiteY1366" fmla="*/ 2856260 h 5211717"/>
              <a:gd name="connsiteX1367" fmla="*/ 6356638 w 6739812"/>
              <a:gd name="connsiteY1367" fmla="*/ 2930678 h 5211717"/>
              <a:gd name="connsiteX1368" fmla="*/ 6401900 w 6739812"/>
              <a:gd name="connsiteY1368" fmla="*/ 2936787 h 5211717"/>
              <a:gd name="connsiteX1369" fmla="*/ 6443830 w 6739812"/>
              <a:gd name="connsiteY1369" fmla="*/ 2932067 h 5211717"/>
              <a:gd name="connsiteX1370" fmla="*/ 6449384 w 6739812"/>
              <a:gd name="connsiteY1370" fmla="*/ 2939286 h 5211717"/>
              <a:gd name="connsiteX1371" fmla="*/ 6455215 w 6739812"/>
              <a:gd name="connsiteY1371" fmla="*/ 2953726 h 5211717"/>
              <a:gd name="connsiteX1372" fmla="*/ 6438554 w 6739812"/>
              <a:gd name="connsiteY1372" fmla="*/ 2970109 h 5211717"/>
              <a:gd name="connsiteX1373" fmla="*/ 6453549 w 6739812"/>
              <a:gd name="connsiteY1373" fmla="*/ 3014816 h 5211717"/>
              <a:gd name="connsiteX1374" fmla="*/ 6458269 w 6739812"/>
              <a:gd name="connsiteY1374" fmla="*/ 3028145 h 5211717"/>
              <a:gd name="connsiteX1375" fmla="*/ 6452994 w 6739812"/>
              <a:gd name="connsiteY1375" fmla="*/ 3038419 h 5211717"/>
              <a:gd name="connsiteX1376" fmla="*/ 6380796 w 6739812"/>
              <a:gd name="connsiteY1376" fmla="*/ 3038696 h 5211717"/>
              <a:gd name="connsiteX1377" fmla="*/ 6333313 w 6739812"/>
              <a:gd name="connsiteY1377" fmla="*/ 3066742 h 5211717"/>
              <a:gd name="connsiteX1378" fmla="*/ 6329147 w 6739812"/>
              <a:gd name="connsiteY1378" fmla="*/ 3093677 h 5211717"/>
              <a:gd name="connsiteX1379" fmla="*/ 6299158 w 6739812"/>
              <a:gd name="connsiteY1379" fmla="*/ 3134496 h 5211717"/>
              <a:gd name="connsiteX1380" fmla="*/ 6279443 w 6739812"/>
              <a:gd name="connsiteY1380" fmla="*/ 3122556 h 5211717"/>
              <a:gd name="connsiteX1381" fmla="*/ 6234459 w 6739812"/>
              <a:gd name="connsiteY1381" fmla="*/ 3102563 h 5211717"/>
              <a:gd name="connsiteX1382" fmla="*/ 6134215 w 6739812"/>
              <a:gd name="connsiteY1382" fmla="*/ 3088401 h 5211717"/>
              <a:gd name="connsiteX1383" fmla="*/ 6089508 w 6739812"/>
              <a:gd name="connsiteY1383" fmla="*/ 3085347 h 5211717"/>
              <a:gd name="connsiteX1384" fmla="*/ 6069238 w 6739812"/>
              <a:gd name="connsiteY1384" fmla="*/ 3079793 h 5211717"/>
              <a:gd name="connsiteX1385" fmla="*/ 5970661 w 6739812"/>
              <a:gd name="connsiteY1385" fmla="*/ 3044250 h 5211717"/>
              <a:gd name="connsiteX1386" fmla="*/ 5935951 w 6739812"/>
              <a:gd name="connsiteY1386" fmla="*/ 3030366 h 5211717"/>
              <a:gd name="connsiteX1387" fmla="*/ 5912070 w 6739812"/>
              <a:gd name="connsiteY1387" fmla="*/ 3025090 h 5211717"/>
              <a:gd name="connsiteX1388" fmla="*/ 5896798 w 6739812"/>
              <a:gd name="connsiteY1388" fmla="*/ 3037863 h 5211717"/>
              <a:gd name="connsiteX1389" fmla="*/ 5867641 w 6739812"/>
              <a:gd name="connsiteY1389" fmla="*/ 3020092 h 5211717"/>
              <a:gd name="connsiteX1390" fmla="*/ 5863476 w 6739812"/>
              <a:gd name="connsiteY1390" fmla="*/ 3018981 h 5211717"/>
              <a:gd name="connsiteX1391" fmla="*/ 5754625 w 6739812"/>
              <a:gd name="connsiteY1391" fmla="*/ 2974274 h 5211717"/>
              <a:gd name="connsiteX1392" fmla="*/ 5733521 w 6739812"/>
              <a:gd name="connsiteY1392" fmla="*/ 2945951 h 5211717"/>
              <a:gd name="connsiteX1393" fmla="*/ 5717971 w 6739812"/>
              <a:gd name="connsiteY1393" fmla="*/ 2905687 h 5211717"/>
              <a:gd name="connsiteX1394" fmla="*/ 5744073 w 6739812"/>
              <a:gd name="connsiteY1394" fmla="*/ 2901244 h 5211717"/>
              <a:gd name="connsiteX1395" fmla="*/ 5771563 w 6739812"/>
              <a:gd name="connsiteY1395" fmla="*/ 2885416 h 5211717"/>
              <a:gd name="connsiteX1396" fmla="*/ 5782948 w 6739812"/>
              <a:gd name="connsiteY1396" fmla="*/ 2872643 h 5211717"/>
              <a:gd name="connsiteX1397" fmla="*/ 5778783 w 6739812"/>
              <a:gd name="connsiteY1397" fmla="*/ 2846263 h 5211717"/>
              <a:gd name="connsiteX1398" fmla="*/ 5775451 w 6739812"/>
              <a:gd name="connsiteY1398" fmla="*/ 2820994 h 5211717"/>
              <a:gd name="connsiteX1399" fmla="*/ 5027378 w 6739812"/>
              <a:gd name="connsiteY1399" fmla="*/ 2817384 h 5211717"/>
              <a:gd name="connsiteX1400" fmla="*/ 5015715 w 6739812"/>
              <a:gd name="connsiteY1400" fmla="*/ 2817662 h 5211717"/>
              <a:gd name="connsiteX1401" fmla="*/ 5010162 w 6739812"/>
              <a:gd name="connsiteY1401" fmla="*/ 2824049 h 5211717"/>
              <a:gd name="connsiteX1402" fmla="*/ 5010995 w 6739812"/>
              <a:gd name="connsiteY1402" fmla="*/ 2832657 h 5211717"/>
              <a:gd name="connsiteX1403" fmla="*/ 5021824 w 6739812"/>
              <a:gd name="connsiteY1403" fmla="*/ 2844875 h 5211717"/>
              <a:gd name="connsiteX1404" fmla="*/ 5034320 w 6739812"/>
              <a:gd name="connsiteY1404" fmla="*/ 2835156 h 5211717"/>
              <a:gd name="connsiteX1405" fmla="*/ 5032654 w 6739812"/>
              <a:gd name="connsiteY1405" fmla="*/ 2822383 h 5211717"/>
              <a:gd name="connsiteX1406" fmla="*/ 5027378 w 6739812"/>
              <a:gd name="connsiteY1406" fmla="*/ 2817384 h 5211717"/>
              <a:gd name="connsiteX1407" fmla="*/ 4790793 w 6739812"/>
              <a:gd name="connsiteY1407" fmla="*/ 2792948 h 5211717"/>
              <a:gd name="connsiteX1408" fmla="*/ 4796902 w 6739812"/>
              <a:gd name="connsiteY1408" fmla="*/ 2804611 h 5211717"/>
              <a:gd name="connsiteX1409" fmla="*/ 4795514 w 6739812"/>
              <a:gd name="connsiteY1409" fmla="*/ 2805444 h 5211717"/>
              <a:gd name="connsiteX1410" fmla="*/ 6505406 w 6739812"/>
              <a:gd name="connsiteY1410" fmla="*/ 2773927 h 5211717"/>
              <a:gd name="connsiteX1411" fmla="*/ 6511584 w 6739812"/>
              <a:gd name="connsiteY1411" fmla="*/ 2780175 h 5211717"/>
              <a:gd name="connsiteX1412" fmla="*/ 6510752 w 6739812"/>
              <a:gd name="connsiteY1412" fmla="*/ 2784895 h 5211717"/>
              <a:gd name="connsiteX1413" fmla="*/ 6486871 w 6739812"/>
              <a:gd name="connsiteY1413" fmla="*/ 2793503 h 5211717"/>
              <a:gd name="connsiteX1414" fmla="*/ 6483261 w 6739812"/>
              <a:gd name="connsiteY1414" fmla="*/ 2786006 h 5211717"/>
              <a:gd name="connsiteX1415" fmla="*/ 6502143 w 6739812"/>
              <a:gd name="connsiteY1415" fmla="*/ 2774343 h 5211717"/>
              <a:gd name="connsiteX1416" fmla="*/ 6505406 w 6739812"/>
              <a:gd name="connsiteY1416" fmla="*/ 2773927 h 5211717"/>
              <a:gd name="connsiteX1417" fmla="*/ 6437200 w 6739812"/>
              <a:gd name="connsiteY1417" fmla="*/ 2763826 h 5211717"/>
              <a:gd name="connsiteX1418" fmla="*/ 6444663 w 6739812"/>
              <a:gd name="connsiteY1418" fmla="*/ 2773233 h 5211717"/>
              <a:gd name="connsiteX1419" fmla="*/ 6448550 w 6739812"/>
              <a:gd name="connsiteY1419" fmla="*/ 2784896 h 5211717"/>
              <a:gd name="connsiteX1420" fmla="*/ 6443830 w 6739812"/>
              <a:gd name="connsiteY1420" fmla="*/ 2788228 h 5211717"/>
              <a:gd name="connsiteX1421" fmla="*/ 6437166 w 6739812"/>
              <a:gd name="connsiteY1421" fmla="*/ 2779897 h 5211717"/>
              <a:gd name="connsiteX1422" fmla="*/ 6433278 w 6739812"/>
              <a:gd name="connsiteY1422" fmla="*/ 2767957 h 5211717"/>
              <a:gd name="connsiteX1423" fmla="*/ 6437200 w 6739812"/>
              <a:gd name="connsiteY1423" fmla="*/ 2763826 h 5211717"/>
              <a:gd name="connsiteX1424" fmla="*/ 6271113 w 6739812"/>
              <a:gd name="connsiteY1424" fmla="*/ 2757683 h 5211717"/>
              <a:gd name="connsiteX1425" fmla="*/ 6307489 w 6739812"/>
              <a:gd name="connsiteY1425" fmla="*/ 2774067 h 5211717"/>
              <a:gd name="connsiteX1426" fmla="*/ 6332203 w 6739812"/>
              <a:gd name="connsiteY1426" fmla="*/ 2789894 h 5211717"/>
              <a:gd name="connsiteX1427" fmla="*/ 6338312 w 6739812"/>
              <a:gd name="connsiteY1427" fmla="*/ 2798780 h 5211717"/>
              <a:gd name="connsiteX1428" fmla="*/ 6348308 w 6739812"/>
              <a:gd name="connsiteY1428" fmla="*/ 2826271 h 5211717"/>
              <a:gd name="connsiteX1429" fmla="*/ 6347475 w 6739812"/>
              <a:gd name="connsiteY1429" fmla="*/ 2844598 h 5211717"/>
              <a:gd name="connsiteX1430" fmla="*/ 6291661 w 6739812"/>
              <a:gd name="connsiteY1430" fmla="*/ 2831547 h 5211717"/>
              <a:gd name="connsiteX1431" fmla="*/ 6271113 w 6739812"/>
              <a:gd name="connsiteY1431" fmla="*/ 2801002 h 5211717"/>
              <a:gd name="connsiteX1432" fmla="*/ 6264726 w 6739812"/>
              <a:gd name="connsiteY1432" fmla="*/ 2778509 h 5211717"/>
              <a:gd name="connsiteX1433" fmla="*/ 6271113 w 6739812"/>
              <a:gd name="connsiteY1433" fmla="*/ 2757683 h 5211717"/>
              <a:gd name="connsiteX1434" fmla="*/ 5656603 w 6739812"/>
              <a:gd name="connsiteY1434" fmla="*/ 2747964 h 5211717"/>
              <a:gd name="connsiteX1435" fmla="*/ 5668544 w 6739812"/>
              <a:gd name="connsiteY1435" fmla="*/ 2761292 h 5211717"/>
              <a:gd name="connsiteX1436" fmla="*/ 5670210 w 6739812"/>
              <a:gd name="connsiteY1436" fmla="*/ 2776565 h 5211717"/>
              <a:gd name="connsiteX1437" fmla="*/ 5667155 w 6739812"/>
              <a:gd name="connsiteY1437" fmla="*/ 2777120 h 5211717"/>
              <a:gd name="connsiteX1438" fmla="*/ 5656048 w 6739812"/>
              <a:gd name="connsiteY1438" fmla="*/ 2766013 h 5211717"/>
              <a:gd name="connsiteX1439" fmla="*/ 5655215 w 6739812"/>
              <a:gd name="connsiteY1439" fmla="*/ 2751851 h 5211717"/>
              <a:gd name="connsiteX1440" fmla="*/ 5656603 w 6739812"/>
              <a:gd name="connsiteY1440" fmla="*/ 2747964 h 5211717"/>
              <a:gd name="connsiteX1441" fmla="*/ 5756847 w 6739812"/>
              <a:gd name="connsiteY1441" fmla="*/ 2736579 h 5211717"/>
              <a:gd name="connsiteX1442" fmla="*/ 5762123 w 6739812"/>
              <a:gd name="connsiteY1442" fmla="*/ 2742966 h 5211717"/>
              <a:gd name="connsiteX1443" fmla="*/ 5767954 w 6739812"/>
              <a:gd name="connsiteY1443" fmla="*/ 2761015 h 5211717"/>
              <a:gd name="connsiteX1444" fmla="*/ 5757402 w 6739812"/>
              <a:gd name="connsiteY1444" fmla="*/ 2749630 h 5211717"/>
              <a:gd name="connsiteX1445" fmla="*/ 5756847 w 6739812"/>
              <a:gd name="connsiteY1445" fmla="*/ 2736579 h 5211717"/>
              <a:gd name="connsiteX1446" fmla="*/ 4967573 w 6739812"/>
              <a:gd name="connsiteY1446" fmla="*/ 2735156 h 5211717"/>
              <a:gd name="connsiteX1447" fmla="*/ 4972952 w 6739812"/>
              <a:gd name="connsiteY1447" fmla="*/ 2754351 h 5211717"/>
              <a:gd name="connsiteX1448" fmla="*/ 4980172 w 6739812"/>
              <a:gd name="connsiteY1448" fmla="*/ 2768512 h 5211717"/>
              <a:gd name="connsiteX1449" fmla="*/ 4987114 w 6739812"/>
              <a:gd name="connsiteY1449" fmla="*/ 2763514 h 5211717"/>
              <a:gd name="connsiteX1450" fmla="*/ 4980727 w 6739812"/>
              <a:gd name="connsiteY1450" fmla="*/ 2748519 h 5211717"/>
              <a:gd name="connsiteX1451" fmla="*/ 4973230 w 6739812"/>
              <a:gd name="connsiteY1451" fmla="*/ 2736579 h 5211717"/>
              <a:gd name="connsiteX1452" fmla="*/ 4967573 w 6739812"/>
              <a:gd name="connsiteY1452" fmla="*/ 2735156 h 5211717"/>
              <a:gd name="connsiteX1453" fmla="*/ 258877 w 6739812"/>
              <a:gd name="connsiteY1453" fmla="*/ 2732131 h 5211717"/>
              <a:gd name="connsiteX1454" fmla="*/ 254590 w 6739812"/>
              <a:gd name="connsiteY1454" fmla="*/ 2732969 h 5211717"/>
              <a:gd name="connsiteX1455" fmla="*/ 257089 w 6739812"/>
              <a:gd name="connsiteY1455" fmla="*/ 2754073 h 5211717"/>
              <a:gd name="connsiteX1456" fmla="*/ 262643 w 6739812"/>
              <a:gd name="connsiteY1456" fmla="*/ 2770178 h 5211717"/>
              <a:gd name="connsiteX1457" fmla="*/ 296242 w 6739812"/>
              <a:gd name="connsiteY1457" fmla="*/ 2840154 h 5211717"/>
              <a:gd name="connsiteX1458" fmla="*/ 296520 w 6739812"/>
              <a:gd name="connsiteY1458" fmla="*/ 2840987 h 5211717"/>
              <a:gd name="connsiteX1459" fmla="*/ 297353 w 6739812"/>
              <a:gd name="connsiteY1459" fmla="*/ 2842098 h 5211717"/>
              <a:gd name="connsiteX1460" fmla="*/ 296520 w 6739812"/>
              <a:gd name="connsiteY1460" fmla="*/ 2840154 h 5211717"/>
              <a:gd name="connsiteX1461" fmla="*/ 284024 w 6739812"/>
              <a:gd name="connsiteY1461" fmla="*/ 2791838 h 5211717"/>
              <a:gd name="connsiteX1462" fmla="*/ 258877 w 6739812"/>
              <a:gd name="connsiteY1462" fmla="*/ 2732131 h 5211717"/>
              <a:gd name="connsiteX1463" fmla="*/ 4523941 w 6739812"/>
              <a:gd name="connsiteY1463" fmla="*/ 2726583 h 5211717"/>
              <a:gd name="connsiteX1464" fmla="*/ 4529217 w 6739812"/>
              <a:gd name="connsiteY1464" fmla="*/ 2733247 h 5211717"/>
              <a:gd name="connsiteX1465" fmla="*/ 4539491 w 6739812"/>
              <a:gd name="connsiteY1465" fmla="*/ 2758794 h 5211717"/>
              <a:gd name="connsiteX1466" fmla="*/ 4537270 w 6739812"/>
              <a:gd name="connsiteY1466" fmla="*/ 2766569 h 5211717"/>
              <a:gd name="connsiteX1467" fmla="*/ 4531716 w 6739812"/>
              <a:gd name="connsiteY1467" fmla="*/ 2759072 h 5211717"/>
              <a:gd name="connsiteX1468" fmla="*/ 4523941 w 6739812"/>
              <a:gd name="connsiteY1468" fmla="*/ 2726583 h 5211717"/>
              <a:gd name="connsiteX1469" fmla="*/ 278471 w 6739812"/>
              <a:gd name="connsiteY1469" fmla="*/ 2719640 h 5211717"/>
              <a:gd name="connsiteX1470" fmla="*/ 278193 w 6739812"/>
              <a:gd name="connsiteY1470" fmla="*/ 2734913 h 5211717"/>
              <a:gd name="connsiteX1471" fmla="*/ 294021 w 6739812"/>
              <a:gd name="connsiteY1471" fmla="*/ 2776287 h 5211717"/>
              <a:gd name="connsiteX1472" fmla="*/ 296242 w 6739812"/>
              <a:gd name="connsiteY1472" fmla="*/ 2773511 h 5211717"/>
              <a:gd name="connsiteX1473" fmla="*/ 287912 w 6739812"/>
              <a:gd name="connsiteY1473" fmla="*/ 2733802 h 5211717"/>
              <a:gd name="connsiteX1474" fmla="*/ 278471 w 6739812"/>
              <a:gd name="connsiteY1474" fmla="*/ 2719640 h 5211717"/>
              <a:gd name="connsiteX1475" fmla="*/ 4666288 w 6739812"/>
              <a:gd name="connsiteY1475" fmla="*/ 2718738 h 5211717"/>
              <a:gd name="connsiteX1476" fmla="*/ 4676389 w 6739812"/>
              <a:gd name="connsiteY1476" fmla="*/ 2726583 h 5211717"/>
              <a:gd name="connsiteX1477" fmla="*/ 4690828 w 6739812"/>
              <a:gd name="connsiteY1477" fmla="*/ 2753518 h 5211717"/>
              <a:gd name="connsiteX1478" fmla="*/ 4693883 w 6739812"/>
              <a:gd name="connsiteY1478" fmla="*/ 2764903 h 5211717"/>
              <a:gd name="connsiteX1479" fmla="*/ 4669447 w 6739812"/>
              <a:gd name="connsiteY1479" fmla="*/ 2777676 h 5211717"/>
              <a:gd name="connsiteX1480" fmla="*/ 4662782 w 6739812"/>
              <a:gd name="connsiteY1480" fmla="*/ 2768235 h 5211717"/>
              <a:gd name="connsiteX1481" fmla="*/ 4648898 w 6739812"/>
              <a:gd name="connsiteY1481" fmla="*/ 2739356 h 5211717"/>
              <a:gd name="connsiteX1482" fmla="*/ 4647510 w 6739812"/>
              <a:gd name="connsiteY1482" fmla="*/ 2729637 h 5211717"/>
              <a:gd name="connsiteX1483" fmla="*/ 4650287 w 6739812"/>
              <a:gd name="connsiteY1483" fmla="*/ 2721029 h 5211717"/>
              <a:gd name="connsiteX1484" fmla="*/ 4658895 w 6739812"/>
              <a:gd name="connsiteY1484" fmla="*/ 2718808 h 5211717"/>
              <a:gd name="connsiteX1485" fmla="*/ 4666288 w 6739812"/>
              <a:gd name="connsiteY1485" fmla="*/ 2718738 h 5211717"/>
              <a:gd name="connsiteX1486" fmla="*/ 308183 w 6739812"/>
              <a:gd name="connsiteY1486" fmla="*/ 2712698 h 5211717"/>
              <a:gd name="connsiteX1487" fmla="*/ 302907 w 6739812"/>
              <a:gd name="connsiteY1487" fmla="*/ 2715198 h 5211717"/>
              <a:gd name="connsiteX1488" fmla="*/ 307905 w 6739812"/>
              <a:gd name="connsiteY1488" fmla="*/ 2741577 h 5211717"/>
              <a:gd name="connsiteX1489" fmla="*/ 317901 w 6739812"/>
              <a:gd name="connsiteY1489" fmla="*/ 2761570 h 5211717"/>
              <a:gd name="connsiteX1490" fmla="*/ 318179 w 6739812"/>
              <a:gd name="connsiteY1490" fmla="*/ 2737967 h 5211717"/>
              <a:gd name="connsiteX1491" fmla="*/ 308183 w 6739812"/>
              <a:gd name="connsiteY1491" fmla="*/ 2712698 h 5211717"/>
              <a:gd name="connsiteX1492" fmla="*/ 4542268 w 6739812"/>
              <a:gd name="connsiteY1492" fmla="*/ 2711032 h 5211717"/>
              <a:gd name="connsiteX1493" fmla="*/ 4572535 w 6739812"/>
              <a:gd name="connsiteY1493" fmla="*/ 2735468 h 5211717"/>
              <a:gd name="connsiteX1494" fmla="*/ 4587253 w 6739812"/>
              <a:gd name="connsiteY1494" fmla="*/ 2762959 h 5211717"/>
              <a:gd name="connsiteX1495" fmla="*/ 4591418 w 6739812"/>
              <a:gd name="connsiteY1495" fmla="*/ 2782951 h 5211717"/>
              <a:gd name="connsiteX1496" fmla="*/ 4574479 w 6739812"/>
              <a:gd name="connsiteY1496" fmla="*/ 2799890 h 5211717"/>
              <a:gd name="connsiteX1497" fmla="*/ 4554486 w 6739812"/>
              <a:gd name="connsiteY1497" fmla="*/ 2769623 h 5211717"/>
              <a:gd name="connsiteX1498" fmla="*/ 4542268 w 6739812"/>
              <a:gd name="connsiteY1498" fmla="*/ 2711032 h 5211717"/>
              <a:gd name="connsiteX1499" fmla="*/ 5781005 w 6739812"/>
              <a:gd name="connsiteY1499" fmla="*/ 2697148 h 5211717"/>
              <a:gd name="connsiteX1500" fmla="*/ 5819048 w 6739812"/>
              <a:gd name="connsiteY1500" fmla="*/ 2741855 h 5211717"/>
              <a:gd name="connsiteX1501" fmla="*/ 5826823 w 6739812"/>
              <a:gd name="connsiteY1501" fmla="*/ 2757127 h 5211717"/>
              <a:gd name="connsiteX1502" fmla="*/ 5828766 w 6739812"/>
              <a:gd name="connsiteY1502" fmla="*/ 2766290 h 5211717"/>
              <a:gd name="connsiteX1503" fmla="*/ 5787114 w 6739812"/>
              <a:gd name="connsiteY1503" fmla="*/ 2749074 h 5211717"/>
              <a:gd name="connsiteX1504" fmla="*/ 5779617 w 6739812"/>
              <a:gd name="connsiteY1504" fmla="*/ 2736301 h 5211717"/>
              <a:gd name="connsiteX1505" fmla="*/ 5771009 w 6739812"/>
              <a:gd name="connsiteY1505" fmla="*/ 2711587 h 5211717"/>
              <a:gd name="connsiteX1506" fmla="*/ 5781005 w 6739812"/>
              <a:gd name="connsiteY1506" fmla="*/ 2697148 h 5211717"/>
              <a:gd name="connsiteX1507" fmla="*/ 5681595 w 6739812"/>
              <a:gd name="connsiteY1507" fmla="*/ 2677155 h 5211717"/>
              <a:gd name="connsiteX1508" fmla="*/ 5688259 w 6739812"/>
              <a:gd name="connsiteY1508" fmla="*/ 2687985 h 5211717"/>
              <a:gd name="connsiteX1509" fmla="*/ 5696867 w 6739812"/>
              <a:gd name="connsiteY1509" fmla="*/ 2711865 h 5211717"/>
              <a:gd name="connsiteX1510" fmla="*/ 5690758 w 6739812"/>
              <a:gd name="connsiteY1510" fmla="*/ 2703257 h 5211717"/>
              <a:gd name="connsiteX1511" fmla="*/ 5684094 w 6739812"/>
              <a:gd name="connsiteY1511" fmla="*/ 2689928 h 5211717"/>
              <a:gd name="connsiteX1512" fmla="*/ 5681595 w 6739812"/>
              <a:gd name="connsiteY1512" fmla="*/ 2677155 h 5211717"/>
              <a:gd name="connsiteX1513" fmla="*/ 5644004 w 6739812"/>
              <a:gd name="connsiteY1513" fmla="*/ 2639876 h 5211717"/>
              <a:gd name="connsiteX1514" fmla="*/ 5648273 w 6739812"/>
              <a:gd name="connsiteY1514" fmla="*/ 2641889 h 5211717"/>
              <a:gd name="connsiteX1515" fmla="*/ 5654938 w 6739812"/>
              <a:gd name="connsiteY1515" fmla="*/ 2650775 h 5211717"/>
              <a:gd name="connsiteX1516" fmla="*/ 5684649 w 6739812"/>
              <a:gd name="connsiteY1516" fmla="*/ 2714364 h 5211717"/>
              <a:gd name="connsiteX1517" fmla="*/ 5701033 w 6739812"/>
              <a:gd name="connsiteY1517" fmla="*/ 2754073 h 5211717"/>
              <a:gd name="connsiteX1518" fmla="*/ 5681873 w 6739812"/>
              <a:gd name="connsiteY1518" fmla="*/ 2729359 h 5211717"/>
              <a:gd name="connsiteX1519" fmla="*/ 5645774 w 6739812"/>
              <a:gd name="connsiteY1519" fmla="*/ 2649109 h 5211717"/>
              <a:gd name="connsiteX1520" fmla="*/ 5644004 w 6739812"/>
              <a:gd name="connsiteY1520" fmla="*/ 2639876 h 5211717"/>
              <a:gd name="connsiteX1521" fmla="*/ 4333729 w 6739812"/>
              <a:gd name="connsiteY1521" fmla="*/ 2639390 h 5211717"/>
              <a:gd name="connsiteX1522" fmla="*/ 4344281 w 6739812"/>
              <a:gd name="connsiteY1522" fmla="*/ 2652164 h 5211717"/>
              <a:gd name="connsiteX1523" fmla="*/ 4346225 w 6739812"/>
              <a:gd name="connsiteY1523" fmla="*/ 2661883 h 5211717"/>
              <a:gd name="connsiteX1524" fmla="*/ 4343171 w 6739812"/>
              <a:gd name="connsiteY1524" fmla="*/ 2669102 h 5211717"/>
              <a:gd name="connsiteX1525" fmla="*/ 4332618 w 6739812"/>
              <a:gd name="connsiteY1525" fmla="*/ 2656607 h 5211717"/>
              <a:gd name="connsiteX1526" fmla="*/ 4330952 w 6739812"/>
              <a:gd name="connsiteY1526" fmla="*/ 2647443 h 5211717"/>
              <a:gd name="connsiteX1527" fmla="*/ 4333729 w 6739812"/>
              <a:gd name="connsiteY1527" fmla="*/ 2639390 h 5211717"/>
              <a:gd name="connsiteX1528" fmla="*/ 4969377 w 6739812"/>
              <a:gd name="connsiteY1528" fmla="*/ 2636336 h 5211717"/>
              <a:gd name="connsiteX1529" fmla="*/ 4972397 w 6739812"/>
              <a:gd name="connsiteY1529" fmla="*/ 2636614 h 5211717"/>
              <a:gd name="connsiteX1530" fmla="*/ 4978784 w 6739812"/>
              <a:gd name="connsiteY1530" fmla="*/ 2646332 h 5211717"/>
              <a:gd name="connsiteX1531" fmla="*/ 4982671 w 6739812"/>
              <a:gd name="connsiteY1531" fmla="*/ 2658273 h 5211717"/>
              <a:gd name="connsiteX1532" fmla="*/ 4976285 w 6739812"/>
              <a:gd name="connsiteY1532" fmla="*/ 2656884 h 5211717"/>
              <a:gd name="connsiteX1533" fmla="*/ 4970731 w 6739812"/>
              <a:gd name="connsiteY1533" fmla="*/ 2645222 h 5211717"/>
              <a:gd name="connsiteX1534" fmla="*/ 4969377 w 6739812"/>
              <a:gd name="connsiteY1534" fmla="*/ 2636336 h 5211717"/>
              <a:gd name="connsiteX1535" fmla="*/ 5080449 w 6739812"/>
              <a:gd name="connsiteY1535" fmla="*/ 2594823 h 5211717"/>
              <a:gd name="connsiteX1536" fmla="*/ 5095687 w 6739812"/>
              <a:gd name="connsiteY1536" fmla="*/ 2606902 h 5211717"/>
              <a:gd name="connsiteX1537" fmla="*/ 5102629 w 6739812"/>
              <a:gd name="connsiteY1537" fmla="*/ 2616621 h 5211717"/>
              <a:gd name="connsiteX1538" fmla="*/ 5111793 w 6739812"/>
              <a:gd name="connsiteY1538" fmla="*/ 2643833 h 5211717"/>
              <a:gd name="connsiteX1539" fmla="*/ 5108738 w 6739812"/>
              <a:gd name="connsiteY1539" fmla="*/ 2665492 h 5211717"/>
              <a:gd name="connsiteX1540" fmla="*/ 5072084 w 6739812"/>
              <a:gd name="connsiteY1540" fmla="*/ 2649665 h 5211717"/>
              <a:gd name="connsiteX1541" fmla="*/ 5065975 w 6739812"/>
              <a:gd name="connsiteY1541" fmla="*/ 2639668 h 5211717"/>
              <a:gd name="connsiteX1542" fmla="*/ 5061532 w 6739812"/>
              <a:gd name="connsiteY1542" fmla="*/ 2626339 h 5211717"/>
              <a:gd name="connsiteX1543" fmla="*/ 5071251 w 6739812"/>
              <a:gd name="connsiteY1543" fmla="*/ 2596905 h 5211717"/>
              <a:gd name="connsiteX1544" fmla="*/ 5080449 w 6739812"/>
              <a:gd name="connsiteY1544" fmla="*/ 2594823 h 5211717"/>
              <a:gd name="connsiteX1545" fmla="*/ 4964344 w 6739812"/>
              <a:gd name="connsiteY1545" fmla="*/ 2587186 h 5211717"/>
              <a:gd name="connsiteX1546" fmla="*/ 4965732 w 6739812"/>
              <a:gd name="connsiteY1546" fmla="*/ 2588852 h 5211717"/>
              <a:gd name="connsiteX1547" fmla="*/ 4968509 w 6739812"/>
              <a:gd name="connsiteY1547" fmla="*/ 2591351 h 5211717"/>
              <a:gd name="connsiteX1548" fmla="*/ 4967121 w 6739812"/>
              <a:gd name="connsiteY1548" fmla="*/ 2593573 h 5211717"/>
              <a:gd name="connsiteX1549" fmla="*/ 4964344 w 6739812"/>
              <a:gd name="connsiteY1549" fmla="*/ 2587186 h 5211717"/>
              <a:gd name="connsiteX1550" fmla="*/ 4957680 w 6739812"/>
              <a:gd name="connsiteY1550" fmla="*/ 2575524 h 5211717"/>
              <a:gd name="connsiteX1551" fmla="*/ 4964344 w 6739812"/>
              <a:gd name="connsiteY1551" fmla="*/ 2587186 h 5211717"/>
              <a:gd name="connsiteX1552" fmla="*/ 4961290 w 6739812"/>
              <a:gd name="connsiteY1552" fmla="*/ 2583577 h 5211717"/>
              <a:gd name="connsiteX1553" fmla="*/ 4957680 w 6739812"/>
              <a:gd name="connsiteY1553" fmla="*/ 2575524 h 5211717"/>
              <a:gd name="connsiteX1554" fmla="*/ 5018527 w 6739812"/>
              <a:gd name="connsiteY1554" fmla="*/ 2520092 h 5211717"/>
              <a:gd name="connsiteX1555" fmla="*/ 5025989 w 6739812"/>
              <a:gd name="connsiteY1555" fmla="*/ 2532761 h 5211717"/>
              <a:gd name="connsiteX1556" fmla="*/ 5029043 w 6739812"/>
              <a:gd name="connsiteY1556" fmla="*/ 2544146 h 5211717"/>
              <a:gd name="connsiteX1557" fmla="*/ 5019047 w 6739812"/>
              <a:gd name="connsiteY1557" fmla="*/ 2533317 h 5211717"/>
              <a:gd name="connsiteX1558" fmla="*/ 5015437 w 6739812"/>
              <a:gd name="connsiteY1558" fmla="*/ 2520543 h 5211717"/>
              <a:gd name="connsiteX1559" fmla="*/ 5018527 w 6739812"/>
              <a:gd name="connsiteY1559" fmla="*/ 2520092 h 5211717"/>
              <a:gd name="connsiteX1560" fmla="*/ 4417867 w 6739812"/>
              <a:gd name="connsiteY1560" fmla="*/ 2506659 h 5211717"/>
              <a:gd name="connsiteX1561" fmla="*/ 4415923 w 6739812"/>
              <a:gd name="connsiteY1561" fmla="*/ 2509436 h 5211717"/>
              <a:gd name="connsiteX1562" fmla="*/ 4420367 w 6739812"/>
              <a:gd name="connsiteY1562" fmla="*/ 2523042 h 5211717"/>
              <a:gd name="connsiteX1563" fmla="*/ 4430918 w 6739812"/>
              <a:gd name="connsiteY1563" fmla="*/ 2536648 h 5211717"/>
              <a:gd name="connsiteX1564" fmla="*/ 4430641 w 6739812"/>
              <a:gd name="connsiteY1564" fmla="*/ 2529429 h 5211717"/>
              <a:gd name="connsiteX1565" fmla="*/ 4417867 w 6739812"/>
              <a:gd name="connsiteY1565" fmla="*/ 2506659 h 5211717"/>
              <a:gd name="connsiteX1566" fmla="*/ 4518943 w 6739812"/>
              <a:gd name="connsiteY1566" fmla="*/ 2503604 h 5211717"/>
              <a:gd name="connsiteX1567" fmla="*/ 4494230 w 6739812"/>
              <a:gd name="connsiteY1567" fmla="*/ 2508325 h 5211717"/>
              <a:gd name="connsiteX1568" fmla="*/ 4472570 w 6739812"/>
              <a:gd name="connsiteY1568" fmla="*/ 2520821 h 5211717"/>
              <a:gd name="connsiteX1569" fmla="*/ 4472848 w 6739812"/>
              <a:gd name="connsiteY1569" fmla="*/ 2535538 h 5211717"/>
              <a:gd name="connsiteX1570" fmla="*/ 4476458 w 6739812"/>
              <a:gd name="connsiteY1570" fmla="*/ 2545257 h 5211717"/>
              <a:gd name="connsiteX1571" fmla="*/ 4483122 w 6739812"/>
              <a:gd name="connsiteY1571" fmla="*/ 2554142 h 5211717"/>
              <a:gd name="connsiteX1572" fmla="*/ 4529218 w 6739812"/>
              <a:gd name="connsiteY1572" fmla="*/ 2528040 h 5211717"/>
              <a:gd name="connsiteX1573" fmla="*/ 4524775 w 6739812"/>
              <a:gd name="connsiteY1573" fmla="*/ 2514156 h 5211717"/>
              <a:gd name="connsiteX1574" fmla="*/ 4518943 w 6739812"/>
              <a:gd name="connsiteY1574" fmla="*/ 2503604 h 5211717"/>
              <a:gd name="connsiteX1575" fmla="*/ 4435917 w 6739812"/>
              <a:gd name="connsiteY1575" fmla="*/ 2495829 h 5211717"/>
              <a:gd name="connsiteX1576" fmla="*/ 4436749 w 6739812"/>
              <a:gd name="connsiteY1576" fmla="*/ 2510269 h 5211717"/>
              <a:gd name="connsiteX1577" fmla="*/ 4446746 w 6739812"/>
              <a:gd name="connsiteY1577" fmla="*/ 2538870 h 5211717"/>
              <a:gd name="connsiteX1578" fmla="*/ 4453688 w 6739812"/>
              <a:gd name="connsiteY1578" fmla="*/ 2554142 h 5211717"/>
              <a:gd name="connsiteX1579" fmla="*/ 4463407 w 6739812"/>
              <a:gd name="connsiteY1579" fmla="*/ 2563028 h 5211717"/>
              <a:gd name="connsiteX1580" fmla="*/ 4455632 w 6739812"/>
              <a:gd name="connsiteY1580" fmla="*/ 2531650 h 5211717"/>
              <a:gd name="connsiteX1581" fmla="*/ 4448412 w 6739812"/>
              <a:gd name="connsiteY1581" fmla="*/ 2516100 h 5211717"/>
              <a:gd name="connsiteX1582" fmla="*/ 4435917 w 6739812"/>
              <a:gd name="connsiteY1582" fmla="*/ 2495829 h 5211717"/>
              <a:gd name="connsiteX1583" fmla="*/ 5285622 w 6739812"/>
              <a:gd name="connsiteY1583" fmla="*/ 2493886 h 5211717"/>
              <a:gd name="connsiteX1584" fmla="*/ 5290620 w 6739812"/>
              <a:gd name="connsiteY1584" fmla="*/ 2509158 h 5211717"/>
              <a:gd name="connsiteX1585" fmla="*/ 5289787 w 6739812"/>
              <a:gd name="connsiteY1585" fmla="*/ 2507770 h 5211717"/>
              <a:gd name="connsiteX1586" fmla="*/ 5288121 w 6739812"/>
              <a:gd name="connsiteY1586" fmla="*/ 2504716 h 5211717"/>
              <a:gd name="connsiteX1587" fmla="*/ 5285622 w 6739812"/>
              <a:gd name="connsiteY1587" fmla="*/ 2499162 h 5211717"/>
              <a:gd name="connsiteX1588" fmla="*/ 5285622 w 6739812"/>
              <a:gd name="connsiteY1588" fmla="*/ 2493886 h 5211717"/>
              <a:gd name="connsiteX1589" fmla="*/ 4547128 w 6739812"/>
              <a:gd name="connsiteY1589" fmla="*/ 2462993 h 5211717"/>
              <a:gd name="connsiteX1590" fmla="*/ 4546712 w 6739812"/>
              <a:gd name="connsiteY1590" fmla="*/ 2485555 h 5211717"/>
              <a:gd name="connsiteX1591" fmla="*/ 4552265 w 6739812"/>
              <a:gd name="connsiteY1591" fmla="*/ 2499717 h 5211717"/>
              <a:gd name="connsiteX1592" fmla="*/ 4557819 w 6739812"/>
              <a:gd name="connsiteY1592" fmla="*/ 2508603 h 5211717"/>
              <a:gd name="connsiteX1593" fmla="*/ 4568093 w 6739812"/>
              <a:gd name="connsiteY1593" fmla="*/ 2512490 h 5211717"/>
              <a:gd name="connsiteX1594" fmla="*/ 4575313 w 6739812"/>
              <a:gd name="connsiteY1594" fmla="*/ 2504993 h 5211717"/>
              <a:gd name="connsiteX1595" fmla="*/ 4568926 w 6739812"/>
              <a:gd name="connsiteY1595" fmla="*/ 2483889 h 5211717"/>
              <a:gd name="connsiteX1596" fmla="*/ 4562539 w 6739812"/>
              <a:gd name="connsiteY1596" fmla="*/ 2473337 h 5211717"/>
              <a:gd name="connsiteX1597" fmla="*/ 4547128 w 6739812"/>
              <a:gd name="connsiteY1597" fmla="*/ 2462993 h 5211717"/>
              <a:gd name="connsiteX1598" fmla="*/ 5250877 w 6739812"/>
              <a:gd name="connsiteY1598" fmla="*/ 2448571 h 5211717"/>
              <a:gd name="connsiteX1599" fmla="*/ 5245080 w 6739812"/>
              <a:gd name="connsiteY1599" fmla="*/ 2449734 h 5211717"/>
              <a:gd name="connsiteX1600" fmla="*/ 5209259 w 6739812"/>
              <a:gd name="connsiteY1600" fmla="*/ 2461952 h 5211717"/>
              <a:gd name="connsiteX1601" fmla="*/ 5201762 w 6739812"/>
              <a:gd name="connsiteY1601" fmla="*/ 2467783 h 5211717"/>
              <a:gd name="connsiteX1602" fmla="*/ 5194542 w 6739812"/>
              <a:gd name="connsiteY1602" fmla="*/ 2502493 h 5211717"/>
              <a:gd name="connsiteX1603" fmla="*/ 5198152 w 6739812"/>
              <a:gd name="connsiteY1603" fmla="*/ 2514989 h 5211717"/>
              <a:gd name="connsiteX1604" fmla="*/ 5213425 w 6739812"/>
              <a:gd name="connsiteY1604" fmla="*/ 2545534 h 5211717"/>
              <a:gd name="connsiteX1605" fmla="*/ 5219811 w 6739812"/>
              <a:gd name="connsiteY1605" fmla="*/ 2575801 h 5211717"/>
              <a:gd name="connsiteX1606" fmla="*/ 5240359 w 6739812"/>
              <a:gd name="connsiteY1606" fmla="*/ 2616898 h 5211717"/>
              <a:gd name="connsiteX1607" fmla="*/ 5257854 w 6739812"/>
              <a:gd name="connsiteY1607" fmla="*/ 2625506 h 5211717"/>
              <a:gd name="connsiteX1608" fmla="*/ 5293674 w 6739812"/>
              <a:gd name="connsiteY1608" fmla="*/ 2612455 h 5211717"/>
              <a:gd name="connsiteX1609" fmla="*/ 5313667 w 6739812"/>
              <a:gd name="connsiteY1609" fmla="*/ 2602737 h 5211717"/>
              <a:gd name="connsiteX1610" fmla="*/ 5361428 w 6739812"/>
              <a:gd name="connsiteY1610" fmla="*/ 2610789 h 5211717"/>
              <a:gd name="connsiteX1611" fmla="*/ 5378923 w 6739812"/>
              <a:gd name="connsiteY1611" fmla="*/ 2611067 h 5211717"/>
              <a:gd name="connsiteX1612" fmla="*/ 5404747 w 6739812"/>
              <a:gd name="connsiteY1612" fmla="*/ 2606902 h 5211717"/>
              <a:gd name="connsiteX1613" fmla="*/ 5457507 w 6739812"/>
              <a:gd name="connsiteY1613" fmla="*/ 2615788 h 5211717"/>
              <a:gd name="connsiteX1614" fmla="*/ 5489995 w 6739812"/>
              <a:gd name="connsiteY1614" fmla="*/ 2618009 h 5211717"/>
              <a:gd name="connsiteX1615" fmla="*/ 5564691 w 6739812"/>
              <a:gd name="connsiteY1615" fmla="*/ 2613288 h 5211717"/>
              <a:gd name="connsiteX1616" fmla="*/ 5568857 w 6739812"/>
              <a:gd name="connsiteY1616" fmla="*/ 2593573 h 5211717"/>
              <a:gd name="connsiteX1617" fmla="*/ 5561359 w 6739812"/>
              <a:gd name="connsiteY1617" fmla="*/ 2545812 h 5211717"/>
              <a:gd name="connsiteX1618" fmla="*/ 5554973 w 6739812"/>
              <a:gd name="connsiteY1618" fmla="*/ 2530539 h 5211717"/>
              <a:gd name="connsiteX1619" fmla="*/ 5548863 w 6739812"/>
              <a:gd name="connsiteY1619" fmla="*/ 2521931 h 5211717"/>
              <a:gd name="connsiteX1620" fmla="*/ 5529704 w 6739812"/>
              <a:gd name="connsiteY1620" fmla="*/ 2517766 h 5211717"/>
              <a:gd name="connsiteX1621" fmla="*/ 5479443 w 6739812"/>
              <a:gd name="connsiteY1621" fmla="*/ 2498328 h 5211717"/>
              <a:gd name="connsiteX1622" fmla="*/ 5456118 w 6739812"/>
              <a:gd name="connsiteY1622" fmla="*/ 2485000 h 5211717"/>
              <a:gd name="connsiteX1623" fmla="*/ 5450287 w 6739812"/>
              <a:gd name="connsiteY1623" fmla="*/ 2479446 h 5211717"/>
              <a:gd name="connsiteX1624" fmla="*/ 5415576 w 6739812"/>
              <a:gd name="connsiteY1624" fmla="*/ 2462785 h 5211717"/>
              <a:gd name="connsiteX1625" fmla="*/ 5383921 w 6739812"/>
              <a:gd name="connsiteY1625" fmla="*/ 2484444 h 5211717"/>
              <a:gd name="connsiteX1626" fmla="*/ 5372814 w 6739812"/>
              <a:gd name="connsiteY1626" fmla="*/ 2482778 h 5211717"/>
              <a:gd name="connsiteX1627" fmla="*/ 5335049 w 6739812"/>
              <a:gd name="connsiteY1627" fmla="*/ 2468061 h 5211717"/>
              <a:gd name="connsiteX1628" fmla="*/ 5304504 w 6739812"/>
              <a:gd name="connsiteY1628" fmla="*/ 2469727 h 5211717"/>
              <a:gd name="connsiteX1629" fmla="*/ 5283678 w 6739812"/>
              <a:gd name="connsiteY1629" fmla="*/ 2490276 h 5211717"/>
              <a:gd name="connsiteX1630" fmla="*/ 5250877 w 6739812"/>
              <a:gd name="connsiteY1630" fmla="*/ 2448571 h 5211717"/>
              <a:gd name="connsiteX1631" fmla="*/ 4854660 w 6739812"/>
              <a:gd name="connsiteY1631" fmla="*/ 2440015 h 5211717"/>
              <a:gd name="connsiteX1632" fmla="*/ 4864934 w 6739812"/>
              <a:gd name="connsiteY1632" fmla="*/ 2444736 h 5211717"/>
              <a:gd name="connsiteX1633" fmla="*/ 4871321 w 6739812"/>
              <a:gd name="connsiteY1633" fmla="*/ 2455565 h 5211717"/>
              <a:gd name="connsiteX1634" fmla="*/ 4877985 w 6739812"/>
              <a:gd name="connsiteY1634" fmla="*/ 2471393 h 5211717"/>
              <a:gd name="connsiteX1635" fmla="*/ 4889092 w 6739812"/>
              <a:gd name="connsiteY1635" fmla="*/ 2524986 h 5211717"/>
              <a:gd name="connsiteX1636" fmla="*/ 4878541 w 6739812"/>
              <a:gd name="connsiteY1636" fmla="*/ 2520265 h 5211717"/>
              <a:gd name="connsiteX1637" fmla="*/ 4862713 w 6739812"/>
              <a:gd name="connsiteY1637" fmla="*/ 2489720 h 5211717"/>
              <a:gd name="connsiteX1638" fmla="*/ 4849384 w 6739812"/>
              <a:gd name="connsiteY1638" fmla="*/ 2446679 h 5211717"/>
              <a:gd name="connsiteX1639" fmla="*/ 4854660 w 6739812"/>
              <a:gd name="connsiteY1639" fmla="*/ 2440015 h 5211717"/>
              <a:gd name="connsiteX1640" fmla="*/ 4673334 w 6739812"/>
              <a:gd name="connsiteY1640" fmla="*/ 2426131 h 5211717"/>
              <a:gd name="connsiteX1641" fmla="*/ 4676944 w 6739812"/>
              <a:gd name="connsiteY1641" fmla="*/ 2430574 h 5211717"/>
              <a:gd name="connsiteX1642" fmla="*/ 4676666 w 6739812"/>
              <a:gd name="connsiteY1642" fmla="*/ 2434184 h 5211717"/>
              <a:gd name="connsiteX1643" fmla="*/ 3942476 w 6739812"/>
              <a:gd name="connsiteY1643" fmla="*/ 2361431 h 5211717"/>
              <a:gd name="connsiteX1644" fmla="*/ 3939978 w 6739812"/>
              <a:gd name="connsiteY1644" fmla="*/ 2362820 h 5211717"/>
              <a:gd name="connsiteX1645" fmla="*/ 3938589 w 6739812"/>
              <a:gd name="connsiteY1645" fmla="*/ 2371150 h 5211717"/>
              <a:gd name="connsiteX1646" fmla="*/ 3945809 w 6739812"/>
              <a:gd name="connsiteY1646" fmla="*/ 2374205 h 5211717"/>
              <a:gd name="connsiteX1647" fmla="*/ 3948308 w 6739812"/>
              <a:gd name="connsiteY1647" fmla="*/ 2372816 h 5211717"/>
              <a:gd name="connsiteX1648" fmla="*/ 3949974 w 6739812"/>
              <a:gd name="connsiteY1648" fmla="*/ 2365041 h 5211717"/>
              <a:gd name="connsiteX1649" fmla="*/ 3942476 w 6739812"/>
              <a:gd name="connsiteY1649" fmla="*/ 2361431 h 5211717"/>
              <a:gd name="connsiteX1650" fmla="*/ 6042303 w 6739812"/>
              <a:gd name="connsiteY1650" fmla="*/ 2344493 h 5211717"/>
              <a:gd name="connsiteX1651" fmla="*/ 6041193 w 6739812"/>
              <a:gd name="connsiteY1651" fmla="*/ 2348936 h 5211717"/>
              <a:gd name="connsiteX1652" fmla="*/ 6044803 w 6739812"/>
              <a:gd name="connsiteY1652" fmla="*/ 2361154 h 5211717"/>
              <a:gd name="connsiteX1653" fmla="*/ 6057576 w 6739812"/>
              <a:gd name="connsiteY1653" fmla="*/ 2381424 h 5211717"/>
              <a:gd name="connsiteX1654" fmla="*/ 6061186 w 6739812"/>
              <a:gd name="connsiteY1654" fmla="*/ 2381702 h 5211717"/>
              <a:gd name="connsiteX1655" fmla="*/ 6057854 w 6739812"/>
              <a:gd name="connsiteY1655" fmla="*/ 2358099 h 5211717"/>
              <a:gd name="connsiteX1656" fmla="*/ 6042303 w 6739812"/>
              <a:gd name="connsiteY1656" fmla="*/ 2344493 h 5211717"/>
              <a:gd name="connsiteX1657" fmla="*/ 6381525 w 6739812"/>
              <a:gd name="connsiteY1657" fmla="*/ 2334532 h 5211717"/>
              <a:gd name="connsiteX1658" fmla="*/ 6402733 w 6739812"/>
              <a:gd name="connsiteY1658" fmla="*/ 2350047 h 5211717"/>
              <a:gd name="connsiteX1659" fmla="*/ 6409953 w 6739812"/>
              <a:gd name="connsiteY1659" fmla="*/ 2361432 h 5211717"/>
              <a:gd name="connsiteX1660" fmla="*/ 6413563 w 6739812"/>
              <a:gd name="connsiteY1660" fmla="*/ 2370873 h 5211717"/>
              <a:gd name="connsiteX1661" fmla="*/ 6405788 w 6739812"/>
              <a:gd name="connsiteY1661" fmla="*/ 2383091 h 5211717"/>
              <a:gd name="connsiteX1662" fmla="*/ 6391904 w 6739812"/>
              <a:gd name="connsiteY1662" fmla="*/ 2384202 h 5211717"/>
              <a:gd name="connsiteX1663" fmla="*/ 6378297 w 6739812"/>
              <a:gd name="connsiteY1663" fmla="*/ 2361710 h 5211717"/>
              <a:gd name="connsiteX1664" fmla="*/ 6374688 w 6739812"/>
              <a:gd name="connsiteY1664" fmla="*/ 2349214 h 5211717"/>
              <a:gd name="connsiteX1665" fmla="*/ 6381525 w 6739812"/>
              <a:gd name="connsiteY1665" fmla="*/ 2334532 h 5211717"/>
              <a:gd name="connsiteX1666" fmla="*/ 3996555 w 6739812"/>
              <a:gd name="connsiteY1666" fmla="*/ 2286110 h 5211717"/>
              <a:gd name="connsiteX1667" fmla="*/ 3994958 w 6739812"/>
              <a:gd name="connsiteY1667" fmla="*/ 2289234 h 5211717"/>
              <a:gd name="connsiteX1668" fmla="*/ 3997735 w 6739812"/>
              <a:gd name="connsiteY1668" fmla="*/ 2300341 h 5211717"/>
              <a:gd name="connsiteX1669" fmla="*/ 4005788 w 6739812"/>
              <a:gd name="connsiteY1669" fmla="*/ 2307284 h 5211717"/>
              <a:gd name="connsiteX1670" fmla="*/ 4002734 w 6739812"/>
              <a:gd name="connsiteY1670" fmla="*/ 2295899 h 5211717"/>
              <a:gd name="connsiteX1671" fmla="*/ 3996555 w 6739812"/>
              <a:gd name="connsiteY1671" fmla="*/ 2286110 h 5211717"/>
              <a:gd name="connsiteX1672" fmla="*/ 6587947 w 6739812"/>
              <a:gd name="connsiteY1672" fmla="*/ 2244806 h 5211717"/>
              <a:gd name="connsiteX1673" fmla="*/ 6599887 w 6739812"/>
              <a:gd name="connsiteY1673" fmla="*/ 2257024 h 5211717"/>
              <a:gd name="connsiteX1674" fmla="*/ 6606274 w 6739812"/>
              <a:gd name="connsiteY1674" fmla="*/ 2271463 h 5211717"/>
              <a:gd name="connsiteX1675" fmla="*/ 6606552 w 6739812"/>
              <a:gd name="connsiteY1675" fmla="*/ 2277850 h 5211717"/>
              <a:gd name="connsiteX1676" fmla="*/ 6591835 w 6739812"/>
              <a:gd name="connsiteY1676" fmla="*/ 2256746 h 5211717"/>
              <a:gd name="connsiteX1677" fmla="*/ 6587947 w 6739812"/>
              <a:gd name="connsiteY1677" fmla="*/ 2244806 h 5211717"/>
              <a:gd name="connsiteX1678" fmla="*/ 6685413 w 6739812"/>
              <a:gd name="connsiteY1678" fmla="*/ 2082917 h 5211717"/>
              <a:gd name="connsiteX1679" fmla="*/ 6696520 w 6739812"/>
              <a:gd name="connsiteY1679" fmla="*/ 2094302 h 5211717"/>
              <a:gd name="connsiteX1680" fmla="*/ 6703740 w 6739812"/>
              <a:gd name="connsiteY1680" fmla="*/ 2115406 h 5211717"/>
              <a:gd name="connsiteX1681" fmla="*/ 6701796 w 6739812"/>
              <a:gd name="connsiteY1681" fmla="*/ 2124569 h 5211717"/>
              <a:gd name="connsiteX1682" fmla="*/ 6690134 w 6739812"/>
              <a:gd name="connsiteY1682" fmla="*/ 2112629 h 5211717"/>
              <a:gd name="connsiteX1683" fmla="*/ 6682081 w 6739812"/>
              <a:gd name="connsiteY1683" fmla="*/ 2089859 h 5211717"/>
              <a:gd name="connsiteX1684" fmla="*/ 6685413 w 6739812"/>
              <a:gd name="connsiteY1684" fmla="*/ 2082917 h 5211717"/>
              <a:gd name="connsiteX1685" fmla="*/ 6731786 w 6739812"/>
              <a:gd name="connsiteY1685" fmla="*/ 2070699 h 5211717"/>
              <a:gd name="connsiteX1686" fmla="*/ 6736506 w 6739812"/>
              <a:gd name="connsiteY1686" fmla="*/ 2074031 h 5211717"/>
              <a:gd name="connsiteX1687" fmla="*/ 6738451 w 6739812"/>
              <a:gd name="connsiteY1687" fmla="*/ 2084583 h 5211717"/>
              <a:gd name="connsiteX1688" fmla="*/ 6730676 w 6739812"/>
              <a:gd name="connsiteY1688" fmla="*/ 2089026 h 5211717"/>
              <a:gd name="connsiteX1689" fmla="*/ 6720402 w 6739812"/>
              <a:gd name="connsiteY1689" fmla="*/ 2080696 h 5211717"/>
              <a:gd name="connsiteX1690" fmla="*/ 6720124 w 6739812"/>
              <a:gd name="connsiteY1690" fmla="*/ 2074309 h 5211717"/>
              <a:gd name="connsiteX1691" fmla="*/ 6723734 w 6739812"/>
              <a:gd name="connsiteY1691" fmla="*/ 2071810 h 5211717"/>
              <a:gd name="connsiteX1692" fmla="*/ 6731786 w 6739812"/>
              <a:gd name="connsiteY1692" fmla="*/ 2070699 h 5211717"/>
              <a:gd name="connsiteX1693" fmla="*/ 3418214 w 6739812"/>
              <a:gd name="connsiteY1693" fmla="*/ 2048207 h 5211717"/>
              <a:gd name="connsiteX1694" fmla="*/ 3413771 w 6739812"/>
              <a:gd name="connsiteY1694" fmla="*/ 2049873 h 5211717"/>
              <a:gd name="connsiteX1695" fmla="*/ 3416548 w 6739812"/>
              <a:gd name="connsiteY1695" fmla="*/ 2061535 h 5211717"/>
              <a:gd name="connsiteX1696" fmla="*/ 3422657 w 6739812"/>
              <a:gd name="connsiteY1696" fmla="*/ 2071810 h 5211717"/>
              <a:gd name="connsiteX1697" fmla="*/ 3424323 w 6739812"/>
              <a:gd name="connsiteY1697" fmla="*/ 2058481 h 5211717"/>
              <a:gd name="connsiteX1698" fmla="*/ 3418214 w 6739812"/>
              <a:gd name="connsiteY1698" fmla="*/ 2048207 h 5211717"/>
              <a:gd name="connsiteX1699" fmla="*/ 3462366 w 6739812"/>
              <a:gd name="connsiteY1699" fmla="*/ 1978509 h 5211717"/>
              <a:gd name="connsiteX1700" fmla="*/ 3457922 w 6739812"/>
              <a:gd name="connsiteY1700" fmla="*/ 1990727 h 5211717"/>
              <a:gd name="connsiteX1701" fmla="*/ 3462921 w 6739812"/>
              <a:gd name="connsiteY1701" fmla="*/ 2004888 h 5211717"/>
              <a:gd name="connsiteX1702" fmla="*/ 3474583 w 6739812"/>
              <a:gd name="connsiteY1702" fmla="*/ 2010720 h 5211717"/>
              <a:gd name="connsiteX1703" fmla="*/ 3473473 w 6739812"/>
              <a:gd name="connsiteY1703" fmla="*/ 1994336 h 5211717"/>
              <a:gd name="connsiteX1704" fmla="*/ 3462366 w 6739812"/>
              <a:gd name="connsiteY1704" fmla="*/ 1978509 h 5211717"/>
              <a:gd name="connsiteX1705" fmla="*/ 1955666 w 6739812"/>
              <a:gd name="connsiteY1705" fmla="*/ 1666395 h 5211717"/>
              <a:gd name="connsiteX1706" fmla="*/ 1958721 w 6739812"/>
              <a:gd name="connsiteY1706" fmla="*/ 1676391 h 5211717"/>
              <a:gd name="connsiteX1707" fmla="*/ 1958721 w 6739812"/>
              <a:gd name="connsiteY1707" fmla="*/ 1668616 h 5211717"/>
              <a:gd name="connsiteX1708" fmla="*/ 1955666 w 6739812"/>
              <a:gd name="connsiteY1708" fmla="*/ 1666395 h 5211717"/>
              <a:gd name="connsiteX1709" fmla="*/ 1925677 w 6739812"/>
              <a:gd name="connsiteY1709" fmla="*/ 1596974 h 5211717"/>
              <a:gd name="connsiteX1710" fmla="*/ 1927620 w 6739812"/>
              <a:gd name="connsiteY1710" fmla="*/ 1606971 h 5211717"/>
              <a:gd name="connsiteX1711" fmla="*/ 1932619 w 6739812"/>
              <a:gd name="connsiteY1711" fmla="*/ 1616412 h 5211717"/>
              <a:gd name="connsiteX1712" fmla="*/ 1930675 w 6739812"/>
              <a:gd name="connsiteY1712" fmla="*/ 1606416 h 5211717"/>
              <a:gd name="connsiteX1713" fmla="*/ 1925677 w 6739812"/>
              <a:gd name="connsiteY1713" fmla="*/ 1596974 h 5211717"/>
              <a:gd name="connsiteX1714" fmla="*/ 1875833 w 6739812"/>
              <a:gd name="connsiteY1714" fmla="*/ 1596489 h 5211717"/>
              <a:gd name="connsiteX1715" fmla="*/ 1864309 w 6739812"/>
              <a:gd name="connsiteY1715" fmla="*/ 1614468 h 5211717"/>
              <a:gd name="connsiteX1716" fmla="*/ 1866530 w 6739812"/>
              <a:gd name="connsiteY1716" fmla="*/ 1626131 h 5211717"/>
              <a:gd name="connsiteX1717" fmla="*/ 1873195 w 6739812"/>
              <a:gd name="connsiteY1717" fmla="*/ 1640570 h 5211717"/>
              <a:gd name="connsiteX1718" fmla="*/ 1894854 w 6739812"/>
              <a:gd name="connsiteY1718" fmla="*/ 1648623 h 5211717"/>
              <a:gd name="connsiteX1719" fmla="*/ 1907072 w 6739812"/>
              <a:gd name="connsiteY1719" fmla="*/ 1633351 h 5211717"/>
              <a:gd name="connsiteX1720" fmla="*/ 1903184 w 6739812"/>
              <a:gd name="connsiteY1720" fmla="*/ 1615024 h 5211717"/>
              <a:gd name="connsiteX1721" fmla="*/ 1897353 w 6739812"/>
              <a:gd name="connsiteY1721" fmla="*/ 1605582 h 5211717"/>
              <a:gd name="connsiteX1722" fmla="*/ 1875833 w 6739812"/>
              <a:gd name="connsiteY1722" fmla="*/ 1596489 h 5211717"/>
              <a:gd name="connsiteX1723" fmla="*/ 1958165 w 6739812"/>
              <a:gd name="connsiteY1723" fmla="*/ 1580314 h 5211717"/>
              <a:gd name="connsiteX1724" fmla="*/ 1960387 w 6739812"/>
              <a:gd name="connsiteY1724" fmla="*/ 1591976 h 5211717"/>
              <a:gd name="connsiteX1725" fmla="*/ 1966218 w 6739812"/>
              <a:gd name="connsiteY1725" fmla="*/ 1601973 h 5211717"/>
              <a:gd name="connsiteX1726" fmla="*/ 1962886 w 6739812"/>
              <a:gd name="connsiteY1726" fmla="*/ 1585312 h 5211717"/>
              <a:gd name="connsiteX1727" fmla="*/ 1958165 w 6739812"/>
              <a:gd name="connsiteY1727" fmla="*/ 1580314 h 5211717"/>
              <a:gd name="connsiteX1728" fmla="*/ 1931508 w 6739812"/>
              <a:gd name="connsiteY1728" fmla="*/ 1563653 h 5211717"/>
              <a:gd name="connsiteX1729" fmla="*/ 1937339 w 6739812"/>
              <a:gd name="connsiteY1729" fmla="*/ 1587533 h 5211717"/>
              <a:gd name="connsiteX1730" fmla="*/ 1948169 w 6739812"/>
              <a:gd name="connsiteY1730" fmla="*/ 1604749 h 5211717"/>
              <a:gd name="connsiteX1731" fmla="*/ 1942338 w 6739812"/>
              <a:gd name="connsiteY1731" fmla="*/ 1581147 h 5211717"/>
              <a:gd name="connsiteX1732" fmla="*/ 1931508 w 6739812"/>
              <a:gd name="connsiteY1732" fmla="*/ 1563653 h 5211717"/>
              <a:gd name="connsiteX1733" fmla="*/ 2101171 w 6739812"/>
              <a:gd name="connsiteY1733" fmla="*/ 1557544 h 5211717"/>
              <a:gd name="connsiteX1734" fmla="*/ 2102282 w 6739812"/>
              <a:gd name="connsiteY1734" fmla="*/ 1566152 h 5211717"/>
              <a:gd name="connsiteX1735" fmla="*/ 2107003 w 6739812"/>
              <a:gd name="connsiteY1735" fmla="*/ 1575038 h 5211717"/>
              <a:gd name="connsiteX1736" fmla="*/ 2108669 w 6739812"/>
              <a:gd name="connsiteY1736" fmla="*/ 1572816 h 5211717"/>
              <a:gd name="connsiteX1737" fmla="*/ 2101171 w 6739812"/>
              <a:gd name="connsiteY1737" fmla="*/ 1557544 h 5211717"/>
              <a:gd name="connsiteX1738" fmla="*/ 2125607 w 6739812"/>
              <a:gd name="connsiteY1738" fmla="*/ 1552823 h 5211717"/>
              <a:gd name="connsiteX1739" fmla="*/ 2128662 w 6739812"/>
              <a:gd name="connsiteY1739" fmla="*/ 1561709 h 5211717"/>
              <a:gd name="connsiteX1740" fmla="*/ 2128939 w 6739812"/>
              <a:gd name="connsiteY1740" fmla="*/ 1558099 h 5211717"/>
              <a:gd name="connsiteX1741" fmla="*/ 2445496 w 6739812"/>
              <a:gd name="connsiteY1741" fmla="*/ 1543937 h 5211717"/>
              <a:gd name="connsiteX1742" fmla="*/ 2433556 w 6739812"/>
              <a:gd name="connsiteY1742" fmla="*/ 1552268 h 5211717"/>
              <a:gd name="connsiteX1743" fmla="*/ 2435500 w 6739812"/>
              <a:gd name="connsiteY1743" fmla="*/ 1562820 h 5211717"/>
              <a:gd name="connsiteX1744" fmla="*/ 2444386 w 6739812"/>
              <a:gd name="connsiteY1744" fmla="*/ 1578092 h 5211717"/>
              <a:gd name="connsiteX1745" fmla="*/ 2449661 w 6739812"/>
              <a:gd name="connsiteY1745" fmla="*/ 1575871 h 5211717"/>
              <a:gd name="connsiteX1746" fmla="*/ 2449661 w 6739812"/>
              <a:gd name="connsiteY1746" fmla="*/ 1575593 h 5211717"/>
              <a:gd name="connsiteX1747" fmla="*/ 2457159 w 6739812"/>
              <a:gd name="connsiteY1747" fmla="*/ 1571428 h 5211717"/>
              <a:gd name="connsiteX1748" fmla="*/ 2454937 w 6739812"/>
              <a:gd name="connsiteY1748" fmla="*/ 1560043 h 5211717"/>
              <a:gd name="connsiteX1749" fmla="*/ 2445496 w 6739812"/>
              <a:gd name="connsiteY1749" fmla="*/ 1543937 h 5211717"/>
              <a:gd name="connsiteX1750" fmla="*/ 2140949 w 6739812"/>
              <a:gd name="connsiteY1750" fmla="*/ 1524673 h 5211717"/>
              <a:gd name="connsiteX1751" fmla="*/ 2137270 w 6739812"/>
              <a:gd name="connsiteY1751" fmla="*/ 1534774 h 5211717"/>
              <a:gd name="connsiteX1752" fmla="*/ 2139214 w 6739812"/>
              <a:gd name="connsiteY1752" fmla="*/ 1545603 h 5211717"/>
              <a:gd name="connsiteX1753" fmla="*/ 2148655 w 6739812"/>
              <a:gd name="connsiteY1753" fmla="*/ 1561709 h 5211717"/>
              <a:gd name="connsiteX1754" fmla="*/ 2157818 w 6739812"/>
              <a:gd name="connsiteY1754" fmla="*/ 1563653 h 5211717"/>
              <a:gd name="connsiteX1755" fmla="*/ 2161706 w 6739812"/>
              <a:gd name="connsiteY1755" fmla="*/ 1556711 h 5211717"/>
              <a:gd name="connsiteX1756" fmla="*/ 2159207 w 6739812"/>
              <a:gd name="connsiteY1756" fmla="*/ 1544770 h 5211717"/>
              <a:gd name="connsiteX1757" fmla="*/ 2149210 w 6739812"/>
              <a:gd name="connsiteY1757" fmla="*/ 1526443 h 5211717"/>
              <a:gd name="connsiteX1758" fmla="*/ 2140949 w 6739812"/>
              <a:gd name="connsiteY1758" fmla="*/ 1524673 h 5211717"/>
              <a:gd name="connsiteX1759" fmla="*/ 2184753 w 6739812"/>
              <a:gd name="connsiteY1759" fmla="*/ 1523666 h 5211717"/>
              <a:gd name="connsiteX1760" fmla="*/ 2189752 w 6739812"/>
              <a:gd name="connsiteY1760" fmla="*/ 1534774 h 5211717"/>
              <a:gd name="connsiteX1761" fmla="*/ 2186697 w 6739812"/>
              <a:gd name="connsiteY1761" fmla="*/ 1523944 h 5211717"/>
              <a:gd name="connsiteX1762" fmla="*/ 1877915 w 6739812"/>
              <a:gd name="connsiteY1762" fmla="*/ 1506450 h 5211717"/>
              <a:gd name="connsiteX1763" fmla="*/ 1882081 w 6739812"/>
              <a:gd name="connsiteY1763" fmla="*/ 1515891 h 5211717"/>
              <a:gd name="connsiteX1764" fmla="*/ 1879859 w 6739812"/>
              <a:gd name="connsiteY1764" fmla="*/ 1507283 h 5211717"/>
              <a:gd name="connsiteX1765" fmla="*/ 2475486 w 6739812"/>
              <a:gd name="connsiteY1765" fmla="*/ 1500064 h 5211717"/>
              <a:gd name="connsiteX1766" fmla="*/ 2475208 w 6739812"/>
              <a:gd name="connsiteY1766" fmla="*/ 1505062 h 5211717"/>
              <a:gd name="connsiteX1767" fmla="*/ 2479373 w 6739812"/>
              <a:gd name="connsiteY1767" fmla="*/ 1510893 h 5211717"/>
              <a:gd name="connsiteX1768" fmla="*/ 2475486 w 6739812"/>
              <a:gd name="connsiteY1768" fmla="*/ 1500064 h 5211717"/>
              <a:gd name="connsiteX1769" fmla="*/ 2194750 w 6739812"/>
              <a:gd name="connsiteY1769" fmla="*/ 1499231 h 5211717"/>
              <a:gd name="connsiteX1770" fmla="*/ 2202803 w 6739812"/>
              <a:gd name="connsiteY1770" fmla="*/ 1517002 h 5211717"/>
              <a:gd name="connsiteX1771" fmla="*/ 2198082 w 6739812"/>
              <a:gd name="connsiteY1771" fmla="*/ 1502840 h 5211717"/>
              <a:gd name="connsiteX1772" fmla="*/ 2194750 w 6739812"/>
              <a:gd name="connsiteY1772" fmla="*/ 1499231 h 5211717"/>
              <a:gd name="connsiteX1773" fmla="*/ 1891244 w 6739812"/>
              <a:gd name="connsiteY1773" fmla="*/ 1493955 h 5211717"/>
              <a:gd name="connsiteX1774" fmla="*/ 1891522 w 6739812"/>
              <a:gd name="connsiteY1774" fmla="*/ 1500897 h 5211717"/>
              <a:gd name="connsiteX1775" fmla="*/ 1896520 w 6739812"/>
              <a:gd name="connsiteY1775" fmla="*/ 1509505 h 5211717"/>
              <a:gd name="connsiteX1776" fmla="*/ 1894576 w 6739812"/>
              <a:gd name="connsiteY1776" fmla="*/ 1497565 h 5211717"/>
              <a:gd name="connsiteX1777" fmla="*/ 1891244 w 6739812"/>
              <a:gd name="connsiteY1777" fmla="*/ 1493955 h 5211717"/>
              <a:gd name="connsiteX1778" fmla="*/ 2156430 w 6739812"/>
              <a:gd name="connsiteY1778" fmla="*/ 1487290 h 5211717"/>
              <a:gd name="connsiteX1779" fmla="*/ 2157263 w 6739812"/>
              <a:gd name="connsiteY1779" fmla="*/ 1495898 h 5211717"/>
              <a:gd name="connsiteX1780" fmla="*/ 2168648 w 6739812"/>
              <a:gd name="connsiteY1780" fmla="*/ 1515891 h 5211717"/>
              <a:gd name="connsiteX1781" fmla="*/ 2166982 w 6739812"/>
              <a:gd name="connsiteY1781" fmla="*/ 1506173 h 5211717"/>
              <a:gd name="connsiteX1782" fmla="*/ 2156430 w 6739812"/>
              <a:gd name="connsiteY1782" fmla="*/ 1487290 h 5211717"/>
              <a:gd name="connsiteX1783" fmla="*/ 2736506 w 6739812"/>
              <a:gd name="connsiteY1783" fmla="*/ 1486179 h 5211717"/>
              <a:gd name="connsiteX1784" fmla="*/ 2726788 w 6739812"/>
              <a:gd name="connsiteY1784" fmla="*/ 1493122 h 5211717"/>
              <a:gd name="connsiteX1785" fmla="*/ 2728176 w 6739812"/>
              <a:gd name="connsiteY1785" fmla="*/ 1502840 h 5211717"/>
              <a:gd name="connsiteX1786" fmla="*/ 2737895 w 6739812"/>
              <a:gd name="connsiteY1786" fmla="*/ 1520057 h 5211717"/>
              <a:gd name="connsiteX1787" fmla="*/ 2743171 w 6739812"/>
              <a:gd name="connsiteY1787" fmla="*/ 1517835 h 5211717"/>
              <a:gd name="connsiteX1788" fmla="*/ 2744004 w 6739812"/>
              <a:gd name="connsiteY1788" fmla="*/ 1519779 h 5211717"/>
              <a:gd name="connsiteX1789" fmla="*/ 2749002 w 6739812"/>
              <a:gd name="connsiteY1789" fmla="*/ 1516724 h 5211717"/>
              <a:gd name="connsiteX1790" fmla="*/ 2747058 w 6739812"/>
              <a:gd name="connsiteY1790" fmla="*/ 1506173 h 5211717"/>
              <a:gd name="connsiteX1791" fmla="*/ 2736506 w 6739812"/>
              <a:gd name="connsiteY1791" fmla="*/ 1486179 h 5211717"/>
              <a:gd name="connsiteX1792" fmla="*/ 2340533 w 6739812"/>
              <a:gd name="connsiteY1792" fmla="*/ 1484513 h 5211717"/>
              <a:gd name="connsiteX1793" fmla="*/ 2339422 w 6739812"/>
              <a:gd name="connsiteY1793" fmla="*/ 1488401 h 5211717"/>
              <a:gd name="connsiteX1794" fmla="*/ 2343865 w 6739812"/>
              <a:gd name="connsiteY1794" fmla="*/ 1494232 h 5211717"/>
              <a:gd name="connsiteX1795" fmla="*/ 2260560 w 6739812"/>
              <a:gd name="connsiteY1795" fmla="*/ 1482570 h 5211717"/>
              <a:gd name="connsiteX1796" fmla="*/ 2255392 w 6739812"/>
              <a:gd name="connsiteY1796" fmla="*/ 1490730 h 5211717"/>
              <a:gd name="connsiteX1797" fmla="*/ 2255284 w 6739812"/>
              <a:gd name="connsiteY1797" fmla="*/ 1490622 h 5211717"/>
              <a:gd name="connsiteX1798" fmla="*/ 2255284 w 6739812"/>
              <a:gd name="connsiteY1798" fmla="*/ 1490900 h 5211717"/>
              <a:gd name="connsiteX1799" fmla="*/ 2254174 w 6739812"/>
              <a:gd name="connsiteY1799" fmla="*/ 1489789 h 5211717"/>
              <a:gd name="connsiteX1800" fmla="*/ 2255007 w 6739812"/>
              <a:gd name="connsiteY1800" fmla="*/ 1492289 h 5211717"/>
              <a:gd name="connsiteX1801" fmla="*/ 2254729 w 6739812"/>
              <a:gd name="connsiteY1801" fmla="*/ 1505062 h 5211717"/>
              <a:gd name="connsiteX1802" fmla="*/ 2255562 w 6739812"/>
              <a:gd name="connsiteY1802" fmla="*/ 1513670 h 5211717"/>
              <a:gd name="connsiteX1803" fmla="*/ 2265559 w 6739812"/>
              <a:gd name="connsiteY1803" fmla="*/ 1540883 h 5211717"/>
              <a:gd name="connsiteX1804" fmla="*/ 2270835 w 6739812"/>
              <a:gd name="connsiteY1804" fmla="*/ 1548103 h 5211717"/>
              <a:gd name="connsiteX1805" fmla="*/ 2271390 w 6739812"/>
              <a:gd name="connsiteY1805" fmla="*/ 1536162 h 5211717"/>
              <a:gd name="connsiteX1806" fmla="*/ 2255284 w 6739812"/>
              <a:gd name="connsiteY1806" fmla="*/ 1492011 h 5211717"/>
              <a:gd name="connsiteX1807" fmla="*/ 2255284 w 6739812"/>
              <a:gd name="connsiteY1807" fmla="*/ 1490900 h 5211717"/>
              <a:gd name="connsiteX1808" fmla="*/ 2255392 w 6739812"/>
              <a:gd name="connsiteY1808" fmla="*/ 1490730 h 5211717"/>
              <a:gd name="connsiteX1809" fmla="*/ 2267780 w 6739812"/>
              <a:gd name="connsiteY1809" fmla="*/ 1503118 h 5211717"/>
              <a:gd name="connsiteX1810" fmla="*/ 2263893 w 6739812"/>
              <a:gd name="connsiteY1810" fmla="*/ 1485346 h 5211717"/>
              <a:gd name="connsiteX1811" fmla="*/ 2260560 w 6739812"/>
              <a:gd name="connsiteY1811" fmla="*/ 1482570 h 5211717"/>
              <a:gd name="connsiteX1812" fmla="*/ 2483539 w 6739812"/>
              <a:gd name="connsiteY1812" fmla="*/ 1481181 h 5211717"/>
              <a:gd name="connsiteX1813" fmla="*/ 2482706 w 6739812"/>
              <a:gd name="connsiteY1813" fmla="*/ 1484513 h 5211717"/>
              <a:gd name="connsiteX1814" fmla="*/ 2487704 w 6739812"/>
              <a:gd name="connsiteY1814" fmla="*/ 1498675 h 5211717"/>
              <a:gd name="connsiteX1815" fmla="*/ 2491869 w 6739812"/>
              <a:gd name="connsiteY1815" fmla="*/ 1503396 h 5211717"/>
              <a:gd name="connsiteX1816" fmla="*/ 2483539 w 6739812"/>
              <a:gd name="connsiteY1816" fmla="*/ 1481181 h 5211717"/>
              <a:gd name="connsiteX1817" fmla="*/ 2897839 w 6739812"/>
              <a:gd name="connsiteY1817" fmla="*/ 1480071 h 5211717"/>
              <a:gd name="connsiteX1818" fmla="*/ 2795375 w 6739812"/>
              <a:gd name="connsiteY1818" fmla="*/ 1538661 h 5211717"/>
              <a:gd name="connsiteX1819" fmla="*/ 2787044 w 6739812"/>
              <a:gd name="connsiteY1819" fmla="*/ 1549769 h 5211717"/>
              <a:gd name="connsiteX1820" fmla="*/ 2768717 w 6739812"/>
              <a:gd name="connsiteY1820" fmla="*/ 1590865 h 5211717"/>
              <a:gd name="connsiteX1821" fmla="*/ 2728454 w 6739812"/>
              <a:gd name="connsiteY1821" fmla="*/ 1593642 h 5211717"/>
              <a:gd name="connsiteX1822" fmla="*/ 2724011 w 6739812"/>
              <a:gd name="connsiteY1822" fmla="*/ 1578648 h 5211717"/>
              <a:gd name="connsiteX1823" fmla="*/ 2725954 w 6739812"/>
              <a:gd name="connsiteY1823" fmla="*/ 1552823 h 5211717"/>
              <a:gd name="connsiteX1824" fmla="*/ 2724288 w 6739812"/>
              <a:gd name="connsiteY1824" fmla="*/ 1534496 h 5211717"/>
              <a:gd name="connsiteX1825" fmla="*/ 2719568 w 6739812"/>
              <a:gd name="connsiteY1825" fmla="*/ 1519224 h 5211717"/>
              <a:gd name="connsiteX1826" fmla="*/ 2707350 w 6739812"/>
              <a:gd name="connsiteY1826" fmla="*/ 1495898 h 5211717"/>
              <a:gd name="connsiteX1827" fmla="*/ 2683192 w 6739812"/>
              <a:gd name="connsiteY1827" fmla="*/ 1519501 h 5211717"/>
              <a:gd name="connsiteX1828" fmla="*/ 2668197 w 6739812"/>
              <a:gd name="connsiteY1828" fmla="*/ 1537273 h 5211717"/>
              <a:gd name="connsiteX1829" fmla="*/ 2662365 w 6739812"/>
              <a:gd name="connsiteY1829" fmla="*/ 1545881 h 5211717"/>
              <a:gd name="connsiteX1830" fmla="*/ 2679026 w 6739812"/>
              <a:gd name="connsiteY1830" fmla="*/ 1646124 h 5211717"/>
              <a:gd name="connsiteX1831" fmla="*/ 2683747 w 6739812"/>
              <a:gd name="connsiteY1831" fmla="*/ 1660564 h 5211717"/>
              <a:gd name="connsiteX1832" fmla="*/ 2696798 w 6739812"/>
              <a:gd name="connsiteY1832" fmla="*/ 1683056 h 5211717"/>
              <a:gd name="connsiteX1833" fmla="*/ 2720956 w 6739812"/>
              <a:gd name="connsiteY1833" fmla="*/ 1665284 h 5211717"/>
              <a:gd name="connsiteX1834" fmla="*/ 2734840 w 6739812"/>
              <a:gd name="connsiteY1834" fmla="*/ 1655843 h 5211717"/>
              <a:gd name="connsiteX1835" fmla="*/ 2749002 w 6739812"/>
              <a:gd name="connsiteY1835" fmla="*/ 1668894 h 5211717"/>
              <a:gd name="connsiteX1836" fmla="*/ 2770106 w 6739812"/>
              <a:gd name="connsiteY1836" fmla="*/ 1649734 h 5211717"/>
              <a:gd name="connsiteX1837" fmla="*/ 2786211 w 6739812"/>
              <a:gd name="connsiteY1837" fmla="*/ 1626409 h 5211717"/>
              <a:gd name="connsiteX1838" fmla="*/ 2804538 w 6739812"/>
              <a:gd name="connsiteY1838" fmla="*/ 1615579 h 5211717"/>
              <a:gd name="connsiteX1839" fmla="*/ 2824254 w 6739812"/>
              <a:gd name="connsiteY1839" fmla="*/ 1616690 h 5211717"/>
              <a:gd name="connsiteX1840" fmla="*/ 2836749 w 6739812"/>
              <a:gd name="connsiteY1840" fmla="*/ 1600862 h 5211717"/>
              <a:gd name="connsiteX1841" fmla="*/ 2836472 w 6739812"/>
              <a:gd name="connsiteY1841" fmla="*/ 1577814 h 5211717"/>
              <a:gd name="connsiteX1842" fmla="*/ 2841748 w 6739812"/>
              <a:gd name="connsiteY1842" fmla="*/ 1567540 h 5211717"/>
              <a:gd name="connsiteX1843" fmla="*/ 2914223 w 6739812"/>
              <a:gd name="connsiteY1843" fmla="*/ 1571705 h 5211717"/>
              <a:gd name="connsiteX1844" fmla="*/ 2930883 w 6739812"/>
              <a:gd name="connsiteY1844" fmla="*/ 1534496 h 5211717"/>
              <a:gd name="connsiteX1845" fmla="*/ 2923664 w 6739812"/>
              <a:gd name="connsiteY1845" fmla="*/ 1511171 h 5211717"/>
              <a:gd name="connsiteX1846" fmla="*/ 2910057 w 6739812"/>
              <a:gd name="connsiteY1846" fmla="*/ 1487013 h 5211717"/>
              <a:gd name="connsiteX1847" fmla="*/ 2897839 w 6739812"/>
              <a:gd name="connsiteY1847" fmla="*/ 1480071 h 5211717"/>
              <a:gd name="connsiteX1848" fmla="*/ 2500477 w 6739812"/>
              <a:gd name="connsiteY1848" fmla="*/ 1477849 h 5211717"/>
              <a:gd name="connsiteX1849" fmla="*/ 2498811 w 6739812"/>
              <a:gd name="connsiteY1849" fmla="*/ 1481737 h 5211717"/>
              <a:gd name="connsiteX1850" fmla="*/ 2501032 w 6739812"/>
              <a:gd name="connsiteY1850" fmla="*/ 1493399 h 5211717"/>
              <a:gd name="connsiteX1851" fmla="*/ 2506308 w 6739812"/>
              <a:gd name="connsiteY1851" fmla="*/ 1504229 h 5211717"/>
              <a:gd name="connsiteX1852" fmla="*/ 2511585 w 6739812"/>
              <a:gd name="connsiteY1852" fmla="*/ 1510616 h 5211717"/>
              <a:gd name="connsiteX1853" fmla="*/ 2516583 w 6739812"/>
              <a:gd name="connsiteY1853" fmla="*/ 1507561 h 5211717"/>
              <a:gd name="connsiteX1854" fmla="*/ 2514361 w 6739812"/>
              <a:gd name="connsiteY1854" fmla="*/ 1495898 h 5211717"/>
              <a:gd name="connsiteX1855" fmla="*/ 2500477 w 6739812"/>
              <a:gd name="connsiteY1855" fmla="*/ 1477849 h 5211717"/>
              <a:gd name="connsiteX1856" fmla="*/ 2973994 w 6739812"/>
              <a:gd name="connsiteY1856" fmla="*/ 1474933 h 5211717"/>
              <a:gd name="connsiteX1857" fmla="*/ 2962817 w 6739812"/>
              <a:gd name="connsiteY1857" fmla="*/ 1493955 h 5211717"/>
              <a:gd name="connsiteX1858" fmla="*/ 2969481 w 6739812"/>
              <a:gd name="connsiteY1858" fmla="*/ 1518113 h 5211717"/>
              <a:gd name="connsiteX1859" fmla="*/ 2975590 w 6739812"/>
              <a:gd name="connsiteY1859" fmla="*/ 1526443 h 5211717"/>
              <a:gd name="connsiteX1860" fmla="*/ 3014188 w 6739812"/>
              <a:gd name="connsiteY1860" fmla="*/ 1513948 h 5211717"/>
              <a:gd name="connsiteX1861" fmla="*/ 3015021 w 6739812"/>
              <a:gd name="connsiteY1861" fmla="*/ 1515614 h 5211717"/>
              <a:gd name="connsiteX1862" fmla="*/ 3016409 w 6739812"/>
              <a:gd name="connsiteY1862" fmla="*/ 1514781 h 5211717"/>
              <a:gd name="connsiteX1863" fmla="*/ 3031959 w 6739812"/>
              <a:gd name="connsiteY1863" fmla="*/ 1526166 h 5211717"/>
              <a:gd name="connsiteX1864" fmla="*/ 3034458 w 6739812"/>
              <a:gd name="connsiteY1864" fmla="*/ 1517835 h 5211717"/>
              <a:gd name="connsiteX1865" fmla="*/ 3030016 w 6739812"/>
              <a:gd name="connsiteY1865" fmla="*/ 1505062 h 5211717"/>
              <a:gd name="connsiteX1866" fmla="*/ 3024462 w 6739812"/>
              <a:gd name="connsiteY1866" fmla="*/ 1495065 h 5211717"/>
              <a:gd name="connsiteX1867" fmla="*/ 3016131 w 6739812"/>
              <a:gd name="connsiteY1867" fmla="*/ 1514781 h 5211717"/>
              <a:gd name="connsiteX1868" fmla="*/ 3014743 w 6739812"/>
              <a:gd name="connsiteY1868" fmla="*/ 1513670 h 5211717"/>
              <a:gd name="connsiteX1869" fmla="*/ 3013910 w 6739812"/>
              <a:gd name="connsiteY1869" fmla="*/ 1513948 h 5211717"/>
              <a:gd name="connsiteX1870" fmla="*/ 2994750 w 6739812"/>
              <a:gd name="connsiteY1870" fmla="*/ 1479237 h 5211717"/>
              <a:gd name="connsiteX1871" fmla="*/ 2973994 w 6739812"/>
              <a:gd name="connsiteY1871" fmla="*/ 1474933 h 5211717"/>
              <a:gd name="connsiteX1872" fmla="*/ 1946225 w 6739812"/>
              <a:gd name="connsiteY1872" fmla="*/ 1472851 h 5211717"/>
              <a:gd name="connsiteX1873" fmla="*/ 1944004 w 6739812"/>
              <a:gd name="connsiteY1873" fmla="*/ 1474795 h 5211717"/>
              <a:gd name="connsiteX1874" fmla="*/ 1947058 w 6739812"/>
              <a:gd name="connsiteY1874" fmla="*/ 1487846 h 5211717"/>
              <a:gd name="connsiteX1875" fmla="*/ 1958443 w 6739812"/>
              <a:gd name="connsiteY1875" fmla="*/ 1514225 h 5211717"/>
              <a:gd name="connsiteX1876" fmla="*/ 1965385 w 6739812"/>
              <a:gd name="connsiteY1876" fmla="*/ 1518668 h 5211717"/>
              <a:gd name="connsiteX1877" fmla="*/ 1962331 w 6739812"/>
              <a:gd name="connsiteY1877" fmla="*/ 1500619 h 5211717"/>
              <a:gd name="connsiteX1878" fmla="*/ 1956222 w 6739812"/>
              <a:gd name="connsiteY1878" fmla="*/ 1487013 h 5211717"/>
              <a:gd name="connsiteX1879" fmla="*/ 1946225 w 6739812"/>
              <a:gd name="connsiteY1879" fmla="*/ 1472851 h 5211717"/>
              <a:gd name="connsiteX1880" fmla="*/ 2211966 w 6739812"/>
              <a:gd name="connsiteY1880" fmla="*/ 1470907 h 5211717"/>
              <a:gd name="connsiteX1881" fmla="*/ 2215021 w 6739812"/>
              <a:gd name="connsiteY1881" fmla="*/ 1488956 h 5211717"/>
              <a:gd name="connsiteX1882" fmla="*/ 2226406 w 6739812"/>
              <a:gd name="connsiteY1882" fmla="*/ 1511171 h 5211717"/>
              <a:gd name="connsiteX1883" fmla="*/ 2227239 w 6739812"/>
              <a:gd name="connsiteY1883" fmla="*/ 1500341 h 5211717"/>
              <a:gd name="connsiteX1884" fmla="*/ 2211966 w 6739812"/>
              <a:gd name="connsiteY1884" fmla="*/ 1470907 h 5211717"/>
              <a:gd name="connsiteX1885" fmla="*/ 2376354 w 6739812"/>
              <a:gd name="connsiteY1885" fmla="*/ 1467853 h 5211717"/>
              <a:gd name="connsiteX1886" fmla="*/ 2378853 w 6739812"/>
              <a:gd name="connsiteY1886" fmla="*/ 1476461 h 5211717"/>
              <a:gd name="connsiteX1887" fmla="*/ 2381907 w 6739812"/>
              <a:gd name="connsiteY1887" fmla="*/ 1478682 h 5211717"/>
              <a:gd name="connsiteX1888" fmla="*/ 2379686 w 6739812"/>
              <a:gd name="connsiteY1888" fmla="*/ 1470629 h 5211717"/>
              <a:gd name="connsiteX1889" fmla="*/ 2376354 w 6739812"/>
              <a:gd name="connsiteY1889" fmla="*/ 1467853 h 5211717"/>
              <a:gd name="connsiteX1890" fmla="*/ 2287496 w 6739812"/>
              <a:gd name="connsiteY1890" fmla="*/ 1460633 h 5211717"/>
              <a:gd name="connsiteX1891" fmla="*/ 2283330 w 6739812"/>
              <a:gd name="connsiteY1891" fmla="*/ 1466464 h 5211717"/>
              <a:gd name="connsiteX1892" fmla="*/ 2284719 w 6739812"/>
              <a:gd name="connsiteY1892" fmla="*/ 1476461 h 5211717"/>
              <a:gd name="connsiteX1893" fmla="*/ 2289717 w 6739812"/>
              <a:gd name="connsiteY1893" fmla="*/ 1485902 h 5211717"/>
              <a:gd name="connsiteX1894" fmla="*/ 2298325 w 6739812"/>
              <a:gd name="connsiteY1894" fmla="*/ 1493122 h 5211717"/>
              <a:gd name="connsiteX1895" fmla="*/ 2300824 w 6739812"/>
              <a:gd name="connsiteY1895" fmla="*/ 1477294 h 5211717"/>
              <a:gd name="connsiteX1896" fmla="*/ 2287496 w 6739812"/>
              <a:gd name="connsiteY1896" fmla="*/ 1460633 h 5211717"/>
              <a:gd name="connsiteX1897" fmla="*/ 3252161 w 6739812"/>
              <a:gd name="connsiteY1897" fmla="*/ 1427866 h 5211717"/>
              <a:gd name="connsiteX1898" fmla="*/ 3217450 w 6739812"/>
              <a:gd name="connsiteY1898" fmla="*/ 1445638 h 5211717"/>
              <a:gd name="connsiteX1899" fmla="*/ 3214951 w 6739812"/>
              <a:gd name="connsiteY1899" fmla="*/ 1440084 h 5211717"/>
              <a:gd name="connsiteX1900" fmla="*/ 3185517 w 6739812"/>
              <a:gd name="connsiteY1900" fmla="*/ 1455357 h 5211717"/>
              <a:gd name="connsiteX1901" fmla="*/ 3182463 w 6739812"/>
              <a:gd name="connsiteY1901" fmla="*/ 1463410 h 5211717"/>
              <a:gd name="connsiteX1902" fmla="*/ 3190793 w 6739812"/>
              <a:gd name="connsiteY1902" fmla="*/ 1488956 h 5211717"/>
              <a:gd name="connsiteX1903" fmla="*/ 3203289 w 6739812"/>
              <a:gd name="connsiteY1903" fmla="*/ 1508394 h 5211717"/>
              <a:gd name="connsiteX1904" fmla="*/ 3231890 w 6739812"/>
              <a:gd name="connsiteY1904" fmla="*/ 1499786 h 5211717"/>
              <a:gd name="connsiteX1905" fmla="*/ 3250217 w 6739812"/>
              <a:gd name="connsiteY1905" fmla="*/ 1489789 h 5211717"/>
              <a:gd name="connsiteX1906" fmla="*/ 3267989 w 6739812"/>
              <a:gd name="connsiteY1906" fmla="*/ 1485902 h 5211717"/>
              <a:gd name="connsiteX1907" fmla="*/ 3271043 w 6739812"/>
              <a:gd name="connsiteY1907" fmla="*/ 1470907 h 5211717"/>
              <a:gd name="connsiteX1908" fmla="*/ 3262990 w 6739812"/>
              <a:gd name="connsiteY1908" fmla="*/ 1443972 h 5211717"/>
              <a:gd name="connsiteX1909" fmla="*/ 3252161 w 6739812"/>
              <a:gd name="connsiteY1909" fmla="*/ 1427866 h 5211717"/>
              <a:gd name="connsiteX1910" fmla="*/ 2291383 w 6739812"/>
              <a:gd name="connsiteY1910" fmla="*/ 1378995 h 5211717"/>
              <a:gd name="connsiteX1911" fmla="*/ 2293049 w 6739812"/>
              <a:gd name="connsiteY1911" fmla="*/ 1393989 h 5211717"/>
              <a:gd name="connsiteX1912" fmla="*/ 2299158 w 6739812"/>
              <a:gd name="connsiteY1912" fmla="*/ 1405374 h 5211717"/>
              <a:gd name="connsiteX1913" fmla="*/ 2302490 w 6739812"/>
              <a:gd name="connsiteY1913" fmla="*/ 1399265 h 5211717"/>
              <a:gd name="connsiteX1914" fmla="*/ 2300824 w 6739812"/>
              <a:gd name="connsiteY1914" fmla="*/ 1390102 h 5211717"/>
              <a:gd name="connsiteX1915" fmla="*/ 2291383 w 6739812"/>
              <a:gd name="connsiteY1915" fmla="*/ 1378995 h 5211717"/>
              <a:gd name="connsiteX1916" fmla="*/ 2223351 w 6739812"/>
              <a:gd name="connsiteY1916" fmla="*/ 1336232 h 5211717"/>
              <a:gd name="connsiteX1917" fmla="*/ 2221963 w 6739812"/>
              <a:gd name="connsiteY1917" fmla="*/ 1338731 h 5211717"/>
              <a:gd name="connsiteX1918" fmla="*/ 2225573 w 6739812"/>
              <a:gd name="connsiteY1918" fmla="*/ 1349283 h 5211717"/>
              <a:gd name="connsiteX1919" fmla="*/ 2229183 w 6739812"/>
              <a:gd name="connsiteY1919" fmla="*/ 1352615 h 5211717"/>
              <a:gd name="connsiteX1920" fmla="*/ 2228627 w 6739812"/>
              <a:gd name="connsiteY1920" fmla="*/ 1345395 h 5211717"/>
              <a:gd name="connsiteX1921" fmla="*/ 2223351 w 6739812"/>
              <a:gd name="connsiteY1921" fmla="*/ 1336232 h 5211717"/>
              <a:gd name="connsiteX1922" fmla="*/ 2639873 w 6739812"/>
              <a:gd name="connsiteY1922" fmla="*/ 1335121 h 5211717"/>
              <a:gd name="connsiteX1923" fmla="*/ 2639318 w 6739812"/>
              <a:gd name="connsiteY1923" fmla="*/ 1340675 h 5211717"/>
              <a:gd name="connsiteX1924" fmla="*/ 2644038 w 6739812"/>
              <a:gd name="connsiteY1924" fmla="*/ 1346506 h 5211717"/>
              <a:gd name="connsiteX1925" fmla="*/ 2095297 w 6739812"/>
              <a:gd name="connsiteY1925" fmla="*/ 1333086 h 5211717"/>
              <a:gd name="connsiteX1926" fmla="*/ 2093119 w 6739812"/>
              <a:gd name="connsiteY1926" fmla="*/ 1337620 h 5211717"/>
              <a:gd name="connsiteX1927" fmla="*/ 2099228 w 6739812"/>
              <a:gd name="connsiteY1927" fmla="*/ 1361501 h 5211717"/>
              <a:gd name="connsiteX1928" fmla="*/ 2104504 w 6739812"/>
              <a:gd name="connsiteY1928" fmla="*/ 1371775 h 5211717"/>
              <a:gd name="connsiteX1929" fmla="*/ 2110890 w 6739812"/>
              <a:gd name="connsiteY1929" fmla="*/ 1372330 h 5211717"/>
              <a:gd name="connsiteX1930" fmla="*/ 2121164 w 6739812"/>
              <a:gd name="connsiteY1930" fmla="*/ 1367054 h 5211717"/>
              <a:gd name="connsiteX1931" fmla="*/ 2121164 w 6739812"/>
              <a:gd name="connsiteY1931" fmla="*/ 1360668 h 5211717"/>
              <a:gd name="connsiteX1932" fmla="*/ 2110057 w 6739812"/>
              <a:gd name="connsiteY1932" fmla="*/ 1342341 h 5211717"/>
              <a:gd name="connsiteX1933" fmla="*/ 2095297 w 6739812"/>
              <a:gd name="connsiteY1933" fmla="*/ 1333086 h 5211717"/>
              <a:gd name="connsiteX1934" fmla="*/ 2169481 w 6739812"/>
              <a:gd name="connsiteY1934" fmla="*/ 1330678 h 5211717"/>
              <a:gd name="connsiteX1935" fmla="*/ 2167537 w 6739812"/>
              <a:gd name="connsiteY1935" fmla="*/ 1330956 h 5211717"/>
              <a:gd name="connsiteX1936" fmla="*/ 2173091 w 6739812"/>
              <a:gd name="connsiteY1936" fmla="*/ 1342618 h 5211717"/>
              <a:gd name="connsiteX1937" fmla="*/ 2142268 w 6739812"/>
              <a:gd name="connsiteY1937" fmla="*/ 1323458 h 5211717"/>
              <a:gd name="connsiteX1938" fmla="*/ 2140602 w 6739812"/>
              <a:gd name="connsiteY1938" fmla="*/ 1334288 h 5211717"/>
              <a:gd name="connsiteX1939" fmla="*/ 2145045 w 6739812"/>
              <a:gd name="connsiteY1939" fmla="*/ 1347894 h 5211717"/>
              <a:gd name="connsiteX1940" fmla="*/ 2160318 w 6739812"/>
              <a:gd name="connsiteY1940" fmla="*/ 1369276 h 5211717"/>
              <a:gd name="connsiteX1941" fmla="*/ 2151709 w 6739812"/>
              <a:gd name="connsiteY1941" fmla="*/ 1333177 h 5211717"/>
              <a:gd name="connsiteX1942" fmla="*/ 2142268 w 6739812"/>
              <a:gd name="connsiteY1942" fmla="*/ 1323458 h 5211717"/>
              <a:gd name="connsiteX1943" fmla="*/ 2246985 w 6739812"/>
              <a:gd name="connsiteY1943" fmla="*/ 1319071 h 5211717"/>
              <a:gd name="connsiteX1944" fmla="*/ 2248898 w 6739812"/>
              <a:gd name="connsiteY1944" fmla="*/ 1352615 h 5211717"/>
              <a:gd name="connsiteX1945" fmla="*/ 2258339 w 6739812"/>
              <a:gd name="connsiteY1945" fmla="*/ 1392601 h 5211717"/>
              <a:gd name="connsiteX1946" fmla="*/ 2262782 w 6739812"/>
              <a:gd name="connsiteY1946" fmla="*/ 1413705 h 5211717"/>
              <a:gd name="connsiteX1947" fmla="*/ 2266947 w 6739812"/>
              <a:gd name="connsiteY1947" fmla="*/ 1416482 h 5211717"/>
              <a:gd name="connsiteX1948" fmla="*/ 2273889 w 6739812"/>
              <a:gd name="connsiteY1948" fmla="*/ 1417870 h 5211717"/>
              <a:gd name="connsiteX1949" fmla="*/ 2277499 w 6739812"/>
              <a:gd name="connsiteY1949" fmla="*/ 1381494 h 5211717"/>
              <a:gd name="connsiteX1950" fmla="*/ 2268058 w 6739812"/>
              <a:gd name="connsiteY1950" fmla="*/ 1351782 h 5211717"/>
              <a:gd name="connsiteX1951" fmla="*/ 2254729 w 6739812"/>
              <a:gd name="connsiteY1951" fmla="*/ 1325957 h 5211717"/>
              <a:gd name="connsiteX1952" fmla="*/ 2246985 w 6739812"/>
              <a:gd name="connsiteY1952" fmla="*/ 1319071 h 5211717"/>
              <a:gd name="connsiteX1953" fmla="*/ 5962608 w 6739812"/>
              <a:gd name="connsiteY1953" fmla="*/ 1302077 h 5211717"/>
              <a:gd name="connsiteX1954" fmla="*/ 5964830 w 6739812"/>
              <a:gd name="connsiteY1954" fmla="*/ 1302355 h 5211717"/>
              <a:gd name="connsiteX1955" fmla="*/ 5968440 w 6739812"/>
              <a:gd name="connsiteY1955" fmla="*/ 1311796 h 5211717"/>
              <a:gd name="connsiteX1956" fmla="*/ 2001761 w 6739812"/>
              <a:gd name="connsiteY1956" fmla="*/ 1277363 h 5211717"/>
              <a:gd name="connsiteX1957" fmla="*/ 2003983 w 6739812"/>
              <a:gd name="connsiteY1957" fmla="*/ 1286249 h 5211717"/>
              <a:gd name="connsiteX1958" fmla="*/ 2005649 w 6739812"/>
              <a:gd name="connsiteY1958" fmla="*/ 1286249 h 5211717"/>
              <a:gd name="connsiteX1959" fmla="*/ 2018145 w 6739812"/>
              <a:gd name="connsiteY1959" fmla="*/ 1271542 h 5211717"/>
              <a:gd name="connsiteX1960" fmla="*/ 2022587 w 6739812"/>
              <a:gd name="connsiteY1960" fmla="*/ 1283472 h 5211717"/>
              <a:gd name="connsiteX1961" fmla="*/ 2022587 w 6739812"/>
              <a:gd name="connsiteY1961" fmla="*/ 1277363 h 5211717"/>
              <a:gd name="connsiteX1962" fmla="*/ 603358 w 6739812"/>
              <a:gd name="connsiteY1962" fmla="*/ 1192403 h 5211717"/>
              <a:gd name="connsiteX1963" fmla="*/ 604469 w 6739812"/>
              <a:gd name="connsiteY1963" fmla="*/ 1205454 h 5211717"/>
              <a:gd name="connsiteX1964" fmla="*/ 608078 w 6739812"/>
              <a:gd name="connsiteY1964" fmla="*/ 1209341 h 5211717"/>
              <a:gd name="connsiteX1965" fmla="*/ 607801 w 6739812"/>
              <a:gd name="connsiteY1965" fmla="*/ 1201844 h 5211717"/>
              <a:gd name="connsiteX1966" fmla="*/ 603358 w 6739812"/>
              <a:gd name="connsiteY1966" fmla="*/ 1192403 h 5211717"/>
              <a:gd name="connsiteX1967" fmla="*/ 5624393 w 6739812"/>
              <a:gd name="connsiteY1967" fmla="*/ 1093825 h 5211717"/>
              <a:gd name="connsiteX1968" fmla="*/ 5618006 w 6739812"/>
              <a:gd name="connsiteY1968" fmla="*/ 1102711 h 5211717"/>
              <a:gd name="connsiteX1969" fmla="*/ 5621339 w 6739812"/>
              <a:gd name="connsiteY1969" fmla="*/ 1120483 h 5211717"/>
              <a:gd name="connsiteX1970" fmla="*/ 5632723 w 6739812"/>
              <a:gd name="connsiteY1970" fmla="*/ 1132979 h 5211717"/>
              <a:gd name="connsiteX1971" fmla="*/ 5651050 w 6739812"/>
              <a:gd name="connsiteY1971" fmla="*/ 1129369 h 5211717"/>
              <a:gd name="connsiteX1972" fmla="*/ 5642720 w 6739812"/>
              <a:gd name="connsiteY1972" fmla="*/ 1106877 h 5211717"/>
              <a:gd name="connsiteX1973" fmla="*/ 5635500 w 6739812"/>
              <a:gd name="connsiteY1973" fmla="*/ 1097435 h 5211717"/>
              <a:gd name="connsiteX1974" fmla="*/ 5624393 w 6739812"/>
              <a:gd name="connsiteY1974" fmla="*/ 1093825 h 5211717"/>
              <a:gd name="connsiteX1975" fmla="*/ 699158 w 6739812"/>
              <a:gd name="connsiteY1975" fmla="*/ 1018573 h 5211717"/>
              <a:gd name="connsiteX1976" fmla="*/ 642789 w 6739812"/>
              <a:gd name="connsiteY1976" fmla="*/ 1091881 h 5211717"/>
              <a:gd name="connsiteX1977" fmla="*/ 651952 w 6739812"/>
              <a:gd name="connsiteY1977" fmla="*/ 1130756 h 5211717"/>
              <a:gd name="connsiteX1978" fmla="*/ 651397 w 6739812"/>
              <a:gd name="connsiteY1978" fmla="*/ 1131313 h 5211717"/>
              <a:gd name="connsiteX1979" fmla="*/ 651119 w 6739812"/>
              <a:gd name="connsiteY1979" fmla="*/ 1132422 h 5211717"/>
              <a:gd name="connsiteX1980" fmla="*/ 645843 w 6739812"/>
              <a:gd name="connsiteY1980" fmla="*/ 1126869 h 5211717"/>
              <a:gd name="connsiteX1981" fmla="*/ 645843 w 6739812"/>
              <a:gd name="connsiteY1981" fmla="*/ 1134366 h 5211717"/>
              <a:gd name="connsiteX1982" fmla="*/ 650841 w 6739812"/>
              <a:gd name="connsiteY1982" fmla="*/ 1132700 h 5211717"/>
              <a:gd name="connsiteX1983" fmla="*/ 653063 w 6739812"/>
              <a:gd name="connsiteY1983" fmla="*/ 1134923 h 5211717"/>
              <a:gd name="connsiteX1984" fmla="*/ 651952 w 6739812"/>
              <a:gd name="connsiteY1984" fmla="*/ 1131035 h 5211717"/>
              <a:gd name="connsiteX1985" fmla="*/ 675000 w 6739812"/>
              <a:gd name="connsiteY1985" fmla="*/ 1110764 h 5211717"/>
              <a:gd name="connsiteX1986" fmla="*/ 708599 w 6739812"/>
              <a:gd name="connsiteY1986" fmla="*/ 1049673 h 5211717"/>
              <a:gd name="connsiteX1987" fmla="*/ 704434 w 6739812"/>
              <a:gd name="connsiteY1987" fmla="*/ 1026626 h 5211717"/>
              <a:gd name="connsiteX1988" fmla="*/ 699158 w 6739812"/>
              <a:gd name="connsiteY1988" fmla="*/ 1018573 h 5211717"/>
              <a:gd name="connsiteX1989" fmla="*/ 735430 w 6739812"/>
              <a:gd name="connsiteY1989" fmla="*/ 959322 h 5211717"/>
              <a:gd name="connsiteX1990" fmla="*/ 729703 w 6739812"/>
              <a:gd name="connsiteY1990" fmla="*/ 968313 h 5211717"/>
              <a:gd name="connsiteX1991" fmla="*/ 731369 w 6739812"/>
              <a:gd name="connsiteY1991" fmla="*/ 979975 h 5211717"/>
              <a:gd name="connsiteX1992" fmla="*/ 740533 w 6739812"/>
              <a:gd name="connsiteY1992" fmla="*/ 996636 h 5211717"/>
              <a:gd name="connsiteX1993" fmla="*/ 747475 w 6739812"/>
              <a:gd name="connsiteY1993" fmla="*/ 996914 h 5211717"/>
              <a:gd name="connsiteX1994" fmla="*/ 754417 w 6739812"/>
              <a:gd name="connsiteY1994" fmla="*/ 985251 h 5211717"/>
              <a:gd name="connsiteX1995" fmla="*/ 753306 w 6739812"/>
              <a:gd name="connsiteY1995" fmla="*/ 974977 h 5211717"/>
              <a:gd name="connsiteX1996" fmla="*/ 744698 w 6739812"/>
              <a:gd name="connsiteY1996" fmla="*/ 960538 h 5211717"/>
              <a:gd name="connsiteX1997" fmla="*/ 735430 w 6739812"/>
              <a:gd name="connsiteY1997" fmla="*/ 959322 h 5211717"/>
              <a:gd name="connsiteX1998" fmla="*/ 1597215 w 6739812"/>
              <a:gd name="connsiteY1998" fmla="*/ 526965 h 5211717"/>
              <a:gd name="connsiteX1999" fmla="*/ 1606343 w 6739812"/>
              <a:gd name="connsiteY1999" fmla="*/ 537898 h 5211717"/>
              <a:gd name="connsiteX2000" fmla="*/ 1610508 w 6739812"/>
              <a:gd name="connsiteY2000" fmla="*/ 548729 h 5211717"/>
              <a:gd name="connsiteX2001" fmla="*/ 1608287 w 6739812"/>
              <a:gd name="connsiteY2001" fmla="*/ 563446 h 5211717"/>
              <a:gd name="connsiteX2002" fmla="*/ 1602733 w 6739812"/>
              <a:gd name="connsiteY2002" fmla="*/ 554559 h 5211717"/>
              <a:gd name="connsiteX2003" fmla="*/ 1598290 w 6739812"/>
              <a:gd name="connsiteY2003" fmla="*/ 542898 h 5211717"/>
              <a:gd name="connsiteX2004" fmla="*/ 1597215 w 6739812"/>
              <a:gd name="connsiteY2004" fmla="*/ 526965 h 5211717"/>
              <a:gd name="connsiteX2005" fmla="*/ 2352751 w 6739812"/>
              <a:gd name="connsiteY2005" fmla="*/ 520127 h 5211717"/>
              <a:gd name="connsiteX2006" fmla="*/ 2370245 w 6739812"/>
              <a:gd name="connsiteY2006" fmla="*/ 521793 h 5211717"/>
              <a:gd name="connsiteX2007" fmla="*/ 2375798 w 6739812"/>
              <a:gd name="connsiteY2007" fmla="*/ 529013 h 5211717"/>
              <a:gd name="connsiteX2008" fmla="*/ 2377187 w 6739812"/>
              <a:gd name="connsiteY2008" fmla="*/ 538454 h 5211717"/>
              <a:gd name="connsiteX2009" fmla="*/ 2347475 w 6739812"/>
              <a:gd name="connsiteY2009" fmla="*/ 556503 h 5211717"/>
              <a:gd name="connsiteX2010" fmla="*/ 2338867 w 6739812"/>
              <a:gd name="connsiteY2010" fmla="*/ 541508 h 5211717"/>
              <a:gd name="connsiteX2011" fmla="*/ 2337756 w 6739812"/>
              <a:gd name="connsiteY2011" fmla="*/ 532623 h 5211717"/>
              <a:gd name="connsiteX2012" fmla="*/ 2352751 w 6739812"/>
              <a:gd name="connsiteY2012" fmla="*/ 520127 h 5211717"/>
              <a:gd name="connsiteX2013" fmla="*/ 2484094 w 6739812"/>
              <a:gd name="connsiteY2013" fmla="*/ 510686 h 5211717"/>
              <a:gd name="connsiteX2014" fmla="*/ 2488815 w 6739812"/>
              <a:gd name="connsiteY2014" fmla="*/ 515407 h 5211717"/>
              <a:gd name="connsiteX2015" fmla="*/ 2489648 w 6739812"/>
              <a:gd name="connsiteY2015" fmla="*/ 526514 h 5211717"/>
              <a:gd name="connsiteX2016" fmla="*/ 2481595 w 6739812"/>
              <a:gd name="connsiteY2016" fmla="*/ 517073 h 5211717"/>
              <a:gd name="connsiteX2017" fmla="*/ 2482150 w 6739812"/>
              <a:gd name="connsiteY2017" fmla="*/ 512074 h 5211717"/>
              <a:gd name="connsiteX2018" fmla="*/ 2484094 w 6739812"/>
              <a:gd name="connsiteY2018" fmla="*/ 510686 h 5211717"/>
              <a:gd name="connsiteX2019" fmla="*/ 1657055 w 6739812"/>
              <a:gd name="connsiteY2019" fmla="*/ 505098 h 5211717"/>
              <a:gd name="connsiteX2020" fmla="*/ 1663268 w 6739812"/>
              <a:gd name="connsiteY2020" fmla="*/ 517350 h 5211717"/>
              <a:gd name="connsiteX2021" fmla="*/ 1666322 w 6739812"/>
              <a:gd name="connsiteY2021" fmla="*/ 529846 h 5211717"/>
              <a:gd name="connsiteX2022" fmla="*/ 1657436 w 6739812"/>
              <a:gd name="connsiteY2022" fmla="*/ 519016 h 5211717"/>
              <a:gd name="connsiteX2023" fmla="*/ 1655215 w 6739812"/>
              <a:gd name="connsiteY2023" fmla="*/ 507633 h 5211717"/>
              <a:gd name="connsiteX2024" fmla="*/ 1657055 w 6739812"/>
              <a:gd name="connsiteY2024" fmla="*/ 505098 h 5211717"/>
              <a:gd name="connsiteX2025" fmla="*/ 4692494 w 6739812"/>
              <a:gd name="connsiteY2025" fmla="*/ 501251 h 5211717"/>
              <a:gd name="connsiteX2026" fmla="*/ 4688051 w 6739812"/>
              <a:gd name="connsiteY2026" fmla="*/ 510692 h 5211717"/>
              <a:gd name="connsiteX2027" fmla="*/ 4689162 w 6739812"/>
              <a:gd name="connsiteY2027" fmla="*/ 519300 h 5211717"/>
              <a:gd name="connsiteX2028" fmla="*/ 4699436 w 6739812"/>
              <a:gd name="connsiteY2028" fmla="*/ 531518 h 5211717"/>
              <a:gd name="connsiteX2029" fmla="*/ 4709710 w 6739812"/>
              <a:gd name="connsiteY2029" fmla="*/ 521244 h 5211717"/>
              <a:gd name="connsiteX2030" fmla="*/ 4705823 w 6739812"/>
              <a:gd name="connsiteY2030" fmla="*/ 511247 h 5211717"/>
              <a:gd name="connsiteX2031" fmla="*/ 4699158 w 6739812"/>
              <a:gd name="connsiteY2031" fmla="*/ 501805 h 5211717"/>
              <a:gd name="connsiteX2032" fmla="*/ 4692494 w 6739812"/>
              <a:gd name="connsiteY2032" fmla="*/ 501251 h 5211717"/>
              <a:gd name="connsiteX2033" fmla="*/ 3140255 w 6739812"/>
              <a:gd name="connsiteY2033" fmla="*/ 457654 h 5211717"/>
              <a:gd name="connsiteX2034" fmla="*/ 3137756 w 6739812"/>
              <a:gd name="connsiteY2034" fmla="*/ 459042 h 5211717"/>
              <a:gd name="connsiteX2035" fmla="*/ 3136368 w 6739812"/>
              <a:gd name="connsiteY2035" fmla="*/ 463207 h 5211717"/>
              <a:gd name="connsiteX2036" fmla="*/ 3144420 w 6739812"/>
              <a:gd name="connsiteY2036" fmla="*/ 471538 h 5211717"/>
              <a:gd name="connsiteX2037" fmla="*/ 3144420 w 6739812"/>
              <a:gd name="connsiteY2037" fmla="*/ 461541 h 5211717"/>
              <a:gd name="connsiteX2038" fmla="*/ 3140255 w 6739812"/>
              <a:gd name="connsiteY2038" fmla="*/ 457654 h 5211717"/>
              <a:gd name="connsiteX2039" fmla="*/ 4822171 w 6739812"/>
              <a:gd name="connsiteY2039" fmla="*/ 430163 h 5211717"/>
              <a:gd name="connsiteX2040" fmla="*/ 4823560 w 6739812"/>
              <a:gd name="connsiteY2040" fmla="*/ 444047 h 5211717"/>
              <a:gd name="connsiteX2041" fmla="*/ 4827725 w 6739812"/>
              <a:gd name="connsiteY2041" fmla="*/ 452378 h 5211717"/>
              <a:gd name="connsiteX2042" fmla="*/ 4831335 w 6739812"/>
              <a:gd name="connsiteY2042" fmla="*/ 459042 h 5211717"/>
              <a:gd name="connsiteX2043" fmla="*/ 4843831 w 6739812"/>
              <a:gd name="connsiteY2043" fmla="*/ 474870 h 5211717"/>
              <a:gd name="connsiteX2044" fmla="*/ 4832445 w 6739812"/>
              <a:gd name="connsiteY2044" fmla="*/ 439604 h 5211717"/>
              <a:gd name="connsiteX2045" fmla="*/ 4822171 w 6739812"/>
              <a:gd name="connsiteY2045" fmla="*/ 430163 h 5211717"/>
              <a:gd name="connsiteX2046" fmla="*/ 2377464 w 6739812"/>
              <a:gd name="connsiteY2046" fmla="*/ 399058 h 5211717"/>
              <a:gd name="connsiteX2047" fmla="*/ 2383850 w 6739812"/>
              <a:gd name="connsiteY2047" fmla="*/ 413775 h 5211717"/>
              <a:gd name="connsiteX2048" fmla="*/ 2363302 w 6739812"/>
              <a:gd name="connsiteY2048" fmla="*/ 417940 h 5211717"/>
              <a:gd name="connsiteX2049" fmla="*/ 2374687 w 6739812"/>
              <a:gd name="connsiteY2049" fmla="*/ 399613 h 5211717"/>
              <a:gd name="connsiteX2050" fmla="*/ 2377464 w 6739812"/>
              <a:gd name="connsiteY2050" fmla="*/ 399058 h 5211717"/>
              <a:gd name="connsiteX2051" fmla="*/ 4921859 w 6739812"/>
              <a:gd name="connsiteY2051" fmla="*/ 383513 h 5211717"/>
              <a:gd name="connsiteX2052" fmla="*/ 4927968 w 6739812"/>
              <a:gd name="connsiteY2052" fmla="*/ 396008 h 5211717"/>
              <a:gd name="connsiteX2053" fmla="*/ 4927135 w 6739812"/>
              <a:gd name="connsiteY2053" fmla="*/ 389899 h 5211717"/>
              <a:gd name="connsiteX2054" fmla="*/ 4921859 w 6739812"/>
              <a:gd name="connsiteY2054" fmla="*/ 383513 h 5211717"/>
              <a:gd name="connsiteX2055" fmla="*/ 2519359 w 6739812"/>
              <a:gd name="connsiteY2055" fmla="*/ 362959 h 5211717"/>
              <a:gd name="connsiteX2056" fmla="*/ 2543240 w 6739812"/>
              <a:gd name="connsiteY2056" fmla="*/ 368790 h 5211717"/>
              <a:gd name="connsiteX2057" fmla="*/ 2560456 w 6739812"/>
              <a:gd name="connsiteY2057" fmla="*/ 392949 h 5211717"/>
              <a:gd name="connsiteX2058" fmla="*/ 2564344 w 6739812"/>
              <a:gd name="connsiteY2058" fmla="*/ 417940 h 5211717"/>
              <a:gd name="connsiteX2059" fmla="*/ 2556568 w 6739812"/>
              <a:gd name="connsiteY2059" fmla="*/ 422106 h 5211717"/>
              <a:gd name="connsiteX2060" fmla="*/ 2543795 w 6739812"/>
              <a:gd name="connsiteY2060" fmla="*/ 428770 h 5211717"/>
              <a:gd name="connsiteX2061" fmla="*/ 2542962 w 6739812"/>
              <a:gd name="connsiteY2061" fmla="*/ 426548 h 5211717"/>
              <a:gd name="connsiteX2062" fmla="*/ 2522414 w 6739812"/>
              <a:gd name="connsiteY2062" fmla="*/ 429602 h 5211717"/>
              <a:gd name="connsiteX2063" fmla="*/ 2426613 w 6739812"/>
              <a:gd name="connsiteY2063" fmla="*/ 431269 h 5211717"/>
              <a:gd name="connsiteX2064" fmla="*/ 2421893 w 6739812"/>
              <a:gd name="connsiteY2064" fmla="*/ 424327 h 5211717"/>
              <a:gd name="connsiteX2065" fmla="*/ 2418283 w 6739812"/>
              <a:gd name="connsiteY2065" fmla="*/ 411276 h 5211717"/>
              <a:gd name="connsiteX2066" fmla="*/ 2428002 w 6739812"/>
              <a:gd name="connsiteY2066" fmla="*/ 375455 h 5211717"/>
              <a:gd name="connsiteX2067" fmla="*/ 2438831 w 6739812"/>
              <a:gd name="connsiteY2067" fmla="*/ 371567 h 5211717"/>
              <a:gd name="connsiteX2068" fmla="*/ 2519359 w 6739812"/>
              <a:gd name="connsiteY2068" fmla="*/ 362959 h 5211717"/>
              <a:gd name="connsiteX2069" fmla="*/ 4976216 w 6739812"/>
              <a:gd name="connsiteY2069" fmla="*/ 174 h 5211717"/>
              <a:gd name="connsiteX2070" fmla="*/ 5012383 w 6739812"/>
              <a:gd name="connsiteY2070" fmla="*/ 3367 h 5211717"/>
              <a:gd name="connsiteX2071" fmla="*/ 5076527 w 6739812"/>
              <a:gd name="connsiteY2071" fmla="*/ 13363 h 5211717"/>
              <a:gd name="connsiteX2072" fmla="*/ 5088190 w 6739812"/>
              <a:gd name="connsiteY2072" fmla="*/ 17251 h 5211717"/>
              <a:gd name="connsiteX2073" fmla="*/ 5170661 w 6739812"/>
              <a:gd name="connsiteY2073" fmla="*/ 59181 h 5211717"/>
              <a:gd name="connsiteX2074" fmla="*/ 5245635 w 6739812"/>
              <a:gd name="connsiteY2074" fmla="*/ 91392 h 5211717"/>
              <a:gd name="connsiteX2075" fmla="*/ 5297284 w 6739812"/>
              <a:gd name="connsiteY2075" fmla="*/ 123881 h 5211717"/>
              <a:gd name="connsiteX2076" fmla="*/ 5385031 w 6739812"/>
              <a:gd name="connsiteY2076" fmla="*/ 176085 h 5211717"/>
              <a:gd name="connsiteX2077" fmla="*/ 5453063 w 6739812"/>
              <a:gd name="connsiteY2077" fmla="*/ 221347 h 5211717"/>
              <a:gd name="connsiteX2078" fmla="*/ 5507211 w 6739812"/>
              <a:gd name="connsiteY2078" fmla="*/ 284102 h 5211717"/>
              <a:gd name="connsiteX2079" fmla="*/ 5563581 w 6739812"/>
              <a:gd name="connsiteY2079" fmla="*/ 364075 h 5211717"/>
              <a:gd name="connsiteX2080" fmla="*/ 5649384 w 6739812"/>
              <a:gd name="connsiteY2080" fmla="*/ 512913 h 5211717"/>
              <a:gd name="connsiteX2081" fmla="*/ 5674931 w 6739812"/>
              <a:gd name="connsiteY2081" fmla="*/ 580390 h 5211717"/>
              <a:gd name="connsiteX2082" fmla="*/ 5676597 w 6739812"/>
              <a:gd name="connsiteY2082" fmla="*/ 614822 h 5211717"/>
              <a:gd name="connsiteX2083" fmla="*/ 5663268 w 6739812"/>
              <a:gd name="connsiteY2083" fmla="*/ 606769 h 5211717"/>
              <a:gd name="connsiteX2084" fmla="*/ 5662435 w 6739812"/>
              <a:gd name="connsiteY2084" fmla="*/ 623986 h 5211717"/>
              <a:gd name="connsiteX2085" fmla="*/ 5683261 w 6739812"/>
              <a:gd name="connsiteY2085" fmla="*/ 670081 h 5211717"/>
              <a:gd name="connsiteX2086" fmla="*/ 5679652 w 6739812"/>
              <a:gd name="connsiteY2086" fmla="*/ 682021 h 5211717"/>
              <a:gd name="connsiteX2087" fmla="*/ 5675486 w 6739812"/>
              <a:gd name="connsiteY2087" fmla="*/ 687019 h 5211717"/>
              <a:gd name="connsiteX2088" fmla="*/ 5678263 w 6739812"/>
              <a:gd name="connsiteY2088" fmla="*/ 697572 h 5211717"/>
              <a:gd name="connsiteX2089" fmla="*/ 5685483 w 6739812"/>
              <a:gd name="connsiteY2089" fmla="*/ 708957 h 5211717"/>
              <a:gd name="connsiteX2090" fmla="*/ 5698256 w 6739812"/>
              <a:gd name="connsiteY2090" fmla="*/ 723119 h 5211717"/>
              <a:gd name="connsiteX2091" fmla="*/ 5704920 w 6739812"/>
              <a:gd name="connsiteY2091" fmla="*/ 730616 h 5211717"/>
              <a:gd name="connsiteX2092" fmla="*/ 5721581 w 6739812"/>
              <a:gd name="connsiteY2092" fmla="*/ 758385 h 5211717"/>
              <a:gd name="connsiteX2093" fmla="*/ 5726857 w 6739812"/>
              <a:gd name="connsiteY2093" fmla="*/ 778100 h 5211717"/>
              <a:gd name="connsiteX2094" fmla="*/ 5694369 w 6739812"/>
              <a:gd name="connsiteY2094" fmla="*/ 774212 h 5211717"/>
              <a:gd name="connsiteX2095" fmla="*/ 5690204 w 6739812"/>
              <a:gd name="connsiteY2095" fmla="*/ 785597 h 5211717"/>
              <a:gd name="connsiteX2096" fmla="*/ 5694646 w 6739812"/>
              <a:gd name="connsiteY2096" fmla="*/ 797815 h 5211717"/>
              <a:gd name="connsiteX2097" fmla="*/ 5702421 w 6739812"/>
              <a:gd name="connsiteY2097" fmla="*/ 813088 h 5211717"/>
              <a:gd name="connsiteX2098" fmla="*/ 5765733 w 6739812"/>
              <a:gd name="connsiteY2098" fmla="*/ 880564 h 5211717"/>
              <a:gd name="connsiteX2099" fmla="*/ 5903462 w 6739812"/>
              <a:gd name="connsiteY2099" fmla="*/ 962204 h 5211717"/>
              <a:gd name="connsiteX2100" fmla="*/ 5954556 w 6739812"/>
              <a:gd name="connsiteY2100" fmla="*/ 998025 h 5211717"/>
              <a:gd name="connsiteX2101" fmla="*/ 5983435 w 6739812"/>
              <a:gd name="connsiteY2101" fmla="*/ 1031346 h 5211717"/>
              <a:gd name="connsiteX2102" fmla="*/ 5961498 w 6739812"/>
              <a:gd name="connsiteY2102" fmla="*/ 1043842 h 5211717"/>
              <a:gd name="connsiteX2103" fmla="*/ 5894577 w 6739812"/>
              <a:gd name="connsiteY2103" fmla="*/ 1026348 h 5211717"/>
              <a:gd name="connsiteX2104" fmla="*/ 5835430 w 6739812"/>
              <a:gd name="connsiteY2104" fmla="*/ 995525 h 5211717"/>
              <a:gd name="connsiteX2105" fmla="*/ 5790724 w 6739812"/>
              <a:gd name="connsiteY2105" fmla="*/ 973589 h 5211717"/>
              <a:gd name="connsiteX2106" fmla="*/ 5792390 w 6739812"/>
              <a:gd name="connsiteY2106" fmla="*/ 988028 h 5211717"/>
              <a:gd name="connsiteX2107" fmla="*/ 5800720 w 6739812"/>
              <a:gd name="connsiteY2107" fmla="*/ 1000246 h 5211717"/>
              <a:gd name="connsiteX2108" fmla="*/ 5824046 w 6739812"/>
              <a:gd name="connsiteY2108" fmla="*/ 1021905 h 5211717"/>
              <a:gd name="connsiteX2109" fmla="*/ 5981213 w 6739812"/>
              <a:gd name="connsiteY2109" fmla="*/ 1122148 h 5211717"/>
              <a:gd name="connsiteX2110" fmla="*/ 5987045 w 6739812"/>
              <a:gd name="connsiteY2110" fmla="*/ 1127702 h 5211717"/>
              <a:gd name="connsiteX2111" fmla="*/ 6009259 w 6739812"/>
              <a:gd name="connsiteY2111" fmla="*/ 1161025 h 5211717"/>
              <a:gd name="connsiteX2112" fmla="*/ 6010370 w 6739812"/>
              <a:gd name="connsiteY2112" fmla="*/ 1174909 h 5211717"/>
              <a:gd name="connsiteX2113" fmla="*/ 5943449 w 6739812"/>
              <a:gd name="connsiteY2113" fmla="*/ 1150473 h 5211717"/>
              <a:gd name="connsiteX2114" fmla="*/ 5891245 w 6739812"/>
              <a:gd name="connsiteY2114" fmla="*/ 1119927 h 5211717"/>
              <a:gd name="connsiteX2115" fmla="*/ 5881804 w 6739812"/>
              <a:gd name="connsiteY2115" fmla="*/ 1127981 h 5211717"/>
              <a:gd name="connsiteX2116" fmla="*/ 5870419 w 6739812"/>
              <a:gd name="connsiteY2116" fmla="*/ 1138810 h 5211717"/>
              <a:gd name="connsiteX2117" fmla="*/ 5834042 w 6739812"/>
              <a:gd name="connsiteY2117" fmla="*/ 1127425 h 5211717"/>
              <a:gd name="connsiteX2118" fmla="*/ 5791835 w 6739812"/>
              <a:gd name="connsiteY2118" fmla="*/ 1102989 h 5211717"/>
              <a:gd name="connsiteX2119" fmla="*/ 5795167 w 6739812"/>
              <a:gd name="connsiteY2119" fmla="*/ 1138254 h 5211717"/>
              <a:gd name="connsiteX2120" fmla="*/ 5801553 w 6739812"/>
              <a:gd name="connsiteY2120" fmla="*/ 1161025 h 5211717"/>
              <a:gd name="connsiteX2121" fmla="*/ 5792668 w 6739812"/>
              <a:gd name="connsiteY2121" fmla="*/ 1163524 h 5211717"/>
              <a:gd name="connsiteX2122" fmla="*/ 5754626 w 6739812"/>
              <a:gd name="connsiteY2122" fmla="*/ 1124093 h 5211717"/>
              <a:gd name="connsiteX2123" fmla="*/ 5740742 w 6739812"/>
              <a:gd name="connsiteY2123" fmla="*/ 1107431 h 5211717"/>
              <a:gd name="connsiteX2124" fmla="*/ 5730467 w 6739812"/>
              <a:gd name="connsiteY2124" fmla="*/ 1099934 h 5211717"/>
              <a:gd name="connsiteX2125" fmla="*/ 5683817 w 6739812"/>
              <a:gd name="connsiteY2125" fmla="*/ 1102711 h 5211717"/>
              <a:gd name="connsiteX2126" fmla="*/ 5690481 w 6739812"/>
              <a:gd name="connsiteY2126" fmla="*/ 1129924 h 5211717"/>
              <a:gd name="connsiteX2127" fmla="*/ 5712140 w 6739812"/>
              <a:gd name="connsiteY2127" fmla="*/ 1160469 h 5211717"/>
              <a:gd name="connsiteX2128" fmla="*/ 5783227 w 6739812"/>
              <a:gd name="connsiteY2128" fmla="*/ 1202955 h 5211717"/>
              <a:gd name="connsiteX2129" fmla="*/ 5896243 w 6739812"/>
              <a:gd name="connsiteY2129" fmla="*/ 1275697 h 5211717"/>
              <a:gd name="connsiteX2130" fmla="*/ 5927898 w 6739812"/>
              <a:gd name="connsiteY2130" fmla="*/ 1299300 h 5211717"/>
              <a:gd name="connsiteX2131" fmla="*/ 5943171 w 6739812"/>
              <a:gd name="connsiteY2131" fmla="*/ 1323736 h 5211717"/>
              <a:gd name="connsiteX2132" fmla="*/ 5953445 w 6739812"/>
              <a:gd name="connsiteY2132" fmla="*/ 1351226 h 5211717"/>
              <a:gd name="connsiteX2133" fmla="*/ 5945948 w 6739812"/>
              <a:gd name="connsiteY2133" fmla="*/ 1362334 h 5211717"/>
              <a:gd name="connsiteX2134" fmla="*/ 5909016 w 6739812"/>
              <a:gd name="connsiteY2134" fmla="*/ 1326513 h 5211717"/>
              <a:gd name="connsiteX2135" fmla="*/ 5900408 w 6739812"/>
              <a:gd name="connsiteY2135" fmla="*/ 1335676 h 5211717"/>
              <a:gd name="connsiteX2136" fmla="*/ 5904574 w 6739812"/>
              <a:gd name="connsiteY2136" fmla="*/ 1346783 h 5211717"/>
              <a:gd name="connsiteX2137" fmla="*/ 5912904 w 6739812"/>
              <a:gd name="connsiteY2137" fmla="*/ 1360668 h 5211717"/>
              <a:gd name="connsiteX2138" fmla="*/ 5986490 w 6739812"/>
              <a:gd name="connsiteY2138" fmla="*/ 1424257 h 5211717"/>
              <a:gd name="connsiteX2139" fmla="*/ 6049245 w 6739812"/>
              <a:gd name="connsiteY2139" fmla="*/ 1461744 h 5211717"/>
              <a:gd name="connsiteX2140" fmla="*/ 6077013 w 6739812"/>
              <a:gd name="connsiteY2140" fmla="*/ 1468963 h 5211717"/>
              <a:gd name="connsiteX2141" fmla="*/ 6098951 w 6739812"/>
              <a:gd name="connsiteY2141" fmla="*/ 1486735 h 5211717"/>
              <a:gd name="connsiteX2142" fmla="*/ 6147545 w 6739812"/>
              <a:gd name="connsiteY2142" fmla="*/ 1525333 h 5211717"/>
              <a:gd name="connsiteX2143" fmla="*/ 6183088 w 6739812"/>
              <a:gd name="connsiteY2143" fmla="*/ 1519224 h 5211717"/>
              <a:gd name="connsiteX2144" fmla="*/ 6228072 w 6739812"/>
              <a:gd name="connsiteY2144" fmla="*/ 1540050 h 5211717"/>
              <a:gd name="connsiteX2145" fmla="*/ 6276944 w 6739812"/>
              <a:gd name="connsiteY2145" fmla="*/ 1578648 h 5211717"/>
              <a:gd name="connsiteX2146" fmla="*/ 6327760 w 6739812"/>
              <a:gd name="connsiteY2146" fmla="*/ 1620577 h 5211717"/>
              <a:gd name="connsiteX2147" fmla="*/ 6379686 w 6739812"/>
              <a:gd name="connsiteY2147" fmla="*/ 1648068 h 5211717"/>
              <a:gd name="connsiteX2148" fmla="*/ 6465767 w 6739812"/>
              <a:gd name="connsiteY2148" fmla="*/ 1729429 h 5211717"/>
              <a:gd name="connsiteX2149" fmla="*/ 6474098 w 6739812"/>
              <a:gd name="connsiteY2149" fmla="*/ 1742480 h 5211717"/>
              <a:gd name="connsiteX2150" fmla="*/ 6476597 w 6739812"/>
              <a:gd name="connsiteY2150" fmla="*/ 1756919 h 5211717"/>
              <a:gd name="connsiteX2151" fmla="*/ 6440221 w 6739812"/>
              <a:gd name="connsiteY2151" fmla="*/ 1768859 h 5211717"/>
              <a:gd name="connsiteX2152" fmla="*/ 6449939 w 6739812"/>
              <a:gd name="connsiteY2152" fmla="*/ 1808845 h 5211717"/>
              <a:gd name="connsiteX2153" fmla="*/ 6462435 w 6739812"/>
              <a:gd name="connsiteY2153" fmla="*/ 1839390 h 5211717"/>
              <a:gd name="connsiteX2154" fmla="*/ 6477430 w 6739812"/>
              <a:gd name="connsiteY2154" fmla="*/ 1866325 h 5211717"/>
              <a:gd name="connsiteX2155" fmla="*/ 6490203 w 6739812"/>
              <a:gd name="connsiteY2155" fmla="*/ 1879376 h 5211717"/>
              <a:gd name="connsiteX2156" fmla="*/ 6546295 w 6739812"/>
              <a:gd name="connsiteY2156" fmla="*/ 1909366 h 5211717"/>
              <a:gd name="connsiteX2157" fmla="*/ 6622657 w 6739812"/>
              <a:gd name="connsiteY2157" fmla="*/ 1913254 h 5211717"/>
              <a:gd name="connsiteX2158" fmla="*/ 6635709 w 6739812"/>
              <a:gd name="connsiteY2158" fmla="*/ 1931858 h 5211717"/>
              <a:gd name="connsiteX2159" fmla="*/ 6640706 w 6739812"/>
              <a:gd name="connsiteY2159" fmla="*/ 1945465 h 5211717"/>
              <a:gd name="connsiteX2160" fmla="*/ 6633764 w 6739812"/>
              <a:gd name="connsiteY2160" fmla="*/ 1985728 h 5211717"/>
              <a:gd name="connsiteX2161" fmla="*/ 6627934 w 6739812"/>
              <a:gd name="connsiteY2161" fmla="*/ 2021272 h 5211717"/>
              <a:gd name="connsiteX2162" fmla="*/ 6621547 w 6739812"/>
              <a:gd name="connsiteY2162" fmla="*/ 2049595 h 5211717"/>
              <a:gd name="connsiteX2163" fmla="*/ 6581838 w 6739812"/>
              <a:gd name="connsiteY2163" fmla="*/ 2110685 h 5211717"/>
              <a:gd name="connsiteX2164" fmla="*/ 6582116 w 6739812"/>
              <a:gd name="connsiteY2164" fmla="*/ 2130678 h 5211717"/>
              <a:gd name="connsiteX2165" fmla="*/ 6583505 w 6739812"/>
              <a:gd name="connsiteY2165" fmla="*/ 2146228 h 5211717"/>
              <a:gd name="connsiteX2166" fmla="*/ 6577396 w 6739812"/>
              <a:gd name="connsiteY2166" fmla="*/ 2147617 h 5211717"/>
              <a:gd name="connsiteX2167" fmla="*/ 6554625 w 6739812"/>
              <a:gd name="connsiteY2167" fmla="*/ 2158446 h 5211717"/>
              <a:gd name="connsiteX2168" fmla="*/ 6544906 w 6739812"/>
              <a:gd name="connsiteY2168" fmla="*/ 2153170 h 5211717"/>
              <a:gd name="connsiteX2169" fmla="*/ 6556570 w 6739812"/>
              <a:gd name="connsiteY2169" fmla="*/ 2201765 h 5211717"/>
              <a:gd name="connsiteX2170" fmla="*/ 6579339 w 6739812"/>
              <a:gd name="connsiteY2170" fmla="*/ 2250081 h 5211717"/>
              <a:gd name="connsiteX2171" fmla="*/ 6580450 w 6739812"/>
              <a:gd name="connsiteY2171" fmla="*/ 2270074 h 5211717"/>
              <a:gd name="connsiteX2172" fmla="*/ 6565455 w 6739812"/>
              <a:gd name="connsiteY2172" fmla="*/ 2247582 h 5211717"/>
              <a:gd name="connsiteX2173" fmla="*/ 6549072 w 6739812"/>
              <a:gd name="connsiteY2173" fmla="*/ 2214816 h 5211717"/>
              <a:gd name="connsiteX2174" fmla="*/ 6532133 w 6739812"/>
              <a:gd name="connsiteY2174" fmla="*/ 2182327 h 5211717"/>
              <a:gd name="connsiteX2175" fmla="*/ 6511585 w 6739812"/>
              <a:gd name="connsiteY2175" fmla="*/ 2156503 h 5211717"/>
              <a:gd name="connsiteX2176" fmla="*/ 6502422 w 6739812"/>
              <a:gd name="connsiteY2176" fmla="*/ 2178995 h 5211717"/>
              <a:gd name="connsiteX2177" fmla="*/ 6491036 w 6739812"/>
              <a:gd name="connsiteY2177" fmla="*/ 2190380 h 5211717"/>
              <a:gd name="connsiteX2178" fmla="*/ 6465490 w 6739812"/>
              <a:gd name="connsiteY2178" fmla="*/ 2187880 h 5211717"/>
              <a:gd name="connsiteX2179" fmla="*/ 6453272 w 6739812"/>
              <a:gd name="connsiteY2179" fmla="*/ 2183715 h 5211717"/>
              <a:gd name="connsiteX2180" fmla="*/ 6423560 w 6739812"/>
              <a:gd name="connsiteY2180" fmla="*/ 2165388 h 5211717"/>
              <a:gd name="connsiteX2181" fmla="*/ 6331370 w 6739812"/>
              <a:gd name="connsiteY2181" fmla="*/ 2209262 h 5211717"/>
              <a:gd name="connsiteX2182" fmla="*/ 6315264 w 6739812"/>
              <a:gd name="connsiteY2182" fmla="*/ 2212316 h 5211717"/>
              <a:gd name="connsiteX2183" fmla="*/ 6273057 w 6739812"/>
              <a:gd name="connsiteY2183" fmla="*/ 2213150 h 5211717"/>
              <a:gd name="connsiteX2184" fmla="*/ 6229461 w 6739812"/>
              <a:gd name="connsiteY2184" fmla="*/ 2247027 h 5211717"/>
              <a:gd name="connsiteX2185" fmla="*/ 6235570 w 6739812"/>
              <a:gd name="connsiteY2185" fmla="*/ 2276183 h 5211717"/>
              <a:gd name="connsiteX2186" fmla="*/ 6239735 w 6739812"/>
              <a:gd name="connsiteY2186" fmla="*/ 2288957 h 5211717"/>
              <a:gd name="connsiteX2187" fmla="*/ 6223074 w 6739812"/>
              <a:gd name="connsiteY2187" fmla="*/ 2311449 h 5211717"/>
              <a:gd name="connsiteX2188" fmla="*/ 6186142 w 6739812"/>
              <a:gd name="connsiteY2188" fmla="*/ 2315336 h 5211717"/>
              <a:gd name="connsiteX2189" fmla="*/ 6157819 w 6739812"/>
              <a:gd name="connsiteY2189" fmla="*/ 2322556 h 5211717"/>
              <a:gd name="connsiteX2190" fmla="*/ 6140047 w 6739812"/>
              <a:gd name="connsiteY2190" fmla="*/ 2313670 h 5211717"/>
              <a:gd name="connsiteX2191" fmla="*/ 6149210 w 6739812"/>
              <a:gd name="connsiteY2191" fmla="*/ 2338384 h 5211717"/>
              <a:gd name="connsiteX2192" fmla="*/ 6157264 w 6739812"/>
              <a:gd name="connsiteY2192" fmla="*/ 2351713 h 5211717"/>
              <a:gd name="connsiteX2193" fmla="*/ 6191141 w 6739812"/>
              <a:gd name="connsiteY2193" fmla="*/ 2348380 h 5211717"/>
              <a:gd name="connsiteX2194" fmla="*/ 6213633 w 6739812"/>
              <a:gd name="connsiteY2194" fmla="*/ 2351157 h 5211717"/>
              <a:gd name="connsiteX2195" fmla="*/ 6241956 w 6739812"/>
              <a:gd name="connsiteY2195" fmla="*/ 2358655 h 5211717"/>
              <a:gd name="connsiteX2196" fmla="*/ 6269169 w 6739812"/>
              <a:gd name="connsiteY2196" fmla="*/ 2348658 h 5211717"/>
              <a:gd name="connsiteX2197" fmla="*/ 6347197 w 6739812"/>
              <a:gd name="connsiteY2197" fmla="*/ 2355600 h 5211717"/>
              <a:gd name="connsiteX2198" fmla="*/ 6354139 w 6739812"/>
              <a:gd name="connsiteY2198" fmla="*/ 2363931 h 5211717"/>
              <a:gd name="connsiteX2199" fmla="*/ 6357471 w 6739812"/>
              <a:gd name="connsiteY2199" fmla="*/ 2380036 h 5211717"/>
              <a:gd name="connsiteX2200" fmla="*/ 6336645 w 6739812"/>
              <a:gd name="connsiteY2200" fmla="*/ 2395586 h 5211717"/>
              <a:gd name="connsiteX2201" fmla="*/ 6289995 w 6739812"/>
              <a:gd name="connsiteY2201" fmla="*/ 2410026 h 5211717"/>
              <a:gd name="connsiteX2202" fmla="*/ 6255007 w 6739812"/>
              <a:gd name="connsiteY2202" fmla="*/ 2411136 h 5211717"/>
              <a:gd name="connsiteX2203" fmla="*/ 6229183 w 6739812"/>
              <a:gd name="connsiteY2203" fmla="*/ 2416412 h 5211717"/>
              <a:gd name="connsiteX2204" fmla="*/ 6231960 w 6739812"/>
              <a:gd name="connsiteY2204" fmla="*/ 2454177 h 5211717"/>
              <a:gd name="connsiteX2205" fmla="*/ 6226684 w 6739812"/>
              <a:gd name="connsiteY2205" fmla="*/ 2455565 h 5211717"/>
              <a:gd name="connsiteX2206" fmla="*/ 6195861 w 6739812"/>
              <a:gd name="connsiteY2206" fmla="*/ 2424743 h 5211717"/>
              <a:gd name="connsiteX2207" fmla="*/ 6165594 w 6739812"/>
              <a:gd name="connsiteY2207" fmla="*/ 2428075 h 5211717"/>
              <a:gd name="connsiteX2208" fmla="*/ 6137548 w 6739812"/>
              <a:gd name="connsiteY2208" fmla="*/ 2436128 h 5211717"/>
              <a:gd name="connsiteX2209" fmla="*/ 6117277 w 6739812"/>
              <a:gd name="connsiteY2209" fmla="*/ 2422244 h 5211717"/>
              <a:gd name="connsiteX2210" fmla="*/ 6102560 w 6739812"/>
              <a:gd name="connsiteY2210" fmla="*/ 2412802 h 5211717"/>
              <a:gd name="connsiteX2211" fmla="*/ 6060352 w 6739812"/>
              <a:gd name="connsiteY2211" fmla="*/ 2405583 h 5211717"/>
              <a:gd name="connsiteX2212" fmla="*/ 6027864 w 6739812"/>
              <a:gd name="connsiteY2212" fmla="*/ 2370040 h 5211717"/>
              <a:gd name="connsiteX2213" fmla="*/ 6020089 w 6739812"/>
              <a:gd name="connsiteY2213" fmla="*/ 2393365 h 5211717"/>
              <a:gd name="connsiteX2214" fmla="*/ 6029530 w 6739812"/>
              <a:gd name="connsiteY2214" fmla="*/ 2421133 h 5211717"/>
              <a:gd name="connsiteX2215" fmla="*/ 6026753 w 6739812"/>
              <a:gd name="connsiteY2215" fmla="*/ 2435572 h 5211717"/>
              <a:gd name="connsiteX2216" fmla="*/ 6004539 w 6739812"/>
              <a:gd name="connsiteY2216" fmla="*/ 2401973 h 5211717"/>
              <a:gd name="connsiteX2217" fmla="*/ 5987878 w 6739812"/>
              <a:gd name="connsiteY2217" fmla="*/ 2370317 h 5211717"/>
              <a:gd name="connsiteX2218" fmla="*/ 5973161 w 6739812"/>
              <a:gd name="connsiteY2218" fmla="*/ 2359488 h 5211717"/>
              <a:gd name="connsiteX2219" fmla="*/ 5970384 w 6739812"/>
              <a:gd name="connsiteY2219" fmla="*/ 2361154 h 5211717"/>
              <a:gd name="connsiteX2220" fmla="*/ 5978714 w 6739812"/>
              <a:gd name="connsiteY2220" fmla="*/ 2398918 h 5211717"/>
              <a:gd name="connsiteX2221" fmla="*/ 5983713 w 6739812"/>
              <a:gd name="connsiteY2221" fmla="*/ 2419467 h 5211717"/>
              <a:gd name="connsiteX2222" fmla="*/ 5949280 w 6739812"/>
              <a:gd name="connsiteY2222" fmla="*/ 2435850 h 5211717"/>
              <a:gd name="connsiteX2223" fmla="*/ 5859311 w 6739812"/>
              <a:gd name="connsiteY2223" fmla="*/ 2447235 h 5211717"/>
              <a:gd name="connsiteX2224" fmla="*/ 5807107 w 6739812"/>
              <a:gd name="connsiteY2224" fmla="*/ 2456398 h 5211717"/>
              <a:gd name="connsiteX2225" fmla="*/ 5803220 w 6739812"/>
              <a:gd name="connsiteY2225" fmla="*/ 2508880 h 5211717"/>
              <a:gd name="connsiteX2226" fmla="*/ 5802109 w 6739812"/>
              <a:gd name="connsiteY2226" fmla="*/ 2519988 h 5211717"/>
              <a:gd name="connsiteX2227" fmla="*/ 5752404 w 6739812"/>
              <a:gd name="connsiteY2227" fmla="*/ 2525819 h 5211717"/>
              <a:gd name="connsiteX2228" fmla="*/ 5695757 w 6739812"/>
              <a:gd name="connsiteY2228" fmla="*/ 2547478 h 5211717"/>
              <a:gd name="connsiteX2229" fmla="*/ 5660214 w 6739812"/>
              <a:gd name="connsiteY2229" fmla="*/ 2554142 h 5211717"/>
              <a:gd name="connsiteX2230" fmla="*/ 5628003 w 6739812"/>
              <a:gd name="connsiteY2230" fmla="*/ 2551921 h 5211717"/>
              <a:gd name="connsiteX2231" fmla="*/ 5624115 w 6739812"/>
              <a:gd name="connsiteY2231" fmla="*/ 2558030 h 5211717"/>
              <a:gd name="connsiteX2232" fmla="*/ 5598291 w 6739812"/>
              <a:gd name="connsiteY2232" fmla="*/ 2552754 h 5211717"/>
              <a:gd name="connsiteX2233" fmla="*/ 5606344 w 6739812"/>
              <a:gd name="connsiteY2233" fmla="*/ 2589408 h 5211717"/>
              <a:gd name="connsiteX2234" fmla="*/ 5630502 w 6739812"/>
              <a:gd name="connsiteY2234" fmla="*/ 2638557 h 5211717"/>
              <a:gd name="connsiteX2235" fmla="*/ 5647440 w 6739812"/>
              <a:gd name="connsiteY2235" fmla="*/ 2702980 h 5211717"/>
              <a:gd name="connsiteX2236" fmla="*/ 5629669 w 6739812"/>
              <a:gd name="connsiteY2236" fmla="*/ 2694371 h 5211717"/>
              <a:gd name="connsiteX2237" fmla="*/ 5615785 w 6739812"/>
              <a:gd name="connsiteY2237" fmla="*/ 2708533 h 5211717"/>
              <a:gd name="connsiteX2238" fmla="*/ 5609398 w 6739812"/>
              <a:gd name="connsiteY2238" fmla="*/ 2724083 h 5211717"/>
              <a:gd name="connsiteX2239" fmla="*/ 5611342 w 6739812"/>
              <a:gd name="connsiteY2239" fmla="*/ 2747131 h 5211717"/>
              <a:gd name="connsiteX2240" fmla="*/ 5613563 w 6739812"/>
              <a:gd name="connsiteY2240" fmla="*/ 2778231 h 5211717"/>
              <a:gd name="connsiteX2241" fmla="*/ 5573022 w 6739812"/>
              <a:gd name="connsiteY2241" fmla="*/ 2797391 h 5211717"/>
              <a:gd name="connsiteX2242" fmla="*/ 5562470 w 6739812"/>
              <a:gd name="connsiteY2242" fmla="*/ 2826270 h 5211717"/>
              <a:gd name="connsiteX2243" fmla="*/ 5551918 w 6739812"/>
              <a:gd name="connsiteY2243" fmla="*/ 2848207 h 5211717"/>
              <a:gd name="connsiteX2244" fmla="*/ 5558305 w 6739812"/>
              <a:gd name="connsiteY2244" fmla="*/ 2870421 h 5211717"/>
              <a:gd name="connsiteX2245" fmla="*/ 5565524 w 6739812"/>
              <a:gd name="connsiteY2245" fmla="*/ 2880140 h 5211717"/>
              <a:gd name="connsiteX2246" fmla="*/ 5580797 w 6739812"/>
              <a:gd name="connsiteY2246" fmla="*/ 2883750 h 5211717"/>
              <a:gd name="connsiteX2247" fmla="*/ 5591071 w 6739812"/>
              <a:gd name="connsiteY2247" fmla="*/ 2876531 h 5211717"/>
              <a:gd name="connsiteX2248" fmla="*/ 5613286 w 6739812"/>
              <a:gd name="connsiteY2248" fmla="*/ 2915406 h 5211717"/>
              <a:gd name="connsiteX2249" fmla="*/ 5617729 w 6739812"/>
              <a:gd name="connsiteY2249" fmla="*/ 2935954 h 5211717"/>
              <a:gd name="connsiteX2250" fmla="*/ 5610786 w 6739812"/>
              <a:gd name="connsiteY2250" fmla="*/ 2935676 h 5211717"/>
              <a:gd name="connsiteX2251" fmla="*/ 5582185 w 6739812"/>
              <a:gd name="connsiteY2251" fmla="*/ 2931234 h 5211717"/>
              <a:gd name="connsiteX2252" fmla="*/ 5576354 w 6739812"/>
              <a:gd name="connsiteY2252" fmla="*/ 2940953 h 5211717"/>
              <a:gd name="connsiteX2253" fmla="*/ 5551363 w 6739812"/>
              <a:gd name="connsiteY2253" fmla="*/ 2947617 h 5211717"/>
              <a:gd name="connsiteX2254" fmla="*/ 5538034 w 6739812"/>
              <a:gd name="connsiteY2254" fmla="*/ 2971497 h 5211717"/>
              <a:gd name="connsiteX2255" fmla="*/ 5533869 w 6739812"/>
              <a:gd name="connsiteY2255" fmla="*/ 2970109 h 5211717"/>
              <a:gd name="connsiteX2256" fmla="*/ 5519985 w 6739812"/>
              <a:gd name="connsiteY2256" fmla="*/ 2950671 h 5211717"/>
              <a:gd name="connsiteX2257" fmla="*/ 5510821 w 6739812"/>
              <a:gd name="connsiteY2257" fmla="*/ 2925125 h 5211717"/>
              <a:gd name="connsiteX2258" fmla="*/ 5518318 w 6739812"/>
              <a:gd name="connsiteY2258" fmla="*/ 2890415 h 5211717"/>
              <a:gd name="connsiteX2259" fmla="*/ 5514153 w 6739812"/>
              <a:gd name="connsiteY2259" fmla="*/ 2877363 h 5211717"/>
              <a:gd name="connsiteX2260" fmla="*/ 5499992 w 6739812"/>
              <a:gd name="connsiteY2260" fmla="*/ 2854038 h 5211717"/>
              <a:gd name="connsiteX2261" fmla="*/ 5495271 w 6739812"/>
              <a:gd name="connsiteY2261" fmla="*/ 2851539 h 5211717"/>
              <a:gd name="connsiteX2262" fmla="*/ 5441123 w 6739812"/>
              <a:gd name="connsiteY2262" fmla="*/ 2864313 h 5211717"/>
              <a:gd name="connsiteX2263" fmla="*/ 5409745 w 6739812"/>
              <a:gd name="connsiteY2263" fmla="*/ 2902632 h 5211717"/>
              <a:gd name="connsiteX2264" fmla="*/ 5411689 w 6739812"/>
              <a:gd name="connsiteY2264" fmla="*/ 2919849 h 5211717"/>
              <a:gd name="connsiteX2265" fmla="*/ 5415854 w 6739812"/>
              <a:gd name="connsiteY2265" fmla="*/ 3016760 h 5211717"/>
              <a:gd name="connsiteX2266" fmla="*/ 5417520 w 6739812"/>
              <a:gd name="connsiteY2266" fmla="*/ 3026479 h 5211717"/>
              <a:gd name="connsiteX2267" fmla="*/ 5431127 w 6739812"/>
              <a:gd name="connsiteY2267" fmla="*/ 3047305 h 5211717"/>
              <a:gd name="connsiteX2268" fmla="*/ 5448065 w 6739812"/>
              <a:gd name="connsiteY2268" fmla="*/ 3063410 h 5211717"/>
              <a:gd name="connsiteX2269" fmla="*/ 5475833 w 6739812"/>
              <a:gd name="connsiteY2269" fmla="*/ 3079793 h 5211717"/>
              <a:gd name="connsiteX2270" fmla="*/ 5490273 w 6739812"/>
              <a:gd name="connsiteY2270" fmla="*/ 3065076 h 5211717"/>
              <a:gd name="connsiteX2271" fmla="*/ 5499714 w 6739812"/>
              <a:gd name="connsiteY2271" fmla="*/ 3071185 h 5211717"/>
              <a:gd name="connsiteX2272" fmla="*/ 5510266 w 6739812"/>
              <a:gd name="connsiteY2272" fmla="*/ 3097565 h 5211717"/>
              <a:gd name="connsiteX2273" fmla="*/ 5521095 w 6739812"/>
              <a:gd name="connsiteY2273" fmla="*/ 3128110 h 5211717"/>
              <a:gd name="connsiteX2274" fmla="*/ 5526927 w 6739812"/>
              <a:gd name="connsiteY2274" fmla="*/ 3158377 h 5211717"/>
              <a:gd name="connsiteX2275" fmla="*/ 5510266 w 6739812"/>
              <a:gd name="connsiteY2275" fmla="*/ 3168374 h 5211717"/>
              <a:gd name="connsiteX2276" fmla="*/ 5498326 w 6739812"/>
              <a:gd name="connsiteY2276" fmla="*/ 3202528 h 5211717"/>
              <a:gd name="connsiteX2277" fmla="*/ 5477499 w 6739812"/>
              <a:gd name="connsiteY2277" fmla="*/ 3218079 h 5211717"/>
              <a:gd name="connsiteX2278" fmla="*/ 5463338 w 6739812"/>
              <a:gd name="connsiteY2278" fmla="*/ 3196697 h 5211717"/>
              <a:gd name="connsiteX2279" fmla="*/ 5453341 w 6739812"/>
              <a:gd name="connsiteY2279" fmla="*/ 3168651 h 5211717"/>
              <a:gd name="connsiteX2280" fmla="*/ 5455563 w 6739812"/>
              <a:gd name="connsiteY2280" fmla="*/ 3151435 h 5211717"/>
              <a:gd name="connsiteX2281" fmla="*/ 5450842 w 6739812"/>
              <a:gd name="connsiteY2281" fmla="*/ 3115059 h 5211717"/>
              <a:gd name="connsiteX2282" fmla="*/ 5445844 w 6739812"/>
              <a:gd name="connsiteY2282" fmla="*/ 3100619 h 5211717"/>
              <a:gd name="connsiteX2283" fmla="*/ 5439179 w 6739812"/>
              <a:gd name="connsiteY2283" fmla="*/ 3092011 h 5211717"/>
              <a:gd name="connsiteX2284" fmla="*/ 5425295 w 6739812"/>
              <a:gd name="connsiteY2284" fmla="*/ 3099509 h 5211717"/>
              <a:gd name="connsiteX2285" fmla="*/ 5407246 w 6739812"/>
              <a:gd name="connsiteY2285" fmla="*/ 3106173 h 5211717"/>
              <a:gd name="connsiteX2286" fmla="*/ 5394195 w 6739812"/>
              <a:gd name="connsiteY2286" fmla="*/ 3116169 h 5211717"/>
              <a:gd name="connsiteX2287" fmla="*/ 5388641 w 6739812"/>
              <a:gd name="connsiteY2287" fmla="*/ 3141438 h 5211717"/>
              <a:gd name="connsiteX2288" fmla="*/ 5375313 w 6739812"/>
              <a:gd name="connsiteY2288" fmla="*/ 3121445 h 5211717"/>
              <a:gd name="connsiteX2289" fmla="*/ 5366149 w 6739812"/>
              <a:gd name="connsiteY2289" fmla="*/ 3094510 h 5211717"/>
              <a:gd name="connsiteX2290" fmla="*/ 5378089 w 6739812"/>
              <a:gd name="connsiteY2290" fmla="*/ 3082015 h 5211717"/>
              <a:gd name="connsiteX2291" fmla="*/ 5392251 w 6739812"/>
              <a:gd name="connsiteY2291" fmla="*/ 3074795 h 5211717"/>
              <a:gd name="connsiteX2292" fmla="*/ 5405302 w 6739812"/>
              <a:gd name="connsiteY2292" fmla="*/ 3064521 h 5211717"/>
              <a:gd name="connsiteX2293" fmla="*/ 5395861 w 6739812"/>
              <a:gd name="connsiteY2293" fmla="*/ 3029811 h 5211717"/>
              <a:gd name="connsiteX2294" fmla="*/ 5347822 w 6739812"/>
              <a:gd name="connsiteY2294" fmla="*/ 2915406 h 5211717"/>
              <a:gd name="connsiteX2295" fmla="*/ 5320609 w 6739812"/>
              <a:gd name="connsiteY2295" fmla="*/ 2870421 h 5211717"/>
              <a:gd name="connsiteX2296" fmla="*/ 5286177 w 6739812"/>
              <a:gd name="connsiteY2296" fmla="*/ 2879863 h 5211717"/>
              <a:gd name="connsiteX2297" fmla="*/ 5254244 w 6739812"/>
              <a:gd name="connsiteY2297" fmla="*/ 2894580 h 5211717"/>
              <a:gd name="connsiteX2298" fmla="*/ 5237305 w 6739812"/>
              <a:gd name="connsiteY2298" fmla="*/ 2895690 h 5211717"/>
              <a:gd name="connsiteX2299" fmla="*/ 5183712 w 6739812"/>
              <a:gd name="connsiteY2299" fmla="*/ 2885416 h 5211717"/>
              <a:gd name="connsiteX2300" fmla="*/ 5172605 w 6739812"/>
              <a:gd name="connsiteY2300" fmla="*/ 2884305 h 5211717"/>
              <a:gd name="connsiteX2301" fmla="*/ 5096521 w 6739812"/>
              <a:gd name="connsiteY2301" fmla="*/ 2886249 h 5211717"/>
              <a:gd name="connsiteX2302" fmla="*/ 5051536 w 6739812"/>
              <a:gd name="connsiteY2302" fmla="*/ 2878474 h 5211717"/>
              <a:gd name="connsiteX2303" fmla="*/ 5037097 w 6739812"/>
              <a:gd name="connsiteY2303" fmla="*/ 2892636 h 5211717"/>
              <a:gd name="connsiteX2304" fmla="*/ 5050148 w 6739812"/>
              <a:gd name="connsiteY2304" fmla="*/ 2932344 h 5211717"/>
              <a:gd name="connsiteX2305" fmla="*/ 5064032 w 6739812"/>
              <a:gd name="connsiteY2305" fmla="*/ 2953448 h 5211717"/>
              <a:gd name="connsiteX2306" fmla="*/ 5079860 w 6739812"/>
              <a:gd name="connsiteY2306" fmla="*/ 2958447 h 5211717"/>
              <a:gd name="connsiteX2307" fmla="*/ 5116514 w 6739812"/>
              <a:gd name="connsiteY2307" fmla="*/ 2954559 h 5211717"/>
              <a:gd name="connsiteX2308" fmla="*/ 5147614 w 6739812"/>
              <a:gd name="connsiteY2308" fmla="*/ 2992324 h 5211717"/>
              <a:gd name="connsiteX2309" fmla="*/ 5160943 w 6739812"/>
              <a:gd name="connsiteY2309" fmla="*/ 3009818 h 5211717"/>
              <a:gd name="connsiteX2310" fmla="*/ 5173716 w 6739812"/>
              <a:gd name="connsiteY2310" fmla="*/ 3015371 h 5211717"/>
              <a:gd name="connsiteX2311" fmla="*/ 5220367 w 6739812"/>
              <a:gd name="connsiteY2311" fmla="*/ 3001487 h 5211717"/>
              <a:gd name="connsiteX2312" fmla="*/ 5282845 w 6739812"/>
              <a:gd name="connsiteY2312" fmla="*/ 2968443 h 5211717"/>
              <a:gd name="connsiteX2313" fmla="*/ 5309225 w 6739812"/>
              <a:gd name="connsiteY2313" fmla="*/ 3011484 h 5211717"/>
              <a:gd name="connsiteX2314" fmla="*/ 5337270 w 6739812"/>
              <a:gd name="connsiteY2314" fmla="*/ 3088401 h 5211717"/>
              <a:gd name="connsiteX2315" fmla="*/ 5338659 w 6739812"/>
              <a:gd name="connsiteY2315" fmla="*/ 3139772 h 5211717"/>
              <a:gd name="connsiteX2316" fmla="*/ 5335049 w 6739812"/>
              <a:gd name="connsiteY2316" fmla="*/ 3153656 h 5211717"/>
              <a:gd name="connsiteX2317" fmla="*/ 5339770 w 6739812"/>
              <a:gd name="connsiteY2317" fmla="*/ 3165874 h 5211717"/>
              <a:gd name="connsiteX2318" fmla="*/ 5347544 w 6739812"/>
              <a:gd name="connsiteY2318" fmla="*/ 3178370 h 5211717"/>
              <a:gd name="connsiteX2319" fmla="*/ 5376423 w 6739812"/>
              <a:gd name="connsiteY2319" fmla="*/ 3181425 h 5211717"/>
              <a:gd name="connsiteX2320" fmla="*/ 5379200 w 6739812"/>
              <a:gd name="connsiteY2320" fmla="*/ 3173094 h 5211717"/>
              <a:gd name="connsiteX2321" fmla="*/ 5378645 w 6739812"/>
              <a:gd name="connsiteY2321" fmla="*/ 3165041 h 5211717"/>
              <a:gd name="connsiteX2322" fmla="*/ 5401692 w 6739812"/>
              <a:gd name="connsiteY2322" fmla="*/ 3180592 h 5211717"/>
              <a:gd name="connsiteX2323" fmla="*/ 5423352 w 6739812"/>
              <a:gd name="connsiteY2323" fmla="*/ 3216135 h 5211717"/>
              <a:gd name="connsiteX2324" fmla="*/ 5452786 w 6739812"/>
              <a:gd name="connsiteY2324" fmla="*/ 3282501 h 5211717"/>
              <a:gd name="connsiteX2325" fmla="*/ 5465837 w 6739812"/>
              <a:gd name="connsiteY2325" fmla="*/ 3321931 h 5211717"/>
              <a:gd name="connsiteX2326" fmla="*/ 5464171 w 6739812"/>
              <a:gd name="connsiteY2326" fmla="*/ 3361917 h 5211717"/>
              <a:gd name="connsiteX2327" fmla="*/ 5438624 w 6739812"/>
              <a:gd name="connsiteY2327" fmla="*/ 3403847 h 5211717"/>
              <a:gd name="connsiteX2328" fmla="*/ 5434459 w 6739812"/>
              <a:gd name="connsiteY2328" fmla="*/ 3423841 h 5211717"/>
              <a:gd name="connsiteX2329" fmla="*/ 5436680 w 6739812"/>
              <a:gd name="connsiteY2329" fmla="*/ 3449109 h 5211717"/>
              <a:gd name="connsiteX2330" fmla="*/ 5406691 w 6739812"/>
              <a:gd name="connsiteY2330" fmla="*/ 3476878 h 5211717"/>
              <a:gd name="connsiteX2331" fmla="*/ 5386698 w 6739812"/>
              <a:gd name="connsiteY2331" fmla="*/ 3479654 h 5211717"/>
              <a:gd name="connsiteX2332" fmla="*/ 5375590 w 6739812"/>
              <a:gd name="connsiteY2332" fmla="*/ 3463271 h 5211717"/>
              <a:gd name="connsiteX2333" fmla="*/ 5368371 w 6739812"/>
              <a:gd name="connsiteY2333" fmla="*/ 3438002 h 5211717"/>
              <a:gd name="connsiteX2334" fmla="*/ 5370870 w 6739812"/>
              <a:gd name="connsiteY2334" fmla="*/ 3428283 h 5211717"/>
              <a:gd name="connsiteX2335" fmla="*/ 5383643 w 6739812"/>
              <a:gd name="connsiteY2335" fmla="*/ 3417176 h 5211717"/>
              <a:gd name="connsiteX2336" fmla="*/ 5398360 w 6739812"/>
              <a:gd name="connsiteY2336" fmla="*/ 3379967 h 5211717"/>
              <a:gd name="connsiteX2337" fmla="*/ 5407801 w 6739812"/>
              <a:gd name="connsiteY2337" fmla="*/ 3347201 h 5211717"/>
              <a:gd name="connsiteX2338" fmla="*/ 5399471 w 6739812"/>
              <a:gd name="connsiteY2338" fmla="*/ 3322209 h 5211717"/>
              <a:gd name="connsiteX2339" fmla="*/ 5393084 w 6739812"/>
              <a:gd name="connsiteY2339" fmla="*/ 3314712 h 5211717"/>
              <a:gd name="connsiteX2340" fmla="*/ 5333660 w 6739812"/>
              <a:gd name="connsiteY2340" fmla="*/ 3339703 h 5211717"/>
              <a:gd name="connsiteX2341" fmla="*/ 5307281 w 6739812"/>
              <a:gd name="connsiteY2341" fmla="*/ 3334982 h 5211717"/>
              <a:gd name="connsiteX2342" fmla="*/ 5295896 w 6739812"/>
              <a:gd name="connsiteY2342" fmla="*/ 3333039 h 5211717"/>
              <a:gd name="connsiteX2343" fmla="*/ 5265351 w 6739812"/>
              <a:gd name="connsiteY2343" fmla="*/ 3381355 h 5211717"/>
              <a:gd name="connsiteX2344" fmla="*/ 5255354 w 6739812"/>
              <a:gd name="connsiteY2344" fmla="*/ 3382466 h 5211717"/>
              <a:gd name="connsiteX2345" fmla="*/ 5246191 w 6739812"/>
              <a:gd name="connsiteY2345" fmla="*/ 3384688 h 5211717"/>
              <a:gd name="connsiteX2346" fmla="*/ 5235361 w 6739812"/>
              <a:gd name="connsiteY2346" fmla="*/ 3413566 h 5211717"/>
              <a:gd name="connsiteX2347" fmla="*/ 5180936 w 6739812"/>
              <a:gd name="connsiteY2347" fmla="*/ 3481320 h 5211717"/>
              <a:gd name="connsiteX2348" fmla="*/ 5168162 w 6739812"/>
              <a:gd name="connsiteY2348" fmla="*/ 3484097 h 5211717"/>
              <a:gd name="connsiteX2349" fmla="*/ 5150669 w 6739812"/>
              <a:gd name="connsiteY2349" fmla="*/ 3475489 h 5211717"/>
              <a:gd name="connsiteX2350" fmla="*/ 5125677 w 6739812"/>
              <a:gd name="connsiteY2350" fmla="*/ 3490762 h 5211717"/>
              <a:gd name="connsiteX2351" fmla="*/ 5106517 w 6739812"/>
              <a:gd name="connsiteY2351" fmla="*/ 3511033 h 5211717"/>
              <a:gd name="connsiteX2352" fmla="*/ 5097354 w 6739812"/>
              <a:gd name="connsiteY2352" fmla="*/ 3505201 h 5211717"/>
              <a:gd name="connsiteX2353" fmla="*/ 5082359 w 6739812"/>
              <a:gd name="connsiteY2353" fmla="*/ 3479377 h 5211717"/>
              <a:gd name="connsiteX2354" fmla="*/ 5075139 w 6739812"/>
              <a:gd name="connsiteY2354" fmla="*/ 3454941 h 5211717"/>
              <a:gd name="connsiteX2355" fmla="*/ 5119013 w 6739812"/>
              <a:gd name="connsiteY2355" fmla="*/ 3435225 h 5211717"/>
              <a:gd name="connsiteX2356" fmla="*/ 5149280 w 6739812"/>
              <a:gd name="connsiteY2356" fmla="*/ 3385243 h 5211717"/>
              <a:gd name="connsiteX2357" fmla="*/ 5143727 w 6739812"/>
              <a:gd name="connsiteY2357" fmla="*/ 3361917 h 5211717"/>
              <a:gd name="connsiteX2358" fmla="*/ 5127898 w 6739812"/>
              <a:gd name="connsiteY2358" fmla="*/ 3341369 h 5211717"/>
              <a:gd name="connsiteX2359" fmla="*/ 5068475 w 6739812"/>
              <a:gd name="connsiteY2359" fmla="*/ 3358863 h 5211717"/>
              <a:gd name="connsiteX2360" fmla="*/ 5045150 w 6739812"/>
              <a:gd name="connsiteY2360" fmla="*/ 3344701 h 5211717"/>
              <a:gd name="connsiteX2361" fmla="*/ 5037374 w 6739812"/>
              <a:gd name="connsiteY2361" fmla="*/ 3331928 h 5211717"/>
              <a:gd name="connsiteX2362" fmla="*/ 5032098 w 6739812"/>
              <a:gd name="connsiteY2362" fmla="*/ 3311935 h 5211717"/>
              <a:gd name="connsiteX2363" fmla="*/ 5052092 w 6739812"/>
              <a:gd name="connsiteY2363" fmla="*/ 3293886 h 5211717"/>
              <a:gd name="connsiteX2364" fmla="*/ 5046816 w 6739812"/>
              <a:gd name="connsiteY2364" fmla="*/ 3273893 h 5211717"/>
              <a:gd name="connsiteX2365" fmla="*/ 5039318 w 6739812"/>
              <a:gd name="connsiteY2365" fmla="*/ 3261675 h 5211717"/>
              <a:gd name="connsiteX2366" fmla="*/ 5022102 w 6739812"/>
              <a:gd name="connsiteY2366" fmla="*/ 3244180 h 5211717"/>
              <a:gd name="connsiteX2367" fmla="*/ 5001553 w 6739812"/>
              <a:gd name="connsiteY2367" fmla="*/ 3261119 h 5211717"/>
              <a:gd name="connsiteX2368" fmla="*/ 4952404 w 6739812"/>
              <a:gd name="connsiteY2368" fmla="*/ 3284167 h 5211717"/>
              <a:gd name="connsiteX2369" fmla="*/ 4946017 w 6739812"/>
              <a:gd name="connsiteY2369" fmla="*/ 3285833 h 5211717"/>
              <a:gd name="connsiteX2370" fmla="*/ 4951293 w 6739812"/>
              <a:gd name="connsiteY2370" fmla="*/ 3306104 h 5211717"/>
              <a:gd name="connsiteX2371" fmla="*/ 4965455 w 6739812"/>
              <a:gd name="connsiteY2371" fmla="*/ 3328318 h 5211717"/>
              <a:gd name="connsiteX2372" fmla="*/ 4983504 w 6739812"/>
              <a:gd name="connsiteY2372" fmla="*/ 3338037 h 5211717"/>
              <a:gd name="connsiteX2373" fmla="*/ 4990169 w 6739812"/>
              <a:gd name="connsiteY2373" fmla="*/ 3346923 h 5211717"/>
              <a:gd name="connsiteX2374" fmla="*/ 4993223 w 6739812"/>
              <a:gd name="connsiteY2374" fmla="*/ 3358030 h 5211717"/>
              <a:gd name="connsiteX2375" fmla="*/ 4989058 w 6739812"/>
              <a:gd name="connsiteY2375" fmla="*/ 3393296 h 5211717"/>
              <a:gd name="connsiteX2376" fmla="*/ 4985726 w 6739812"/>
              <a:gd name="connsiteY2376" fmla="*/ 3399404 h 5211717"/>
              <a:gd name="connsiteX2377" fmla="*/ 4972397 w 6739812"/>
              <a:gd name="connsiteY2377" fmla="*/ 3392462 h 5211717"/>
              <a:gd name="connsiteX2378" fmla="*/ 4974896 w 6739812"/>
              <a:gd name="connsiteY2378" fmla="*/ 3424951 h 5211717"/>
              <a:gd name="connsiteX2379" fmla="*/ 4980172 w 6739812"/>
              <a:gd name="connsiteY2379" fmla="*/ 3440501 h 5211717"/>
              <a:gd name="connsiteX2380" fmla="*/ 4981561 w 6739812"/>
              <a:gd name="connsiteY2380" fmla="*/ 3494649 h 5211717"/>
              <a:gd name="connsiteX2381" fmla="*/ 4975451 w 6739812"/>
              <a:gd name="connsiteY2381" fmla="*/ 3485763 h 5211717"/>
              <a:gd name="connsiteX2382" fmla="*/ 4969620 w 6739812"/>
              <a:gd name="connsiteY2382" fmla="*/ 3470213 h 5211717"/>
              <a:gd name="connsiteX2383" fmla="*/ 4969065 w 6739812"/>
              <a:gd name="connsiteY2383" fmla="*/ 3447443 h 5211717"/>
              <a:gd name="connsiteX2384" fmla="*/ 4965733 w 6739812"/>
              <a:gd name="connsiteY2384" fmla="*/ 3426895 h 5211717"/>
              <a:gd name="connsiteX2385" fmla="*/ 4958513 w 6739812"/>
              <a:gd name="connsiteY2385" fmla="*/ 3410789 h 5211717"/>
              <a:gd name="connsiteX2386" fmla="*/ 4952959 w 6739812"/>
              <a:gd name="connsiteY2386" fmla="*/ 3403292 h 5211717"/>
              <a:gd name="connsiteX2387" fmla="*/ 4918805 w 6739812"/>
              <a:gd name="connsiteY2387" fmla="*/ 3387742 h 5211717"/>
              <a:gd name="connsiteX2388" fmla="*/ 4918527 w 6739812"/>
              <a:gd name="connsiteY2388" fmla="*/ 3394128 h 5211717"/>
              <a:gd name="connsiteX2389" fmla="*/ 4920471 w 6739812"/>
              <a:gd name="connsiteY2389" fmla="*/ 3404958 h 5211717"/>
              <a:gd name="connsiteX2390" fmla="*/ 4922692 w 6739812"/>
              <a:gd name="connsiteY2390" fmla="*/ 3456052 h 5211717"/>
              <a:gd name="connsiteX2391" fmla="*/ 4914917 w 6739812"/>
              <a:gd name="connsiteY2391" fmla="*/ 3461883 h 5211717"/>
              <a:gd name="connsiteX2392" fmla="*/ 4884927 w 6739812"/>
              <a:gd name="connsiteY2392" fmla="*/ 3511865 h 5211717"/>
              <a:gd name="connsiteX2393" fmla="*/ 4872709 w 6739812"/>
              <a:gd name="connsiteY2393" fmla="*/ 3495205 h 5211717"/>
              <a:gd name="connsiteX2394" fmla="*/ 4862158 w 6739812"/>
              <a:gd name="connsiteY2394" fmla="*/ 3457718 h 5211717"/>
              <a:gd name="connsiteX2395" fmla="*/ 4866045 w 6739812"/>
              <a:gd name="connsiteY2395" fmla="*/ 3450776 h 5211717"/>
              <a:gd name="connsiteX2396" fmla="*/ 4874376 w 6739812"/>
              <a:gd name="connsiteY2396" fmla="*/ 3453830 h 5211717"/>
              <a:gd name="connsiteX2397" fmla="*/ 4887982 w 6739812"/>
              <a:gd name="connsiteY2397" fmla="*/ 3430227 h 5211717"/>
              <a:gd name="connsiteX2398" fmla="*/ 4875208 w 6739812"/>
              <a:gd name="connsiteY2398" fmla="*/ 3389408 h 5211717"/>
              <a:gd name="connsiteX2399" fmla="*/ 4861880 w 6739812"/>
              <a:gd name="connsiteY2399" fmla="*/ 3358585 h 5211717"/>
              <a:gd name="connsiteX2400" fmla="*/ 4861880 w 6739812"/>
              <a:gd name="connsiteY2400" fmla="*/ 3358308 h 5211717"/>
              <a:gd name="connsiteX2401" fmla="*/ 4861602 w 6739812"/>
              <a:gd name="connsiteY2401" fmla="*/ 3344701 h 5211717"/>
              <a:gd name="connsiteX2402" fmla="*/ 4861324 w 6739812"/>
              <a:gd name="connsiteY2402" fmla="*/ 3343313 h 5211717"/>
              <a:gd name="connsiteX2403" fmla="*/ 4859103 w 6739812"/>
              <a:gd name="connsiteY2403" fmla="*/ 3333872 h 5211717"/>
              <a:gd name="connsiteX2404" fmla="*/ 4853549 w 6739812"/>
              <a:gd name="connsiteY2404" fmla="*/ 3325819 h 5211717"/>
              <a:gd name="connsiteX2405" fmla="*/ 4851883 w 6739812"/>
              <a:gd name="connsiteY2405" fmla="*/ 3324153 h 5211717"/>
              <a:gd name="connsiteX2406" fmla="*/ 4849662 w 6739812"/>
              <a:gd name="connsiteY2406" fmla="*/ 3321931 h 5211717"/>
              <a:gd name="connsiteX2407" fmla="*/ 4847996 w 6739812"/>
              <a:gd name="connsiteY2407" fmla="*/ 3321376 h 5211717"/>
              <a:gd name="connsiteX2408" fmla="*/ 4846885 w 6739812"/>
              <a:gd name="connsiteY2408" fmla="*/ 3321098 h 5211717"/>
              <a:gd name="connsiteX2409" fmla="*/ 4844941 w 6739812"/>
              <a:gd name="connsiteY2409" fmla="*/ 3321654 h 5211717"/>
              <a:gd name="connsiteX2410" fmla="*/ 4826059 w 6739812"/>
              <a:gd name="connsiteY2410" fmla="*/ 3293053 h 5211717"/>
              <a:gd name="connsiteX2411" fmla="*/ 4779686 w 6739812"/>
              <a:gd name="connsiteY2411" fmla="*/ 3281112 h 5211717"/>
              <a:gd name="connsiteX2412" fmla="*/ 4757749 w 6739812"/>
              <a:gd name="connsiteY2412" fmla="*/ 3286388 h 5211717"/>
              <a:gd name="connsiteX2413" fmla="*/ 4716375 w 6739812"/>
              <a:gd name="connsiteY2413" fmla="*/ 3278058 h 5211717"/>
              <a:gd name="connsiteX2414" fmla="*/ 4689162 w 6739812"/>
              <a:gd name="connsiteY2414" fmla="*/ 3278058 h 5211717"/>
              <a:gd name="connsiteX2415" fmla="*/ 4683053 w 6739812"/>
              <a:gd name="connsiteY2415" fmla="*/ 3270838 h 5211717"/>
              <a:gd name="connsiteX2416" fmla="*/ 4678332 w 6739812"/>
              <a:gd name="connsiteY2416" fmla="*/ 3252511 h 5211717"/>
              <a:gd name="connsiteX2417" fmla="*/ 4696937 w 6739812"/>
              <a:gd name="connsiteY2417" fmla="*/ 3240015 h 5211717"/>
              <a:gd name="connsiteX2418" fmla="*/ 4702213 w 6739812"/>
              <a:gd name="connsiteY2418" fmla="*/ 3228630 h 5211717"/>
              <a:gd name="connsiteX2419" fmla="*/ 4694716 w 6739812"/>
              <a:gd name="connsiteY2419" fmla="*/ 3186978 h 5211717"/>
              <a:gd name="connsiteX2420" fmla="*/ 4673057 w 6739812"/>
              <a:gd name="connsiteY2420" fmla="*/ 3151435 h 5211717"/>
              <a:gd name="connsiteX2421" fmla="*/ 4656396 w 6739812"/>
              <a:gd name="connsiteY2421" fmla="*/ 3108395 h 5211717"/>
              <a:gd name="connsiteX2422" fmla="*/ 4655840 w 6739812"/>
              <a:gd name="connsiteY2422" fmla="*/ 3099786 h 5211717"/>
              <a:gd name="connsiteX2423" fmla="*/ 4663893 w 6739812"/>
              <a:gd name="connsiteY2423" fmla="*/ 3087290 h 5211717"/>
              <a:gd name="connsiteX2424" fmla="*/ 4646399 w 6739812"/>
              <a:gd name="connsiteY2424" fmla="*/ 3033698 h 5211717"/>
              <a:gd name="connsiteX2425" fmla="*/ 4652786 w 6739812"/>
              <a:gd name="connsiteY2425" fmla="*/ 3035919 h 5211717"/>
              <a:gd name="connsiteX2426" fmla="*/ 4665837 w 6739812"/>
              <a:gd name="connsiteY2426" fmla="*/ 3065076 h 5211717"/>
              <a:gd name="connsiteX2427" fmla="*/ 4664448 w 6739812"/>
              <a:gd name="connsiteY2427" fmla="*/ 3088124 h 5211717"/>
              <a:gd name="connsiteX2428" fmla="*/ 4679999 w 6739812"/>
              <a:gd name="connsiteY2428" fmla="*/ 3114781 h 5211717"/>
              <a:gd name="connsiteX2429" fmla="*/ 4720818 w 6739812"/>
              <a:gd name="connsiteY2429" fmla="*/ 3207527 h 5211717"/>
              <a:gd name="connsiteX2430" fmla="*/ 4726927 w 6739812"/>
              <a:gd name="connsiteY2430" fmla="*/ 3218912 h 5211717"/>
              <a:gd name="connsiteX2431" fmla="*/ 4749419 w 6739812"/>
              <a:gd name="connsiteY2431" fmla="*/ 3206971 h 5211717"/>
              <a:gd name="connsiteX2432" fmla="*/ 4748031 w 6739812"/>
              <a:gd name="connsiteY2432" fmla="*/ 3191143 h 5211717"/>
              <a:gd name="connsiteX2433" fmla="*/ 4734979 w 6739812"/>
              <a:gd name="connsiteY2433" fmla="*/ 3169206 h 5211717"/>
              <a:gd name="connsiteX2434" fmla="*/ 4728593 w 6739812"/>
              <a:gd name="connsiteY2434" fmla="*/ 3159766 h 5211717"/>
              <a:gd name="connsiteX2435" fmla="*/ 4722761 w 6739812"/>
              <a:gd name="connsiteY2435" fmla="*/ 3137829 h 5211717"/>
              <a:gd name="connsiteX2436" fmla="*/ 4735535 w 6739812"/>
              <a:gd name="connsiteY2436" fmla="*/ 3127277 h 5211717"/>
              <a:gd name="connsiteX2437" fmla="*/ 4771356 w 6739812"/>
              <a:gd name="connsiteY2437" fmla="*/ 3098120 h 5211717"/>
              <a:gd name="connsiteX2438" fmla="*/ 4782463 w 6739812"/>
              <a:gd name="connsiteY2438" fmla="*/ 3092011 h 5211717"/>
              <a:gd name="connsiteX2439" fmla="*/ 4806899 w 6739812"/>
              <a:gd name="connsiteY2439" fmla="*/ 3092289 h 5211717"/>
              <a:gd name="connsiteX2440" fmla="*/ 4849940 w 6739812"/>
              <a:gd name="connsiteY2440" fmla="*/ 3122279 h 5211717"/>
              <a:gd name="connsiteX2441" fmla="*/ 4864934 w 6739812"/>
              <a:gd name="connsiteY2441" fmla="*/ 3125888 h 5211717"/>
              <a:gd name="connsiteX2442" fmla="*/ 4875764 w 6739812"/>
              <a:gd name="connsiteY2442" fmla="*/ 3111449 h 5211717"/>
              <a:gd name="connsiteX2443" fmla="*/ 4882984 w 6739812"/>
              <a:gd name="connsiteY2443" fmla="*/ 3112004 h 5211717"/>
              <a:gd name="connsiteX2444" fmla="*/ 4908253 w 6739812"/>
              <a:gd name="connsiteY2444" fmla="*/ 3083125 h 5211717"/>
              <a:gd name="connsiteX2445" fmla="*/ 4940186 w 6739812"/>
              <a:gd name="connsiteY2445" fmla="*/ 3068408 h 5211717"/>
              <a:gd name="connsiteX2446" fmla="*/ 4959624 w 6739812"/>
              <a:gd name="connsiteY2446" fmla="*/ 3049526 h 5211717"/>
              <a:gd name="connsiteX2447" fmla="*/ 4961012 w 6739812"/>
              <a:gd name="connsiteY2447" fmla="*/ 3030644 h 5211717"/>
              <a:gd name="connsiteX2448" fmla="*/ 4969065 w 6739812"/>
              <a:gd name="connsiteY2448" fmla="*/ 3018703 h 5211717"/>
              <a:gd name="connsiteX2449" fmla="*/ 4977673 w 6739812"/>
              <a:gd name="connsiteY2449" fmla="*/ 3022869 h 5211717"/>
              <a:gd name="connsiteX2450" fmla="*/ 5011828 w 6739812"/>
              <a:gd name="connsiteY2450" fmla="*/ 2945673 h 5211717"/>
              <a:gd name="connsiteX2451" fmla="*/ 5002942 w 6739812"/>
              <a:gd name="connsiteY2451" fmla="*/ 2909852 h 5211717"/>
              <a:gd name="connsiteX2452" fmla="*/ 4988780 w 6739812"/>
              <a:gd name="connsiteY2452" fmla="*/ 2882639 h 5211717"/>
              <a:gd name="connsiteX2453" fmla="*/ 4983227 w 6739812"/>
              <a:gd name="connsiteY2453" fmla="*/ 2876808 h 5211717"/>
              <a:gd name="connsiteX2454" fmla="*/ 4946850 w 6739812"/>
              <a:gd name="connsiteY2454" fmla="*/ 2881251 h 5211717"/>
              <a:gd name="connsiteX2455" fmla="*/ 4947128 w 6739812"/>
              <a:gd name="connsiteY2455" fmla="*/ 2930956 h 5211717"/>
              <a:gd name="connsiteX2456" fmla="*/ 4930467 w 6739812"/>
              <a:gd name="connsiteY2456" fmla="*/ 2918738 h 5211717"/>
              <a:gd name="connsiteX2457" fmla="*/ 4922414 w 6739812"/>
              <a:gd name="connsiteY2457" fmla="*/ 2904299 h 5211717"/>
              <a:gd name="connsiteX2458" fmla="*/ 4910196 w 6739812"/>
              <a:gd name="connsiteY2458" fmla="*/ 2874587 h 5211717"/>
              <a:gd name="connsiteX2459" fmla="*/ 4920748 w 6739812"/>
              <a:gd name="connsiteY2459" fmla="*/ 2809054 h 5211717"/>
              <a:gd name="connsiteX2460" fmla="*/ 4948239 w 6739812"/>
              <a:gd name="connsiteY2460" fmla="*/ 2800446 h 5211717"/>
              <a:gd name="connsiteX2461" fmla="*/ 4949627 w 6739812"/>
              <a:gd name="connsiteY2461" fmla="*/ 2767957 h 5211717"/>
              <a:gd name="connsiteX2462" fmla="*/ 4937687 w 6739812"/>
              <a:gd name="connsiteY2462" fmla="*/ 2742133 h 5211717"/>
              <a:gd name="connsiteX2463" fmla="*/ 4905476 w 6739812"/>
              <a:gd name="connsiteY2463" fmla="*/ 2685763 h 5211717"/>
              <a:gd name="connsiteX2464" fmla="*/ 4899922 w 6739812"/>
              <a:gd name="connsiteY2464" fmla="*/ 2670213 h 5211717"/>
              <a:gd name="connsiteX2465" fmla="*/ 4848273 w 6739812"/>
              <a:gd name="connsiteY2465" fmla="*/ 2559141 h 5211717"/>
              <a:gd name="connsiteX2466" fmla="*/ 4833279 w 6739812"/>
              <a:gd name="connsiteY2466" fmla="*/ 2516378 h 5211717"/>
              <a:gd name="connsiteX2467" fmla="*/ 4835778 w 6739812"/>
              <a:gd name="connsiteY2467" fmla="*/ 2506659 h 5211717"/>
              <a:gd name="connsiteX2468" fmla="*/ 4846607 w 6739812"/>
              <a:gd name="connsiteY2468" fmla="*/ 2517766 h 5211717"/>
              <a:gd name="connsiteX2469" fmla="*/ 4860769 w 6739812"/>
              <a:gd name="connsiteY2469" fmla="*/ 2547478 h 5211717"/>
              <a:gd name="connsiteX2470" fmla="*/ 4875764 w 6739812"/>
              <a:gd name="connsiteY2470" fmla="*/ 2592462 h 5211717"/>
              <a:gd name="connsiteX2471" fmla="*/ 4890203 w 6739812"/>
              <a:gd name="connsiteY2471" fmla="*/ 2624396 h 5211717"/>
              <a:gd name="connsiteX2472" fmla="*/ 4907697 w 6739812"/>
              <a:gd name="connsiteY2472" fmla="*/ 2644111 h 5211717"/>
              <a:gd name="connsiteX2473" fmla="*/ 4909641 w 6739812"/>
              <a:gd name="connsiteY2473" fmla="*/ 2633559 h 5211717"/>
              <a:gd name="connsiteX2474" fmla="*/ 4921859 w 6739812"/>
              <a:gd name="connsiteY2474" fmla="*/ 2630505 h 5211717"/>
              <a:gd name="connsiteX2475" fmla="*/ 4949905 w 6739812"/>
              <a:gd name="connsiteY2475" fmla="*/ 2647999 h 5211717"/>
              <a:gd name="connsiteX2476" fmla="*/ 4976007 w 6739812"/>
              <a:gd name="connsiteY2476" fmla="*/ 2682153 h 5211717"/>
              <a:gd name="connsiteX2477" fmla="*/ 4996277 w 6739812"/>
              <a:gd name="connsiteY2477" fmla="*/ 2730748 h 5211717"/>
              <a:gd name="connsiteX2478" fmla="*/ 5014327 w 6739812"/>
              <a:gd name="connsiteY2478" fmla="*/ 2760460 h 5211717"/>
              <a:gd name="connsiteX2479" fmla="*/ 5017937 w 6739812"/>
              <a:gd name="connsiteY2479" fmla="*/ 2746020 h 5211717"/>
              <a:gd name="connsiteX2480" fmla="*/ 5028211 w 6739812"/>
              <a:gd name="connsiteY2480" fmla="*/ 2739356 h 5211717"/>
              <a:gd name="connsiteX2481" fmla="*/ 5041540 w 6739812"/>
              <a:gd name="connsiteY2481" fmla="*/ 2739356 h 5211717"/>
              <a:gd name="connsiteX2482" fmla="*/ 5054313 w 6739812"/>
              <a:gd name="connsiteY2482" fmla="*/ 2739356 h 5211717"/>
              <a:gd name="connsiteX2483" fmla="*/ 5079860 w 6739812"/>
              <a:gd name="connsiteY2483" fmla="*/ 2760182 h 5211717"/>
              <a:gd name="connsiteX2484" fmla="*/ 5095965 w 6739812"/>
              <a:gd name="connsiteY2484" fmla="*/ 2757127 h 5211717"/>
              <a:gd name="connsiteX2485" fmla="*/ 5103185 w 6739812"/>
              <a:gd name="connsiteY2485" fmla="*/ 2736024 h 5211717"/>
              <a:gd name="connsiteX2486" fmla="*/ 5114848 w 6739812"/>
              <a:gd name="connsiteY2486" fmla="*/ 2731303 h 5211717"/>
              <a:gd name="connsiteX2487" fmla="*/ 5135118 w 6739812"/>
              <a:gd name="connsiteY2487" fmla="*/ 2738523 h 5211717"/>
              <a:gd name="connsiteX2488" fmla="*/ 5159832 w 6739812"/>
              <a:gd name="connsiteY2488" fmla="*/ 2723806 h 5211717"/>
              <a:gd name="connsiteX2489" fmla="*/ 5167329 w 6739812"/>
              <a:gd name="connsiteY2489" fmla="*/ 2703257 h 5211717"/>
              <a:gd name="connsiteX2490" fmla="*/ 5192598 w 6739812"/>
              <a:gd name="connsiteY2490" fmla="*/ 2700758 h 5211717"/>
              <a:gd name="connsiteX2491" fmla="*/ 5203150 w 6739812"/>
              <a:gd name="connsiteY2491" fmla="*/ 2688262 h 5211717"/>
              <a:gd name="connsiteX2492" fmla="*/ 5212314 w 6739812"/>
              <a:gd name="connsiteY2492" fmla="*/ 2687429 h 5211717"/>
              <a:gd name="connsiteX2493" fmla="*/ 5243692 w 6739812"/>
              <a:gd name="connsiteY2493" fmla="*/ 2722417 h 5211717"/>
              <a:gd name="connsiteX2494" fmla="*/ 5237027 w 6739812"/>
              <a:gd name="connsiteY2494" fmla="*/ 2681876 h 5211717"/>
              <a:gd name="connsiteX2495" fmla="*/ 5228141 w 6739812"/>
              <a:gd name="connsiteY2495" fmla="*/ 2654385 h 5211717"/>
              <a:gd name="connsiteX2496" fmla="*/ 5225643 w 6739812"/>
              <a:gd name="connsiteY2496" fmla="*/ 2628839 h 5211717"/>
              <a:gd name="connsiteX2497" fmla="*/ 5192043 w 6739812"/>
              <a:gd name="connsiteY2497" fmla="*/ 2549699 h 5211717"/>
              <a:gd name="connsiteX2498" fmla="*/ 5181491 w 6739812"/>
              <a:gd name="connsiteY2498" fmla="*/ 2546090 h 5211717"/>
              <a:gd name="connsiteX2499" fmla="*/ 5186212 w 6739812"/>
              <a:gd name="connsiteY2499" fmla="*/ 2575524 h 5211717"/>
              <a:gd name="connsiteX2500" fmla="*/ 5171495 w 6739812"/>
              <a:gd name="connsiteY2500" fmla="*/ 2572192 h 5211717"/>
              <a:gd name="connsiteX2501" fmla="*/ 5149280 w 6739812"/>
              <a:gd name="connsiteY2501" fmla="*/ 2524708 h 5211717"/>
              <a:gd name="connsiteX2502" fmla="*/ 5135951 w 6739812"/>
              <a:gd name="connsiteY2502" fmla="*/ 2502216 h 5211717"/>
              <a:gd name="connsiteX2503" fmla="*/ 5103463 w 6739812"/>
              <a:gd name="connsiteY2503" fmla="*/ 2514989 h 5211717"/>
              <a:gd name="connsiteX2504" fmla="*/ 5084580 w 6739812"/>
              <a:gd name="connsiteY2504" fmla="*/ 2519154 h 5211717"/>
              <a:gd name="connsiteX2505" fmla="*/ 5067919 w 6739812"/>
              <a:gd name="connsiteY2505" fmla="*/ 2503327 h 5211717"/>
              <a:gd name="connsiteX2506" fmla="*/ 5038763 w 6739812"/>
              <a:gd name="connsiteY2506" fmla="*/ 2472782 h 5211717"/>
              <a:gd name="connsiteX2507" fmla="*/ 5007663 w 6739812"/>
              <a:gd name="connsiteY2507" fmla="*/ 2446957 h 5211717"/>
              <a:gd name="connsiteX2508" fmla="*/ 4999332 w 6739812"/>
              <a:gd name="connsiteY2508" fmla="*/ 2443070 h 5211717"/>
              <a:gd name="connsiteX2509" fmla="*/ 4992112 w 6739812"/>
              <a:gd name="connsiteY2509" fmla="*/ 2478891 h 5211717"/>
              <a:gd name="connsiteX2510" fmla="*/ 4982671 w 6739812"/>
              <a:gd name="connsiteY2510" fmla="*/ 2503049 h 5211717"/>
              <a:gd name="connsiteX2511" fmla="*/ 4960457 w 6739812"/>
              <a:gd name="connsiteY2511" fmla="*/ 2489443 h 5211717"/>
              <a:gd name="connsiteX2512" fmla="*/ 4911863 w 6739812"/>
              <a:gd name="connsiteY2512" fmla="*/ 2445569 h 5211717"/>
              <a:gd name="connsiteX2513" fmla="*/ 4897979 w 6739812"/>
              <a:gd name="connsiteY2513" fmla="*/ 2443903 h 5211717"/>
              <a:gd name="connsiteX2514" fmla="*/ 4893258 w 6739812"/>
              <a:gd name="connsiteY2514" fmla="*/ 2434462 h 5211717"/>
              <a:gd name="connsiteX2515" fmla="*/ 4901866 w 6739812"/>
              <a:gd name="connsiteY2515" fmla="*/ 2416690 h 5211717"/>
              <a:gd name="connsiteX2516" fmla="*/ 4919915 w 6739812"/>
              <a:gd name="connsiteY2516" fmla="*/ 2419467 h 5211717"/>
              <a:gd name="connsiteX2517" fmla="*/ 4929912 w 6739812"/>
              <a:gd name="connsiteY2517" fmla="*/ 2419467 h 5211717"/>
              <a:gd name="connsiteX2518" fmla="*/ 4946295 w 6739812"/>
              <a:gd name="connsiteY2518" fmla="*/ 2380869 h 5211717"/>
              <a:gd name="connsiteX2519" fmla="*/ 4944629 w 6739812"/>
              <a:gd name="connsiteY2519" fmla="*/ 2364486 h 5211717"/>
              <a:gd name="connsiteX2520" fmla="*/ 4939908 w 6739812"/>
              <a:gd name="connsiteY2520" fmla="*/ 2360321 h 5211717"/>
              <a:gd name="connsiteX2521" fmla="*/ 4914084 w 6739812"/>
              <a:gd name="connsiteY2521" fmla="*/ 2364208 h 5211717"/>
              <a:gd name="connsiteX2522" fmla="*/ 4892425 w 6739812"/>
              <a:gd name="connsiteY2522" fmla="*/ 2377259 h 5211717"/>
              <a:gd name="connsiteX2523" fmla="*/ 4858825 w 6739812"/>
              <a:gd name="connsiteY2523" fmla="*/ 2362820 h 5211717"/>
              <a:gd name="connsiteX2524" fmla="*/ 4834389 w 6739812"/>
              <a:gd name="connsiteY2524" fmla="*/ 2384201 h 5211717"/>
              <a:gd name="connsiteX2525" fmla="*/ 4818006 w 6739812"/>
              <a:gd name="connsiteY2525" fmla="*/ 2393087 h 5211717"/>
              <a:gd name="connsiteX2526" fmla="*/ 4793848 w 6739812"/>
              <a:gd name="connsiteY2526" fmla="*/ 2400029 h 5211717"/>
              <a:gd name="connsiteX2527" fmla="*/ 4776632 w 6739812"/>
              <a:gd name="connsiteY2527" fmla="*/ 2391143 h 5211717"/>
              <a:gd name="connsiteX2528" fmla="*/ 4746642 w 6739812"/>
              <a:gd name="connsiteY2528" fmla="*/ 2367263 h 5211717"/>
              <a:gd name="connsiteX2529" fmla="*/ 4717208 w 6739812"/>
              <a:gd name="connsiteY2529" fmla="*/ 2370317 h 5211717"/>
              <a:gd name="connsiteX2530" fmla="*/ 4714431 w 6739812"/>
              <a:gd name="connsiteY2530" fmla="*/ 2378925 h 5211717"/>
              <a:gd name="connsiteX2531" fmla="*/ 4716097 w 6739812"/>
              <a:gd name="connsiteY2531" fmla="*/ 2423354 h 5211717"/>
              <a:gd name="connsiteX2532" fmla="*/ 4700825 w 6739812"/>
              <a:gd name="connsiteY2532" fmla="*/ 2427242 h 5211717"/>
              <a:gd name="connsiteX2533" fmla="*/ 4695549 w 6739812"/>
              <a:gd name="connsiteY2533" fmla="*/ 2417801 h 5211717"/>
              <a:gd name="connsiteX2534" fmla="*/ 4694160 w 6739812"/>
              <a:gd name="connsiteY2534" fmla="*/ 2409193 h 5211717"/>
              <a:gd name="connsiteX2535" fmla="*/ 4693883 w 6739812"/>
              <a:gd name="connsiteY2535" fmla="*/ 2401695 h 5211717"/>
              <a:gd name="connsiteX2536" fmla="*/ 4689162 w 6739812"/>
              <a:gd name="connsiteY2536" fmla="*/ 2387533 h 5211717"/>
              <a:gd name="connsiteX2537" fmla="*/ 4676389 w 6739812"/>
              <a:gd name="connsiteY2537" fmla="*/ 2366985 h 5211717"/>
              <a:gd name="connsiteX2538" fmla="*/ 4665281 w 6739812"/>
              <a:gd name="connsiteY2538" fmla="*/ 2380314 h 5211717"/>
              <a:gd name="connsiteX2539" fmla="*/ 4650009 w 6739812"/>
              <a:gd name="connsiteY2539" fmla="*/ 2391699 h 5211717"/>
              <a:gd name="connsiteX2540" fmla="*/ 4619742 w 6739812"/>
              <a:gd name="connsiteY2540" fmla="*/ 2408082 h 5211717"/>
              <a:gd name="connsiteX2541" fmla="*/ 4622518 w 6739812"/>
              <a:gd name="connsiteY2541" fmla="*/ 2425020 h 5211717"/>
              <a:gd name="connsiteX2542" fmla="*/ 4635014 w 6739812"/>
              <a:gd name="connsiteY2542" fmla="*/ 2442792 h 5211717"/>
              <a:gd name="connsiteX2543" fmla="*/ 4645566 w 6739812"/>
              <a:gd name="connsiteY2543" fmla="*/ 2467506 h 5211717"/>
              <a:gd name="connsiteX2544" fmla="*/ 4640290 w 6739812"/>
              <a:gd name="connsiteY2544" fmla="*/ 2499994 h 5211717"/>
              <a:gd name="connsiteX2545" fmla="*/ 4627239 w 6739812"/>
              <a:gd name="connsiteY2545" fmla="*/ 2499994 h 5211717"/>
              <a:gd name="connsiteX2546" fmla="*/ 4589752 w 6739812"/>
              <a:gd name="connsiteY2546" fmla="*/ 2539147 h 5211717"/>
              <a:gd name="connsiteX2547" fmla="*/ 4611689 w 6739812"/>
              <a:gd name="connsiteY2547" fmla="*/ 2601348 h 5211717"/>
              <a:gd name="connsiteX2548" fmla="*/ 4619742 w 6739812"/>
              <a:gd name="connsiteY2548" fmla="*/ 2616065 h 5211717"/>
              <a:gd name="connsiteX2549" fmla="*/ 4627794 w 6739812"/>
              <a:gd name="connsiteY2549" fmla="*/ 2642167 h 5211717"/>
              <a:gd name="connsiteX2550" fmla="*/ 4617242 w 6739812"/>
              <a:gd name="connsiteY2550" fmla="*/ 2640501 h 5211717"/>
              <a:gd name="connsiteX2551" fmla="*/ 4603636 w 6739812"/>
              <a:gd name="connsiteY2551" fmla="*/ 2609956 h 5211717"/>
              <a:gd name="connsiteX2552" fmla="*/ 4588641 w 6739812"/>
              <a:gd name="connsiteY2552" fmla="*/ 2588853 h 5211717"/>
              <a:gd name="connsiteX2553" fmla="*/ 4582255 w 6739812"/>
              <a:gd name="connsiteY2553" fmla="*/ 2597183 h 5211717"/>
              <a:gd name="connsiteX2554" fmla="*/ 4560873 w 6739812"/>
              <a:gd name="connsiteY2554" fmla="*/ 2618009 h 5211717"/>
              <a:gd name="connsiteX2555" fmla="*/ 4552265 w 6739812"/>
              <a:gd name="connsiteY2555" fmla="*/ 2621063 h 5211717"/>
              <a:gd name="connsiteX2556" fmla="*/ 4523664 w 6739812"/>
              <a:gd name="connsiteY2556" fmla="*/ 2618287 h 5211717"/>
              <a:gd name="connsiteX2557" fmla="*/ 4497562 w 6739812"/>
              <a:gd name="connsiteY2557" fmla="*/ 2621341 h 5211717"/>
              <a:gd name="connsiteX2558" fmla="*/ 4390099 w 6739812"/>
              <a:gd name="connsiteY2558" fmla="*/ 2650498 h 5211717"/>
              <a:gd name="connsiteX2559" fmla="*/ 4374827 w 6739812"/>
              <a:gd name="connsiteY2559" fmla="*/ 2654663 h 5211717"/>
              <a:gd name="connsiteX2560" fmla="*/ 4353167 w 6739812"/>
              <a:gd name="connsiteY2560" fmla="*/ 2632726 h 5211717"/>
              <a:gd name="connsiteX2561" fmla="*/ 4340672 w 6739812"/>
              <a:gd name="connsiteY2561" fmla="*/ 2617176 h 5211717"/>
              <a:gd name="connsiteX2562" fmla="*/ 4298187 w 6739812"/>
              <a:gd name="connsiteY2562" fmla="*/ 2605236 h 5211717"/>
              <a:gd name="connsiteX2563" fmla="*/ 4299020 w 6739812"/>
              <a:gd name="connsiteY2563" fmla="*/ 2628006 h 5211717"/>
              <a:gd name="connsiteX2564" fmla="*/ 4302630 w 6739812"/>
              <a:gd name="connsiteY2564" fmla="*/ 2656051 h 5211717"/>
              <a:gd name="connsiteX2565" fmla="*/ 4283747 w 6739812"/>
              <a:gd name="connsiteY2565" fmla="*/ 2659383 h 5211717"/>
              <a:gd name="connsiteX2566" fmla="*/ 4267364 w 6739812"/>
              <a:gd name="connsiteY2566" fmla="*/ 2643000 h 5211717"/>
              <a:gd name="connsiteX2567" fmla="*/ 4251814 w 6739812"/>
              <a:gd name="connsiteY2567" fmla="*/ 2654108 h 5211717"/>
              <a:gd name="connsiteX2568" fmla="*/ 4242928 w 6739812"/>
              <a:gd name="connsiteY2568" fmla="*/ 2654663 h 5211717"/>
              <a:gd name="connsiteX2569" fmla="*/ 4228211 w 6739812"/>
              <a:gd name="connsiteY2569" fmla="*/ 2631338 h 5211717"/>
              <a:gd name="connsiteX2570" fmla="*/ 4217659 w 6739812"/>
              <a:gd name="connsiteY2570" fmla="*/ 2620786 h 5211717"/>
              <a:gd name="connsiteX2571" fmla="*/ 4183226 w 6739812"/>
              <a:gd name="connsiteY2571" fmla="*/ 2643556 h 5211717"/>
              <a:gd name="connsiteX2572" fmla="*/ 4191834 w 6739812"/>
              <a:gd name="connsiteY2572" fmla="*/ 2679377 h 5211717"/>
              <a:gd name="connsiteX2573" fmla="*/ 4188225 w 6739812"/>
              <a:gd name="connsiteY2573" fmla="*/ 2689928 h 5211717"/>
              <a:gd name="connsiteX2574" fmla="*/ 4153792 w 6739812"/>
              <a:gd name="connsiteY2574" fmla="*/ 2649109 h 5211717"/>
              <a:gd name="connsiteX2575" fmla="*/ 4080207 w 6739812"/>
              <a:gd name="connsiteY2575" fmla="*/ 2676600 h 5211717"/>
              <a:gd name="connsiteX2576" fmla="*/ 4054382 w 6739812"/>
              <a:gd name="connsiteY2576" fmla="*/ 2703257 h 5211717"/>
              <a:gd name="connsiteX2577" fmla="*/ 4050772 w 6739812"/>
              <a:gd name="connsiteY2577" fmla="*/ 2710755 h 5211717"/>
              <a:gd name="connsiteX2578" fmla="*/ 4022449 w 6739812"/>
              <a:gd name="connsiteY2578" fmla="*/ 2762403 h 5211717"/>
              <a:gd name="connsiteX2579" fmla="*/ 4001900 w 6739812"/>
              <a:gd name="connsiteY2579" fmla="*/ 2777953 h 5211717"/>
              <a:gd name="connsiteX2580" fmla="*/ 3990515 w 6739812"/>
              <a:gd name="connsiteY2580" fmla="*/ 2806277 h 5211717"/>
              <a:gd name="connsiteX2581" fmla="*/ 3972744 w 6739812"/>
              <a:gd name="connsiteY2581" fmla="*/ 2842376 h 5211717"/>
              <a:gd name="connsiteX2582" fmla="*/ 3968023 w 6739812"/>
              <a:gd name="connsiteY2582" fmla="*/ 2847096 h 5211717"/>
              <a:gd name="connsiteX2583" fmla="*/ 3976631 w 6739812"/>
              <a:gd name="connsiteY2583" fmla="*/ 2873754 h 5211717"/>
              <a:gd name="connsiteX2584" fmla="*/ 3983851 w 6739812"/>
              <a:gd name="connsiteY2584" fmla="*/ 2887360 h 5211717"/>
              <a:gd name="connsiteX2585" fmla="*/ 3994125 w 6739812"/>
              <a:gd name="connsiteY2585" fmla="*/ 2896801 h 5211717"/>
              <a:gd name="connsiteX2586" fmla="*/ 4044941 w 6739812"/>
              <a:gd name="connsiteY2586" fmla="*/ 2904299 h 5211717"/>
              <a:gd name="connsiteX2587" fmla="*/ 4057992 w 6739812"/>
              <a:gd name="connsiteY2587" fmla="*/ 2903188 h 5211717"/>
              <a:gd name="connsiteX2588" fmla="*/ 4117138 w 6739812"/>
              <a:gd name="connsiteY2588" fmla="*/ 2865423 h 5211717"/>
              <a:gd name="connsiteX2589" fmla="*/ 4122137 w 6739812"/>
              <a:gd name="connsiteY2589" fmla="*/ 2860980 h 5211717"/>
              <a:gd name="connsiteX2590" fmla="*/ 4187669 w 6739812"/>
              <a:gd name="connsiteY2590" fmla="*/ 2845986 h 5211717"/>
              <a:gd name="connsiteX2591" fmla="*/ 4205163 w 6739812"/>
              <a:gd name="connsiteY2591" fmla="*/ 2823771 h 5211717"/>
              <a:gd name="connsiteX2592" fmla="*/ 4226822 w 6739812"/>
              <a:gd name="connsiteY2592" fmla="*/ 2837377 h 5211717"/>
              <a:gd name="connsiteX2593" fmla="*/ 4247371 w 6739812"/>
              <a:gd name="connsiteY2593" fmla="*/ 2855982 h 5211717"/>
              <a:gd name="connsiteX2594" fmla="*/ 4282914 w 6739812"/>
              <a:gd name="connsiteY2594" fmla="*/ 2835156 h 5211717"/>
              <a:gd name="connsiteX2595" fmla="*/ 4314292 w 6739812"/>
              <a:gd name="connsiteY2595" fmla="*/ 2836822 h 5211717"/>
              <a:gd name="connsiteX2596" fmla="*/ 4313459 w 6739812"/>
              <a:gd name="connsiteY2596" fmla="*/ 2807665 h 5211717"/>
              <a:gd name="connsiteX2597" fmla="*/ 4310127 w 6739812"/>
              <a:gd name="connsiteY2597" fmla="*/ 2773233 h 5211717"/>
              <a:gd name="connsiteX2598" fmla="*/ 4340394 w 6739812"/>
              <a:gd name="connsiteY2598" fmla="*/ 2801279 h 5211717"/>
              <a:gd name="connsiteX2599" fmla="*/ 4362886 w 6739812"/>
              <a:gd name="connsiteY2599" fmla="*/ 2826548 h 5211717"/>
              <a:gd name="connsiteX2600" fmla="*/ 4371217 w 6739812"/>
              <a:gd name="connsiteY2600" fmla="*/ 2821827 h 5211717"/>
              <a:gd name="connsiteX2601" fmla="*/ 4364275 w 6739812"/>
              <a:gd name="connsiteY2601" fmla="*/ 2782396 h 5211717"/>
              <a:gd name="connsiteX2602" fmla="*/ 4361220 w 6739812"/>
              <a:gd name="connsiteY2602" fmla="*/ 2756572 h 5211717"/>
              <a:gd name="connsiteX2603" fmla="*/ 4380380 w 6739812"/>
              <a:gd name="connsiteY2603" fmla="*/ 2787950 h 5211717"/>
              <a:gd name="connsiteX2604" fmla="*/ 4393709 w 6739812"/>
              <a:gd name="connsiteY2604" fmla="*/ 2810720 h 5211717"/>
              <a:gd name="connsiteX2605" fmla="*/ 4420367 w 6739812"/>
              <a:gd name="connsiteY2605" fmla="*/ 2808776 h 5211717"/>
              <a:gd name="connsiteX2606" fmla="*/ 4476458 w 6739812"/>
              <a:gd name="connsiteY2606" fmla="*/ 2803500 h 5211717"/>
              <a:gd name="connsiteX2607" fmla="*/ 4512834 w 6739812"/>
              <a:gd name="connsiteY2607" fmla="*/ 2800446 h 5211717"/>
              <a:gd name="connsiteX2608" fmla="*/ 4503115 w 6739812"/>
              <a:gd name="connsiteY2608" fmla="*/ 2764902 h 5211717"/>
              <a:gd name="connsiteX2609" fmla="*/ 4492841 w 6739812"/>
              <a:gd name="connsiteY2609" fmla="*/ 2737967 h 5211717"/>
              <a:gd name="connsiteX2610" fmla="*/ 4497562 w 6739812"/>
              <a:gd name="connsiteY2610" fmla="*/ 2734635 h 5211717"/>
              <a:gd name="connsiteX2611" fmla="*/ 4548378 w 6739812"/>
              <a:gd name="connsiteY2611" fmla="*/ 2811831 h 5211717"/>
              <a:gd name="connsiteX2612" fmla="*/ 4563372 w 6739812"/>
              <a:gd name="connsiteY2612" fmla="*/ 2835989 h 5211717"/>
              <a:gd name="connsiteX2613" fmla="*/ 4600026 w 6739812"/>
              <a:gd name="connsiteY2613" fmla="*/ 2908742 h 5211717"/>
              <a:gd name="connsiteX2614" fmla="*/ 4600304 w 6739812"/>
              <a:gd name="connsiteY2614" fmla="*/ 2927624 h 5211717"/>
              <a:gd name="connsiteX2615" fmla="*/ 4588641 w 6739812"/>
              <a:gd name="connsiteY2615" fmla="*/ 2915128 h 5211717"/>
              <a:gd name="connsiteX2616" fmla="*/ 4566982 w 6739812"/>
              <a:gd name="connsiteY2616" fmla="*/ 2903743 h 5211717"/>
              <a:gd name="connsiteX2617" fmla="*/ 4502838 w 6739812"/>
              <a:gd name="connsiteY2617" fmla="*/ 2923181 h 5211717"/>
              <a:gd name="connsiteX2618" fmla="*/ 4480623 w 6739812"/>
              <a:gd name="connsiteY2618" fmla="*/ 2919293 h 5211717"/>
              <a:gd name="connsiteX2619" fmla="*/ 4444247 w 6739812"/>
              <a:gd name="connsiteY2619" fmla="*/ 2922626 h 5211717"/>
              <a:gd name="connsiteX2620" fmla="*/ 4428419 w 6739812"/>
              <a:gd name="connsiteY2620" fmla="*/ 2934010 h 5211717"/>
              <a:gd name="connsiteX2621" fmla="*/ 4361220 w 6739812"/>
              <a:gd name="connsiteY2621" fmla="*/ 2946506 h 5211717"/>
              <a:gd name="connsiteX2622" fmla="*/ 4329565 w 6739812"/>
              <a:gd name="connsiteY2622" fmla="*/ 2945118 h 5211717"/>
              <a:gd name="connsiteX2623" fmla="*/ 4291245 w 6739812"/>
              <a:gd name="connsiteY2623" fmla="*/ 2951782 h 5211717"/>
              <a:gd name="connsiteX2624" fmla="*/ 4279027 w 6739812"/>
              <a:gd name="connsiteY2624" fmla="*/ 2955114 h 5211717"/>
              <a:gd name="connsiteX2625" fmla="*/ 4230432 w 6739812"/>
              <a:gd name="connsiteY2625" fmla="*/ 2954003 h 5211717"/>
              <a:gd name="connsiteX2626" fmla="*/ 4211828 w 6739812"/>
              <a:gd name="connsiteY2626" fmla="*/ 2958447 h 5211717"/>
              <a:gd name="connsiteX2627" fmla="*/ 4210439 w 6739812"/>
              <a:gd name="connsiteY2627" fmla="*/ 2999821 h 5211717"/>
              <a:gd name="connsiteX2628" fmla="*/ 4223768 w 6739812"/>
              <a:gd name="connsiteY2628" fmla="*/ 3042029 h 5211717"/>
              <a:gd name="connsiteX2629" fmla="*/ 4226267 w 6739812"/>
              <a:gd name="connsiteY2629" fmla="*/ 3060356 h 5211717"/>
              <a:gd name="connsiteX2630" fmla="*/ 4207940 w 6739812"/>
              <a:gd name="connsiteY2630" fmla="*/ 3030644 h 5211717"/>
              <a:gd name="connsiteX2631" fmla="*/ 4169065 w 6739812"/>
              <a:gd name="connsiteY2631" fmla="*/ 2961501 h 5211717"/>
              <a:gd name="connsiteX2632" fmla="*/ 4155181 w 6739812"/>
              <a:gd name="connsiteY2632" fmla="*/ 2952337 h 5211717"/>
              <a:gd name="connsiteX2633" fmla="*/ 4117694 w 6739812"/>
              <a:gd name="connsiteY2633" fmla="*/ 2968998 h 5211717"/>
              <a:gd name="connsiteX2634" fmla="*/ 4124358 w 6739812"/>
              <a:gd name="connsiteY2634" fmla="*/ 2993712 h 5211717"/>
              <a:gd name="connsiteX2635" fmla="*/ 4145739 w 6739812"/>
              <a:gd name="connsiteY2635" fmla="*/ 3032587 h 5211717"/>
              <a:gd name="connsiteX2636" fmla="*/ 4162123 w 6739812"/>
              <a:gd name="connsiteY2636" fmla="*/ 3047582 h 5211717"/>
              <a:gd name="connsiteX2637" fmla="*/ 4132411 w 6739812"/>
              <a:gd name="connsiteY2637" fmla="*/ 3082848 h 5211717"/>
              <a:gd name="connsiteX2638" fmla="*/ 4136298 w 6739812"/>
              <a:gd name="connsiteY2638" fmla="*/ 3101730 h 5211717"/>
              <a:gd name="connsiteX2639" fmla="*/ 4147961 w 6739812"/>
              <a:gd name="connsiteY2639" fmla="*/ 3116725 h 5211717"/>
              <a:gd name="connsiteX2640" fmla="*/ 4174618 w 6739812"/>
              <a:gd name="connsiteY2640" fmla="*/ 3115337 h 5211717"/>
              <a:gd name="connsiteX2641" fmla="*/ 4207107 w 6739812"/>
              <a:gd name="connsiteY2641" fmla="*/ 3119224 h 5211717"/>
              <a:gd name="connsiteX2642" fmla="*/ 4245427 w 6739812"/>
              <a:gd name="connsiteY2642" fmla="*/ 3103674 h 5211717"/>
              <a:gd name="connsiteX2643" fmla="*/ 4259867 w 6739812"/>
              <a:gd name="connsiteY2643" fmla="*/ 3105895 h 5211717"/>
              <a:gd name="connsiteX2644" fmla="*/ 4298464 w 6739812"/>
              <a:gd name="connsiteY2644" fmla="*/ 3116725 h 5211717"/>
              <a:gd name="connsiteX2645" fmla="*/ 4390099 w 6739812"/>
              <a:gd name="connsiteY2645" fmla="*/ 3129221 h 5211717"/>
              <a:gd name="connsiteX2646" fmla="*/ 4417590 w 6739812"/>
              <a:gd name="connsiteY2646" fmla="*/ 3156433 h 5211717"/>
              <a:gd name="connsiteX2647" fmla="*/ 4437305 w 6739812"/>
              <a:gd name="connsiteY2647" fmla="*/ 3171983 h 5211717"/>
              <a:gd name="connsiteX2648" fmla="*/ 4450911 w 6739812"/>
              <a:gd name="connsiteY2648" fmla="*/ 3163098 h 5211717"/>
              <a:gd name="connsiteX2649" fmla="*/ 4503115 w 6739812"/>
              <a:gd name="connsiteY2649" fmla="*/ 3190866 h 5211717"/>
              <a:gd name="connsiteX2650" fmla="*/ 4525608 w 6739812"/>
              <a:gd name="connsiteY2650" fmla="*/ 3203917 h 5211717"/>
              <a:gd name="connsiteX2651" fmla="*/ 4546156 w 6739812"/>
              <a:gd name="connsiteY2651" fmla="*/ 3195031 h 5211717"/>
              <a:gd name="connsiteX2652" fmla="*/ 4593639 w 6739812"/>
              <a:gd name="connsiteY2652" fmla="*/ 3200862 h 5211717"/>
              <a:gd name="connsiteX2653" fmla="*/ 4607246 w 6739812"/>
              <a:gd name="connsiteY2653" fmla="*/ 3223077 h 5211717"/>
              <a:gd name="connsiteX2654" fmla="*/ 4621130 w 6739812"/>
              <a:gd name="connsiteY2654" fmla="*/ 3266117 h 5211717"/>
              <a:gd name="connsiteX2655" fmla="*/ 4618631 w 6739812"/>
              <a:gd name="connsiteY2655" fmla="*/ 3275836 h 5211717"/>
              <a:gd name="connsiteX2656" fmla="*/ 4602248 w 6739812"/>
              <a:gd name="connsiteY2656" fmla="*/ 3278613 h 5211717"/>
              <a:gd name="connsiteX2657" fmla="*/ 4562539 w 6739812"/>
              <a:gd name="connsiteY2657" fmla="*/ 3291386 h 5211717"/>
              <a:gd name="connsiteX2658" fmla="*/ 4508391 w 6739812"/>
              <a:gd name="connsiteY2658" fmla="*/ 3303049 h 5211717"/>
              <a:gd name="connsiteX2659" fmla="*/ 4485344 w 6739812"/>
              <a:gd name="connsiteY2659" fmla="*/ 3305826 h 5211717"/>
              <a:gd name="connsiteX2660" fmla="*/ 4479512 w 6739812"/>
              <a:gd name="connsiteY2660" fmla="*/ 3299162 h 5211717"/>
              <a:gd name="connsiteX2661" fmla="*/ 4467572 w 6739812"/>
              <a:gd name="connsiteY2661" fmla="*/ 3269172 h 5211717"/>
              <a:gd name="connsiteX2662" fmla="*/ 4455632 w 6739812"/>
              <a:gd name="connsiteY2662" fmla="*/ 3227520 h 5211717"/>
              <a:gd name="connsiteX2663" fmla="*/ 4448135 w 6739812"/>
              <a:gd name="connsiteY2663" fmla="*/ 3213358 h 5211717"/>
              <a:gd name="connsiteX2664" fmla="*/ 4442859 w 6739812"/>
              <a:gd name="connsiteY2664" fmla="*/ 3208082 h 5211717"/>
              <a:gd name="connsiteX2665" fmla="*/ 4418700 w 6739812"/>
              <a:gd name="connsiteY2665" fmla="*/ 3216412 h 5211717"/>
              <a:gd name="connsiteX2666" fmla="*/ 4417034 w 6739812"/>
              <a:gd name="connsiteY2666" fmla="*/ 3249734 h 5211717"/>
              <a:gd name="connsiteX2667" fmla="*/ 4409815 w 6739812"/>
              <a:gd name="connsiteY2667" fmla="*/ 3300550 h 5211717"/>
              <a:gd name="connsiteX2668" fmla="*/ 4373161 w 6739812"/>
              <a:gd name="connsiteY2668" fmla="*/ 3311935 h 5211717"/>
              <a:gd name="connsiteX2669" fmla="*/ 4314848 w 6739812"/>
              <a:gd name="connsiteY2669" fmla="*/ 3338315 h 5211717"/>
              <a:gd name="connsiteX2670" fmla="*/ 4274861 w 6739812"/>
              <a:gd name="connsiteY2670" fmla="*/ 3341647 h 5211717"/>
              <a:gd name="connsiteX2671" fmla="*/ 4262088 w 6739812"/>
              <a:gd name="connsiteY2671" fmla="*/ 3351643 h 5211717"/>
              <a:gd name="connsiteX2672" fmla="*/ 4243483 w 6739812"/>
              <a:gd name="connsiteY2672" fmla="*/ 3380244 h 5211717"/>
              <a:gd name="connsiteX2673" fmla="*/ 4225434 w 6739812"/>
              <a:gd name="connsiteY2673" fmla="*/ 3402459 h 5211717"/>
              <a:gd name="connsiteX2674" fmla="*/ 4202387 w 6739812"/>
              <a:gd name="connsiteY2674" fmla="*/ 3421619 h 5211717"/>
              <a:gd name="connsiteX2675" fmla="*/ 4184892 w 6739812"/>
              <a:gd name="connsiteY2675" fmla="*/ 3411622 h 5211717"/>
              <a:gd name="connsiteX2676" fmla="*/ 4167398 w 6739812"/>
              <a:gd name="connsiteY2676" fmla="*/ 3392185 h 5211717"/>
              <a:gd name="connsiteX2677" fmla="*/ 4124636 w 6739812"/>
              <a:gd name="connsiteY2677" fmla="*/ 3393296 h 5211717"/>
              <a:gd name="connsiteX2678" fmla="*/ 4092147 w 6739812"/>
              <a:gd name="connsiteY2678" fmla="*/ 3386909 h 5211717"/>
              <a:gd name="connsiteX2679" fmla="*/ 4071598 w 6739812"/>
              <a:gd name="connsiteY2679" fmla="*/ 3377745 h 5211717"/>
              <a:gd name="connsiteX2680" fmla="*/ 4045497 w 6739812"/>
              <a:gd name="connsiteY2680" fmla="*/ 3379412 h 5211717"/>
              <a:gd name="connsiteX2681" fmla="*/ 4018006 w 6739812"/>
              <a:gd name="connsiteY2681" fmla="*/ 3396350 h 5211717"/>
              <a:gd name="connsiteX2682" fmla="*/ 4003566 w 6739812"/>
              <a:gd name="connsiteY2682" fmla="*/ 3394128 h 5211717"/>
              <a:gd name="connsiteX2683" fmla="*/ 3997735 w 6739812"/>
              <a:gd name="connsiteY2683" fmla="*/ 3386909 h 5211717"/>
              <a:gd name="connsiteX2684" fmla="*/ 3988294 w 6739812"/>
              <a:gd name="connsiteY2684" fmla="*/ 3360251 h 5211717"/>
              <a:gd name="connsiteX2685" fmla="*/ 3991071 w 6739812"/>
              <a:gd name="connsiteY2685" fmla="*/ 3313323 h 5211717"/>
              <a:gd name="connsiteX2686" fmla="*/ 4019672 w 6739812"/>
              <a:gd name="connsiteY2686" fmla="*/ 3307770 h 5211717"/>
              <a:gd name="connsiteX2687" fmla="*/ 4006343 w 6739812"/>
              <a:gd name="connsiteY2687" fmla="*/ 3260286 h 5211717"/>
              <a:gd name="connsiteX2688" fmla="*/ 3978297 w 6739812"/>
              <a:gd name="connsiteY2688" fmla="*/ 3193365 h 5211717"/>
              <a:gd name="connsiteX2689" fmla="*/ 3959137 w 6739812"/>
              <a:gd name="connsiteY2689" fmla="*/ 3164208 h 5211717"/>
              <a:gd name="connsiteX2690" fmla="*/ 3946642 w 6739812"/>
              <a:gd name="connsiteY2690" fmla="*/ 3182535 h 5211717"/>
              <a:gd name="connsiteX2691" fmla="*/ 3952195 w 6739812"/>
              <a:gd name="connsiteY2691" fmla="*/ 3206971 h 5211717"/>
              <a:gd name="connsiteX2692" fmla="*/ 3964136 w 6739812"/>
              <a:gd name="connsiteY2692" fmla="*/ 3257509 h 5211717"/>
              <a:gd name="connsiteX2693" fmla="*/ 3957749 w 6739812"/>
              <a:gd name="connsiteY2693" fmla="*/ 3313323 h 5211717"/>
              <a:gd name="connsiteX2694" fmla="*/ 3946086 w 6739812"/>
              <a:gd name="connsiteY2694" fmla="*/ 3297496 h 5211717"/>
              <a:gd name="connsiteX2695" fmla="*/ 3934702 w 6739812"/>
              <a:gd name="connsiteY2695" fmla="*/ 3266673 h 5211717"/>
              <a:gd name="connsiteX2696" fmla="*/ 3933313 w 6739812"/>
              <a:gd name="connsiteY2696" fmla="*/ 3248901 h 5211717"/>
              <a:gd name="connsiteX2697" fmla="*/ 3945531 w 6739812"/>
              <a:gd name="connsiteY2697" fmla="*/ 3229186 h 5211717"/>
              <a:gd name="connsiteX2698" fmla="*/ 3935257 w 6739812"/>
              <a:gd name="connsiteY2698" fmla="*/ 3181702 h 5211717"/>
              <a:gd name="connsiteX2699" fmla="*/ 3929148 w 6739812"/>
              <a:gd name="connsiteY2699" fmla="*/ 3149769 h 5211717"/>
              <a:gd name="connsiteX2700" fmla="*/ 3947475 w 6739812"/>
              <a:gd name="connsiteY2700" fmla="*/ 3128110 h 5211717"/>
              <a:gd name="connsiteX2701" fmla="*/ 3944143 w 6739812"/>
              <a:gd name="connsiteY2701" fmla="*/ 3099231 h 5211717"/>
              <a:gd name="connsiteX2702" fmla="*/ 3923594 w 6739812"/>
              <a:gd name="connsiteY2702" fmla="*/ 3005097 h 5211717"/>
              <a:gd name="connsiteX2703" fmla="*/ 3920818 w 6739812"/>
              <a:gd name="connsiteY2703" fmla="*/ 2992601 h 5211717"/>
              <a:gd name="connsiteX2704" fmla="*/ 3914153 w 6739812"/>
              <a:gd name="connsiteY2704" fmla="*/ 2977884 h 5211717"/>
              <a:gd name="connsiteX2705" fmla="*/ 3907489 w 6739812"/>
              <a:gd name="connsiteY2705" fmla="*/ 2966777 h 5211717"/>
              <a:gd name="connsiteX2706" fmla="*/ 3859450 w 6739812"/>
              <a:gd name="connsiteY2706" fmla="*/ 2973719 h 5211717"/>
              <a:gd name="connsiteX2707" fmla="*/ 3809745 w 6739812"/>
              <a:gd name="connsiteY2707" fmla="*/ 2992879 h 5211717"/>
              <a:gd name="connsiteX2708" fmla="*/ 3803914 w 6739812"/>
              <a:gd name="connsiteY2708" fmla="*/ 2983993 h 5211717"/>
              <a:gd name="connsiteX2709" fmla="*/ 3797805 w 6739812"/>
              <a:gd name="connsiteY2709" fmla="*/ 2967610 h 5211717"/>
              <a:gd name="connsiteX2710" fmla="*/ 3791973 w 6739812"/>
              <a:gd name="connsiteY2710" fmla="*/ 2934844 h 5211717"/>
              <a:gd name="connsiteX2711" fmla="*/ 3801415 w 6739812"/>
              <a:gd name="connsiteY2711" fmla="*/ 2925402 h 5211717"/>
              <a:gd name="connsiteX2712" fmla="*/ 3829738 w 6739812"/>
              <a:gd name="connsiteY2712" fmla="*/ 2928457 h 5211717"/>
              <a:gd name="connsiteX2713" fmla="*/ 3863615 w 6739812"/>
              <a:gd name="connsiteY2713" fmla="*/ 2928457 h 5211717"/>
              <a:gd name="connsiteX2714" fmla="*/ 3858894 w 6739812"/>
              <a:gd name="connsiteY2714" fmla="*/ 2890970 h 5211717"/>
              <a:gd name="connsiteX2715" fmla="*/ 3842789 w 6739812"/>
              <a:gd name="connsiteY2715" fmla="*/ 2842931 h 5211717"/>
              <a:gd name="connsiteX2716" fmla="*/ 3836958 w 6739812"/>
              <a:gd name="connsiteY2716" fmla="*/ 2831268 h 5211717"/>
              <a:gd name="connsiteX2717" fmla="*/ 3831682 w 6739812"/>
              <a:gd name="connsiteY2717" fmla="*/ 2826270 h 5211717"/>
              <a:gd name="connsiteX2718" fmla="*/ 3817242 w 6739812"/>
              <a:gd name="connsiteY2718" fmla="*/ 2824326 h 5211717"/>
              <a:gd name="connsiteX2719" fmla="*/ 3752265 w 6739812"/>
              <a:gd name="connsiteY2719" fmla="*/ 2830713 h 5211717"/>
              <a:gd name="connsiteX2720" fmla="*/ 3735326 w 6739812"/>
              <a:gd name="connsiteY2720" fmla="*/ 2854316 h 5211717"/>
              <a:gd name="connsiteX2721" fmla="*/ 3703948 w 6739812"/>
              <a:gd name="connsiteY2721" fmla="*/ 2884028 h 5211717"/>
              <a:gd name="connsiteX2722" fmla="*/ 3692841 w 6739812"/>
              <a:gd name="connsiteY2722" fmla="*/ 2881251 h 5211717"/>
              <a:gd name="connsiteX2723" fmla="*/ 3625087 w 6739812"/>
              <a:gd name="connsiteY2723" fmla="*/ 2930956 h 5211717"/>
              <a:gd name="connsiteX2724" fmla="*/ 3622032 w 6739812"/>
              <a:gd name="connsiteY2724" fmla="*/ 2954837 h 5211717"/>
              <a:gd name="connsiteX2725" fmla="*/ 3614257 w 6739812"/>
              <a:gd name="connsiteY2725" fmla="*/ 2983993 h 5211717"/>
              <a:gd name="connsiteX2726" fmla="*/ 3523456 w 6739812"/>
              <a:gd name="connsiteY2726" fmla="*/ 2993990 h 5211717"/>
              <a:gd name="connsiteX2727" fmla="*/ 3512904 w 6739812"/>
              <a:gd name="connsiteY2727" fmla="*/ 3016204 h 5211717"/>
              <a:gd name="connsiteX2728" fmla="*/ 3501796 w 6739812"/>
              <a:gd name="connsiteY2728" fmla="*/ 3046471 h 5211717"/>
              <a:gd name="connsiteX2729" fmla="*/ 3492911 w 6739812"/>
              <a:gd name="connsiteY2729" fmla="*/ 3039529 h 5211717"/>
              <a:gd name="connsiteX2730" fmla="*/ 3467364 w 6739812"/>
              <a:gd name="connsiteY2730" fmla="*/ 3028422 h 5211717"/>
              <a:gd name="connsiteX2731" fmla="*/ 3461532 w 6739812"/>
              <a:gd name="connsiteY2731" fmla="*/ 3030088 h 5211717"/>
              <a:gd name="connsiteX2732" fmla="*/ 3432098 w 6739812"/>
              <a:gd name="connsiteY2732" fmla="*/ 2988992 h 5211717"/>
              <a:gd name="connsiteX2733" fmla="*/ 3424045 w 6739812"/>
              <a:gd name="connsiteY2733" fmla="*/ 3024535 h 5211717"/>
              <a:gd name="connsiteX2734" fmla="*/ 3411550 w 6739812"/>
              <a:gd name="connsiteY2734" fmla="*/ 3012594 h 5211717"/>
              <a:gd name="connsiteX2735" fmla="*/ 3406551 w 6739812"/>
              <a:gd name="connsiteY2735" fmla="*/ 2989269 h 5211717"/>
              <a:gd name="connsiteX2736" fmla="*/ 3404330 w 6739812"/>
              <a:gd name="connsiteY2736" fmla="*/ 2977329 h 5211717"/>
              <a:gd name="connsiteX2737" fmla="*/ 3397943 w 6739812"/>
              <a:gd name="connsiteY2737" fmla="*/ 2961501 h 5211717"/>
              <a:gd name="connsiteX2738" fmla="*/ 3391279 w 6739812"/>
              <a:gd name="connsiteY2738" fmla="*/ 2949838 h 5211717"/>
              <a:gd name="connsiteX2739" fmla="*/ 3370453 w 6739812"/>
              <a:gd name="connsiteY2739" fmla="*/ 2955670 h 5211717"/>
              <a:gd name="connsiteX2740" fmla="*/ 3361567 w 6739812"/>
              <a:gd name="connsiteY2740" fmla="*/ 2966499 h 5211717"/>
              <a:gd name="connsiteX2741" fmla="*/ 3352404 w 6739812"/>
              <a:gd name="connsiteY2741" fmla="*/ 2985104 h 5211717"/>
              <a:gd name="connsiteX2742" fmla="*/ 3335743 w 6739812"/>
              <a:gd name="connsiteY2742" fmla="*/ 2974830 h 5211717"/>
              <a:gd name="connsiteX2743" fmla="*/ 3297423 w 6739812"/>
              <a:gd name="connsiteY2743" fmla="*/ 2919293 h 5211717"/>
              <a:gd name="connsiteX2744" fmla="*/ 3285482 w 6739812"/>
              <a:gd name="connsiteY2744" fmla="*/ 2913462 h 5211717"/>
              <a:gd name="connsiteX2745" fmla="*/ 3282983 w 6739812"/>
              <a:gd name="connsiteY2745" fmla="*/ 2954281 h 5211717"/>
              <a:gd name="connsiteX2746" fmla="*/ 3272432 w 6739812"/>
              <a:gd name="connsiteY2746" fmla="*/ 2985104 h 5211717"/>
              <a:gd name="connsiteX2747" fmla="*/ 3282983 w 6739812"/>
              <a:gd name="connsiteY2747" fmla="*/ 3018426 h 5211717"/>
              <a:gd name="connsiteX2748" fmla="*/ 3292980 w 6739812"/>
              <a:gd name="connsiteY2748" fmla="*/ 3044528 h 5211717"/>
              <a:gd name="connsiteX2749" fmla="*/ 3267989 w 6739812"/>
              <a:gd name="connsiteY2749" fmla="*/ 3074240 h 5211717"/>
              <a:gd name="connsiteX2750" fmla="*/ 3270210 w 6739812"/>
              <a:gd name="connsiteY2750" fmla="*/ 3086180 h 5211717"/>
              <a:gd name="connsiteX2751" fmla="*/ 3274375 w 6739812"/>
              <a:gd name="connsiteY2751" fmla="*/ 3093400 h 5211717"/>
              <a:gd name="connsiteX2752" fmla="*/ 3318804 w 6739812"/>
              <a:gd name="connsiteY2752" fmla="*/ 3078127 h 5211717"/>
              <a:gd name="connsiteX2753" fmla="*/ 3358513 w 6739812"/>
              <a:gd name="connsiteY2753" fmla="*/ 3067575 h 5211717"/>
              <a:gd name="connsiteX2754" fmla="*/ 3363233 w 6739812"/>
              <a:gd name="connsiteY2754" fmla="*/ 3074795 h 5211717"/>
              <a:gd name="connsiteX2755" fmla="*/ 3366288 w 6739812"/>
              <a:gd name="connsiteY2755" fmla="*/ 3094788 h 5211717"/>
              <a:gd name="connsiteX2756" fmla="*/ 3358235 w 6739812"/>
              <a:gd name="connsiteY2756" fmla="*/ 3100064 h 5211717"/>
              <a:gd name="connsiteX2757" fmla="*/ 3372397 w 6739812"/>
              <a:gd name="connsiteY2757" fmla="*/ 3178370 h 5211717"/>
              <a:gd name="connsiteX2758" fmla="*/ 3389058 w 6739812"/>
              <a:gd name="connsiteY2758" fmla="*/ 3258898 h 5211717"/>
              <a:gd name="connsiteX2759" fmla="*/ 3389891 w 6739812"/>
              <a:gd name="connsiteY2759" fmla="*/ 3283611 h 5211717"/>
              <a:gd name="connsiteX2760" fmla="*/ 3394611 w 6739812"/>
              <a:gd name="connsiteY2760" fmla="*/ 3298884 h 5211717"/>
              <a:gd name="connsiteX2761" fmla="*/ 3407107 w 6739812"/>
              <a:gd name="connsiteY2761" fmla="*/ 3322487 h 5211717"/>
              <a:gd name="connsiteX2762" fmla="*/ 3425156 w 6739812"/>
              <a:gd name="connsiteY2762" fmla="*/ 3325541 h 5211717"/>
              <a:gd name="connsiteX2763" fmla="*/ 3436264 w 6739812"/>
              <a:gd name="connsiteY2763" fmla="*/ 3348311 h 5211717"/>
              <a:gd name="connsiteX2764" fmla="*/ 3443483 w 6739812"/>
              <a:gd name="connsiteY2764" fmla="*/ 3376635 h 5211717"/>
              <a:gd name="connsiteX2765" fmla="*/ 3445149 w 6739812"/>
              <a:gd name="connsiteY2765" fmla="*/ 3417731 h 5211717"/>
              <a:gd name="connsiteX2766" fmla="*/ 3405996 w 6739812"/>
              <a:gd name="connsiteY2766" fmla="*/ 3439391 h 5211717"/>
              <a:gd name="connsiteX2767" fmla="*/ 3397111 w 6739812"/>
              <a:gd name="connsiteY2767" fmla="*/ 3429949 h 5211717"/>
              <a:gd name="connsiteX2768" fmla="*/ 3391834 w 6739812"/>
              <a:gd name="connsiteY2768" fmla="*/ 3406346 h 5211717"/>
              <a:gd name="connsiteX2769" fmla="*/ 3391001 w 6739812"/>
              <a:gd name="connsiteY2769" fmla="*/ 3388853 h 5211717"/>
              <a:gd name="connsiteX2770" fmla="*/ 3375451 w 6739812"/>
              <a:gd name="connsiteY2770" fmla="*/ 3349699 h 5211717"/>
              <a:gd name="connsiteX2771" fmla="*/ 3345739 w 6739812"/>
              <a:gd name="connsiteY2771" fmla="*/ 3311380 h 5211717"/>
              <a:gd name="connsiteX2772" fmla="*/ 3340186 w 6739812"/>
              <a:gd name="connsiteY2772" fmla="*/ 3313323 h 5211717"/>
              <a:gd name="connsiteX2773" fmla="*/ 3351293 w 6739812"/>
              <a:gd name="connsiteY2773" fmla="*/ 3389686 h 5211717"/>
              <a:gd name="connsiteX2774" fmla="*/ 3346295 w 6739812"/>
              <a:gd name="connsiteY2774" fmla="*/ 3439391 h 5211717"/>
              <a:gd name="connsiteX2775" fmla="*/ 3323247 w 6739812"/>
              <a:gd name="connsiteY2775" fmla="*/ 3422452 h 5211717"/>
              <a:gd name="connsiteX2776" fmla="*/ 3314361 w 6739812"/>
              <a:gd name="connsiteY2776" fmla="*/ 3432171 h 5211717"/>
              <a:gd name="connsiteX2777" fmla="*/ 3319360 w 6739812"/>
              <a:gd name="connsiteY2777" fmla="*/ 3465493 h 5211717"/>
              <a:gd name="connsiteX2778" fmla="*/ 3313806 w 6739812"/>
              <a:gd name="connsiteY2778" fmla="*/ 3484375 h 5211717"/>
              <a:gd name="connsiteX2779" fmla="*/ 3278263 w 6739812"/>
              <a:gd name="connsiteY2779" fmla="*/ 3479654 h 5211717"/>
              <a:gd name="connsiteX2780" fmla="*/ 3239387 w 6739812"/>
              <a:gd name="connsiteY2780" fmla="*/ 3484097 h 5211717"/>
              <a:gd name="connsiteX2781" fmla="*/ 3228835 w 6739812"/>
              <a:gd name="connsiteY2781" fmla="*/ 3472990 h 5211717"/>
              <a:gd name="connsiteX2782" fmla="*/ 3216618 w 6739812"/>
              <a:gd name="connsiteY2782" fmla="*/ 3474934 h 5211717"/>
              <a:gd name="connsiteX2783" fmla="*/ 3201345 w 6739812"/>
              <a:gd name="connsiteY2783" fmla="*/ 3494927 h 5211717"/>
              <a:gd name="connsiteX2784" fmla="*/ 3181907 w 6739812"/>
              <a:gd name="connsiteY2784" fmla="*/ 3506312 h 5211717"/>
              <a:gd name="connsiteX2785" fmla="*/ 3175521 w 6739812"/>
              <a:gd name="connsiteY2785" fmla="*/ 3507700 h 5211717"/>
              <a:gd name="connsiteX2786" fmla="*/ 3164969 w 6739812"/>
              <a:gd name="connsiteY2786" fmla="*/ 3495482 h 5211717"/>
              <a:gd name="connsiteX2787" fmla="*/ 3153584 w 6739812"/>
              <a:gd name="connsiteY2787" fmla="*/ 3455774 h 5211717"/>
              <a:gd name="connsiteX2788" fmla="*/ 3147475 w 6739812"/>
              <a:gd name="connsiteY2788" fmla="*/ 3431893 h 5211717"/>
              <a:gd name="connsiteX2789" fmla="*/ 3136923 w 6739812"/>
              <a:gd name="connsiteY2789" fmla="*/ 3419398 h 5211717"/>
              <a:gd name="connsiteX2790" fmla="*/ 3068891 w 6739812"/>
              <a:gd name="connsiteY2790" fmla="*/ 3418287 h 5211717"/>
              <a:gd name="connsiteX2791" fmla="*/ 3041678 w 6739812"/>
              <a:gd name="connsiteY2791" fmla="*/ 3398016 h 5211717"/>
              <a:gd name="connsiteX2792" fmla="*/ 3020852 w 6739812"/>
              <a:gd name="connsiteY2792" fmla="*/ 3376079 h 5211717"/>
              <a:gd name="connsiteX2793" fmla="*/ 3009745 w 6739812"/>
              <a:gd name="connsiteY2793" fmla="*/ 3372747 h 5211717"/>
              <a:gd name="connsiteX2794" fmla="*/ 2978367 w 6739812"/>
              <a:gd name="connsiteY2794" fmla="*/ 3421064 h 5211717"/>
              <a:gd name="connsiteX2795" fmla="*/ 2986420 w 6739812"/>
              <a:gd name="connsiteY2795" fmla="*/ 3445777 h 5211717"/>
              <a:gd name="connsiteX2796" fmla="*/ 3009189 w 6739812"/>
              <a:gd name="connsiteY2796" fmla="*/ 3477155 h 5211717"/>
              <a:gd name="connsiteX2797" fmla="*/ 3042789 w 6739812"/>
              <a:gd name="connsiteY2797" fmla="*/ 3468270 h 5211717"/>
              <a:gd name="connsiteX2798" fmla="*/ 3046954 w 6739812"/>
              <a:gd name="connsiteY2798" fmla="*/ 3453830 h 5211717"/>
              <a:gd name="connsiteX2799" fmla="*/ 3055284 w 6739812"/>
              <a:gd name="connsiteY2799" fmla="*/ 3449387 h 5211717"/>
              <a:gd name="connsiteX2800" fmla="*/ 3104712 w 6739812"/>
              <a:gd name="connsiteY2800" fmla="*/ 3483820 h 5211717"/>
              <a:gd name="connsiteX2801" fmla="*/ 3110821 w 6739812"/>
              <a:gd name="connsiteY2801" fmla="*/ 3494094 h 5211717"/>
              <a:gd name="connsiteX2802" fmla="*/ 3111376 w 6739812"/>
              <a:gd name="connsiteY2802" fmla="*/ 3500758 h 5211717"/>
              <a:gd name="connsiteX2803" fmla="*/ 3067503 w 6739812"/>
              <a:gd name="connsiteY2803" fmla="*/ 3518252 h 5211717"/>
              <a:gd name="connsiteX2804" fmla="*/ 3057784 w 6739812"/>
              <a:gd name="connsiteY2804" fmla="*/ 3518807 h 5211717"/>
              <a:gd name="connsiteX2805" fmla="*/ 3042511 w 6739812"/>
              <a:gd name="connsiteY2805" fmla="*/ 3531859 h 5211717"/>
              <a:gd name="connsiteX2806" fmla="*/ 3041956 w 6739812"/>
              <a:gd name="connsiteY2806" fmla="*/ 3579065 h 5211717"/>
              <a:gd name="connsiteX2807" fmla="*/ 3044455 w 6739812"/>
              <a:gd name="connsiteY2807" fmla="*/ 3628769 h 5211717"/>
              <a:gd name="connsiteX2808" fmla="*/ 3007801 w 6739812"/>
              <a:gd name="connsiteY2808" fmla="*/ 3554351 h 5211717"/>
              <a:gd name="connsiteX2809" fmla="*/ 2996694 w 6739812"/>
              <a:gd name="connsiteY2809" fmla="*/ 3536579 h 5211717"/>
              <a:gd name="connsiteX2810" fmla="*/ 2972258 w 6739812"/>
              <a:gd name="connsiteY2810" fmla="*/ 3533247 h 5211717"/>
              <a:gd name="connsiteX2811" fmla="*/ 2950321 w 6739812"/>
              <a:gd name="connsiteY2811" fmla="*/ 3486041 h 5211717"/>
              <a:gd name="connsiteX2812" fmla="*/ 2943657 w 6739812"/>
              <a:gd name="connsiteY2812" fmla="*/ 3474378 h 5211717"/>
              <a:gd name="connsiteX2813" fmla="*/ 2899783 w 6739812"/>
              <a:gd name="connsiteY2813" fmla="*/ 3455218 h 5211717"/>
              <a:gd name="connsiteX2814" fmla="*/ 2889509 w 6739812"/>
              <a:gd name="connsiteY2814" fmla="*/ 3471324 h 5211717"/>
              <a:gd name="connsiteX2815" fmla="*/ 2879790 w 6739812"/>
              <a:gd name="connsiteY2815" fmla="*/ 3479377 h 5211717"/>
              <a:gd name="connsiteX2816" fmla="*/ 2856465 w 6739812"/>
              <a:gd name="connsiteY2816" fmla="*/ 3487430 h 5211717"/>
              <a:gd name="connsiteX2817" fmla="*/ 2824809 w 6739812"/>
              <a:gd name="connsiteY2817" fmla="*/ 3553795 h 5211717"/>
              <a:gd name="connsiteX2818" fmla="*/ 2824254 w 6739812"/>
              <a:gd name="connsiteY2818" fmla="*/ 3597391 h 5211717"/>
              <a:gd name="connsiteX2819" fmla="*/ 2792598 w 6739812"/>
              <a:gd name="connsiteY2819" fmla="*/ 3545743 h 5211717"/>
              <a:gd name="connsiteX2820" fmla="*/ 2758999 w 6739812"/>
              <a:gd name="connsiteY2820" fmla="*/ 3514920 h 5211717"/>
              <a:gd name="connsiteX2821" fmla="*/ 2752334 w 6739812"/>
              <a:gd name="connsiteY2821" fmla="*/ 3502424 h 5211717"/>
              <a:gd name="connsiteX2822" fmla="*/ 2749557 w 6739812"/>
              <a:gd name="connsiteY2822" fmla="*/ 3492150 h 5211717"/>
              <a:gd name="connsiteX2823" fmla="*/ 2766496 w 6739812"/>
              <a:gd name="connsiteY2823" fmla="*/ 3466881 h 5211717"/>
              <a:gd name="connsiteX2824" fmla="*/ 2765108 w 6739812"/>
              <a:gd name="connsiteY2824" fmla="*/ 3434670 h 5211717"/>
              <a:gd name="connsiteX2825" fmla="*/ 2760594 w 6739812"/>
              <a:gd name="connsiteY2825" fmla="*/ 3430786 h 5211717"/>
              <a:gd name="connsiteX2826" fmla="*/ 2760315 w 6739812"/>
              <a:gd name="connsiteY2826" fmla="*/ 3429985 h 5211717"/>
              <a:gd name="connsiteX2827" fmla="*/ 2760387 w 6739812"/>
              <a:gd name="connsiteY2827" fmla="*/ 3429949 h 5211717"/>
              <a:gd name="connsiteX2828" fmla="*/ 2760188 w 6739812"/>
              <a:gd name="connsiteY2828" fmla="*/ 3429337 h 5211717"/>
              <a:gd name="connsiteX2829" fmla="*/ 2775313 w 6739812"/>
              <a:gd name="connsiteY2829" fmla="*/ 3418322 h 5211717"/>
              <a:gd name="connsiteX2830" fmla="*/ 2794264 w 6739812"/>
              <a:gd name="connsiteY2830" fmla="*/ 3417454 h 5211717"/>
              <a:gd name="connsiteX2831" fmla="*/ 2828419 w 6739812"/>
              <a:gd name="connsiteY2831" fmla="*/ 3419953 h 5211717"/>
              <a:gd name="connsiteX2832" fmla="*/ 2860075 w 6739812"/>
              <a:gd name="connsiteY2832" fmla="*/ 3415510 h 5211717"/>
              <a:gd name="connsiteX2833" fmla="*/ 2916722 w 6739812"/>
              <a:gd name="connsiteY2833" fmla="*/ 3433837 h 5211717"/>
              <a:gd name="connsiteX2834" fmla="*/ 2923664 w 6739812"/>
              <a:gd name="connsiteY2834" fmla="*/ 3434948 h 5211717"/>
              <a:gd name="connsiteX2835" fmla="*/ 2923941 w 6739812"/>
              <a:gd name="connsiteY2835" fmla="*/ 3420231 h 5211717"/>
              <a:gd name="connsiteX2836" fmla="*/ 2906725 w 6739812"/>
              <a:gd name="connsiteY2836" fmla="*/ 3373580 h 5211717"/>
              <a:gd name="connsiteX2837" fmla="*/ 2900338 w 6739812"/>
              <a:gd name="connsiteY2837" fmla="*/ 3363861 h 5211717"/>
              <a:gd name="connsiteX2838" fmla="*/ 2887843 w 6739812"/>
              <a:gd name="connsiteY2838" fmla="*/ 3336371 h 5211717"/>
              <a:gd name="connsiteX2839" fmla="*/ 2885621 w 6739812"/>
              <a:gd name="connsiteY2839" fmla="*/ 3317488 h 5211717"/>
              <a:gd name="connsiteX2840" fmla="*/ 2898394 w 6739812"/>
              <a:gd name="connsiteY2840" fmla="*/ 3291942 h 5211717"/>
              <a:gd name="connsiteX2841" fmla="*/ 2942823 w 6739812"/>
              <a:gd name="connsiteY2841" fmla="*/ 3294996 h 5211717"/>
              <a:gd name="connsiteX2842" fmla="*/ 2978367 w 6739812"/>
              <a:gd name="connsiteY2842" fmla="*/ 3309714 h 5211717"/>
              <a:gd name="connsiteX2843" fmla="*/ 2982810 w 6739812"/>
              <a:gd name="connsiteY2843" fmla="*/ 3304438 h 5211717"/>
              <a:gd name="connsiteX2844" fmla="*/ 2980866 w 6739812"/>
              <a:gd name="connsiteY2844" fmla="*/ 3285277 h 5211717"/>
              <a:gd name="connsiteX2845" fmla="*/ 2966704 w 6739812"/>
              <a:gd name="connsiteY2845" fmla="*/ 3239182 h 5211717"/>
              <a:gd name="connsiteX2846" fmla="*/ 2967815 w 6739812"/>
              <a:gd name="connsiteY2846" fmla="*/ 3239738 h 5211717"/>
              <a:gd name="connsiteX2847" fmla="*/ 2968093 w 6739812"/>
              <a:gd name="connsiteY2847" fmla="*/ 3238072 h 5211717"/>
              <a:gd name="connsiteX2848" fmla="*/ 2977534 w 6739812"/>
              <a:gd name="connsiteY2848" fmla="*/ 3241682 h 5211717"/>
              <a:gd name="connsiteX2849" fmla="*/ 2973646 w 6739812"/>
              <a:gd name="connsiteY2849" fmla="*/ 3223910 h 5211717"/>
              <a:gd name="connsiteX2850" fmla="*/ 2970036 w 6739812"/>
              <a:gd name="connsiteY2850" fmla="*/ 3220578 h 5211717"/>
              <a:gd name="connsiteX2851" fmla="*/ 2968370 w 6739812"/>
              <a:gd name="connsiteY2851" fmla="*/ 3238072 h 5211717"/>
              <a:gd name="connsiteX2852" fmla="*/ 2966426 w 6739812"/>
              <a:gd name="connsiteY2852" fmla="*/ 3237238 h 5211717"/>
              <a:gd name="connsiteX2853" fmla="*/ 2966982 w 6739812"/>
              <a:gd name="connsiteY2853" fmla="*/ 3238905 h 5211717"/>
              <a:gd name="connsiteX2854" fmla="*/ 2941991 w 6739812"/>
              <a:gd name="connsiteY2854" fmla="*/ 3246957 h 5211717"/>
              <a:gd name="connsiteX2855" fmla="*/ 2936159 w 6739812"/>
              <a:gd name="connsiteY2855" fmla="*/ 3248624 h 5211717"/>
              <a:gd name="connsiteX2856" fmla="*/ 2902560 w 6739812"/>
              <a:gd name="connsiteY2856" fmla="*/ 3238072 h 5211717"/>
              <a:gd name="connsiteX2857" fmla="*/ 2843969 w 6739812"/>
              <a:gd name="connsiteY2857" fmla="*/ 3241404 h 5211717"/>
              <a:gd name="connsiteX2858" fmla="*/ 2837582 w 6739812"/>
              <a:gd name="connsiteY2858" fmla="*/ 3266395 h 5211717"/>
              <a:gd name="connsiteX2859" fmla="*/ 2823143 w 6739812"/>
              <a:gd name="connsiteY2859" fmla="*/ 3270005 h 5211717"/>
              <a:gd name="connsiteX2860" fmla="*/ 2817589 w 6739812"/>
              <a:gd name="connsiteY2860" fmla="*/ 3262785 h 5211717"/>
              <a:gd name="connsiteX2861" fmla="*/ 2782879 w 6739812"/>
              <a:gd name="connsiteY2861" fmla="*/ 3266117 h 5211717"/>
              <a:gd name="connsiteX2862" fmla="*/ 2779547 w 6739812"/>
              <a:gd name="connsiteY2862" fmla="*/ 3282501 h 5211717"/>
              <a:gd name="connsiteX2863" fmla="*/ 2748447 w 6739812"/>
              <a:gd name="connsiteY2863" fmla="*/ 3294996 h 5211717"/>
              <a:gd name="connsiteX2864" fmla="*/ 2744559 w 6739812"/>
              <a:gd name="connsiteY2864" fmla="*/ 3300550 h 5211717"/>
              <a:gd name="connsiteX2865" fmla="*/ 2750113 w 6739812"/>
              <a:gd name="connsiteY2865" fmla="*/ 3391907 h 5211717"/>
              <a:gd name="connsiteX2866" fmla="*/ 2753376 w 6739812"/>
              <a:gd name="connsiteY2866" fmla="*/ 3408429 h 5211717"/>
              <a:gd name="connsiteX2867" fmla="*/ 2760188 w 6739812"/>
              <a:gd name="connsiteY2867" fmla="*/ 3429337 h 5211717"/>
              <a:gd name="connsiteX2868" fmla="*/ 2760109 w 6739812"/>
              <a:gd name="connsiteY2868" fmla="*/ 3429394 h 5211717"/>
              <a:gd name="connsiteX2869" fmla="*/ 2760315 w 6739812"/>
              <a:gd name="connsiteY2869" fmla="*/ 3429985 h 5211717"/>
              <a:gd name="connsiteX2870" fmla="*/ 2759902 w 6739812"/>
              <a:gd name="connsiteY2870" fmla="*/ 3430191 h 5211717"/>
              <a:gd name="connsiteX2871" fmla="*/ 2757159 w 6739812"/>
              <a:gd name="connsiteY2871" fmla="*/ 3427832 h 5211717"/>
              <a:gd name="connsiteX2872" fmla="*/ 2745670 w 6739812"/>
              <a:gd name="connsiteY2872" fmla="*/ 3408290 h 5211717"/>
              <a:gd name="connsiteX2873" fmla="*/ 2717902 w 6739812"/>
              <a:gd name="connsiteY2873" fmla="*/ 3369693 h 5211717"/>
              <a:gd name="connsiteX2874" fmla="*/ 2704573 w 6739812"/>
              <a:gd name="connsiteY2874" fmla="*/ 3387186 h 5211717"/>
              <a:gd name="connsiteX2875" fmla="*/ 2704295 w 6739812"/>
              <a:gd name="connsiteY2875" fmla="*/ 3410512 h 5211717"/>
              <a:gd name="connsiteX2876" fmla="*/ 2705128 w 6739812"/>
              <a:gd name="connsiteY2876" fmla="*/ 3459939 h 5211717"/>
              <a:gd name="connsiteX2877" fmla="*/ 2677638 w 6739812"/>
              <a:gd name="connsiteY2877" fmla="*/ 3502424 h 5211717"/>
              <a:gd name="connsiteX2878" fmla="*/ 2674028 w 6739812"/>
              <a:gd name="connsiteY2878" fmla="*/ 3527138 h 5211717"/>
              <a:gd name="connsiteX2879" fmla="*/ 2689856 w 6739812"/>
              <a:gd name="connsiteY2879" fmla="*/ 3573511 h 5211717"/>
              <a:gd name="connsiteX2880" fmla="*/ 2696798 w 6739812"/>
              <a:gd name="connsiteY2880" fmla="*/ 3589061 h 5211717"/>
              <a:gd name="connsiteX2881" fmla="*/ 2718735 w 6739812"/>
              <a:gd name="connsiteY2881" fmla="*/ 3606833 h 5211717"/>
              <a:gd name="connsiteX2882" fmla="*/ 2717346 w 6739812"/>
              <a:gd name="connsiteY2882" fmla="*/ 3533247 h 5211717"/>
              <a:gd name="connsiteX2883" fmla="*/ 2753167 w 6739812"/>
              <a:gd name="connsiteY2883" fmla="*/ 3604056 h 5211717"/>
              <a:gd name="connsiteX2884" fmla="*/ 2762886 w 6739812"/>
              <a:gd name="connsiteY2884" fmla="*/ 3635156 h 5211717"/>
              <a:gd name="connsiteX2885" fmla="*/ 2763441 w 6739812"/>
              <a:gd name="connsiteY2885" fmla="*/ 3644042 h 5211717"/>
              <a:gd name="connsiteX2886" fmla="*/ 2744004 w 6739812"/>
              <a:gd name="connsiteY2886" fmla="*/ 3697079 h 5211717"/>
              <a:gd name="connsiteX2887" fmla="*/ 2733174 w 6739812"/>
              <a:gd name="connsiteY2887" fmla="*/ 3694858 h 5211717"/>
              <a:gd name="connsiteX2888" fmla="*/ 2717346 w 6739812"/>
              <a:gd name="connsiteY2888" fmla="*/ 3702077 h 5211717"/>
              <a:gd name="connsiteX2889" fmla="*/ 2711793 w 6739812"/>
              <a:gd name="connsiteY2889" fmla="*/ 3712629 h 5211717"/>
              <a:gd name="connsiteX2890" fmla="*/ 2702629 w 6739812"/>
              <a:gd name="connsiteY2890" fmla="*/ 3739842 h 5211717"/>
              <a:gd name="connsiteX2891" fmla="*/ 2680415 w 6739812"/>
              <a:gd name="connsiteY2891" fmla="*/ 3708464 h 5211717"/>
              <a:gd name="connsiteX2892" fmla="*/ 2665698 w 6739812"/>
              <a:gd name="connsiteY2892" fmla="*/ 3692081 h 5211717"/>
              <a:gd name="connsiteX2893" fmla="*/ 2648204 w 6739812"/>
              <a:gd name="connsiteY2893" fmla="*/ 3742897 h 5211717"/>
              <a:gd name="connsiteX2894" fmla="*/ 2620991 w 6739812"/>
              <a:gd name="connsiteY2894" fmla="*/ 3739287 h 5211717"/>
              <a:gd name="connsiteX2895" fmla="*/ 2604885 w 6739812"/>
              <a:gd name="connsiteY2895" fmla="*/ 3697357 h 5211717"/>
              <a:gd name="connsiteX2896" fmla="*/ 2600720 w 6739812"/>
              <a:gd name="connsiteY2896" fmla="*/ 3664035 h 5211717"/>
              <a:gd name="connsiteX2897" fmla="*/ 2594056 w 6739812"/>
              <a:gd name="connsiteY2897" fmla="*/ 3635711 h 5211717"/>
              <a:gd name="connsiteX2898" fmla="*/ 2581560 w 6739812"/>
              <a:gd name="connsiteY2898" fmla="*/ 3606833 h 5211717"/>
              <a:gd name="connsiteX2899" fmla="*/ 2576284 w 6739812"/>
              <a:gd name="connsiteY2899" fmla="*/ 3601001 h 5211717"/>
              <a:gd name="connsiteX2900" fmla="*/ 2524080 w 6739812"/>
              <a:gd name="connsiteY2900" fmla="*/ 3614052 h 5211717"/>
              <a:gd name="connsiteX2901" fmla="*/ 2517971 w 6739812"/>
              <a:gd name="connsiteY2901" fmla="*/ 3633212 h 5211717"/>
              <a:gd name="connsiteX2902" fmla="*/ 2509641 w 6739812"/>
              <a:gd name="connsiteY2902" fmla="*/ 3637378 h 5211717"/>
              <a:gd name="connsiteX2903" fmla="*/ 2461879 w 6739812"/>
              <a:gd name="connsiteY2903" fmla="*/ 3623494 h 5211717"/>
              <a:gd name="connsiteX2904" fmla="*/ 2446885 w 6739812"/>
              <a:gd name="connsiteY2904" fmla="*/ 3606833 h 5211717"/>
              <a:gd name="connsiteX2905" fmla="*/ 2433001 w 6739812"/>
              <a:gd name="connsiteY2905" fmla="*/ 3594337 h 5211717"/>
              <a:gd name="connsiteX2906" fmla="*/ 2410231 w 6739812"/>
              <a:gd name="connsiteY2906" fmla="*/ 3604611 h 5211717"/>
              <a:gd name="connsiteX2907" fmla="*/ 2362747 w 6739812"/>
              <a:gd name="connsiteY2907" fmla="*/ 3622105 h 5211717"/>
              <a:gd name="connsiteX2908" fmla="*/ 2329425 w 6739812"/>
              <a:gd name="connsiteY2908" fmla="*/ 3631824 h 5211717"/>
              <a:gd name="connsiteX2909" fmla="*/ 2263060 w 6739812"/>
              <a:gd name="connsiteY2909" fmla="*/ 3643209 h 5211717"/>
              <a:gd name="connsiteX2910" fmla="*/ 2223351 w 6739812"/>
              <a:gd name="connsiteY2910" fmla="*/ 3653761 h 5211717"/>
              <a:gd name="connsiteX2911" fmla="*/ 2217797 w 6739812"/>
              <a:gd name="connsiteY2911" fmla="*/ 3656815 h 5211717"/>
              <a:gd name="connsiteX2912" fmla="*/ 2144212 w 6739812"/>
              <a:gd name="connsiteY2912" fmla="*/ 3685694 h 5211717"/>
              <a:gd name="connsiteX2913" fmla="*/ 2135048 w 6739812"/>
              <a:gd name="connsiteY2913" fmla="*/ 3687360 h 5211717"/>
              <a:gd name="connsiteX2914" fmla="*/ 2061741 w 6739812"/>
              <a:gd name="connsiteY2914" fmla="*/ 3716239 h 5211717"/>
              <a:gd name="connsiteX2915" fmla="*/ 2059241 w 6739812"/>
              <a:gd name="connsiteY2915" fmla="*/ 3744285 h 5211717"/>
              <a:gd name="connsiteX2916" fmla="*/ 2050356 w 6739812"/>
              <a:gd name="connsiteY2916" fmla="*/ 3773441 h 5211717"/>
              <a:gd name="connsiteX2917" fmla="*/ 2040359 w 6739812"/>
              <a:gd name="connsiteY2917" fmla="*/ 3773997 h 5211717"/>
              <a:gd name="connsiteX2918" fmla="*/ 2033695 w 6739812"/>
              <a:gd name="connsiteY2918" fmla="*/ 3792046 h 5211717"/>
              <a:gd name="connsiteX2919" fmla="*/ 2018700 w 6739812"/>
              <a:gd name="connsiteY2919" fmla="*/ 3823979 h 5211717"/>
              <a:gd name="connsiteX2920" fmla="*/ 1986211 w 6739812"/>
              <a:gd name="connsiteY2920" fmla="*/ 3835920 h 5211717"/>
              <a:gd name="connsiteX2921" fmla="*/ 1976492 w 6739812"/>
              <a:gd name="connsiteY2921" fmla="*/ 3854802 h 5211717"/>
              <a:gd name="connsiteX2922" fmla="*/ 1967607 w 6739812"/>
              <a:gd name="connsiteY2922" fmla="*/ 3846472 h 5211717"/>
              <a:gd name="connsiteX2923" fmla="*/ 1922067 w 6739812"/>
              <a:gd name="connsiteY2923" fmla="*/ 3778995 h 5211717"/>
              <a:gd name="connsiteX2924" fmla="*/ 1898186 w 6739812"/>
              <a:gd name="connsiteY2924" fmla="*/ 3739009 h 5211717"/>
              <a:gd name="connsiteX2925" fmla="*/ 1882081 w 6739812"/>
              <a:gd name="connsiteY2925" fmla="*/ 3727069 h 5211717"/>
              <a:gd name="connsiteX2926" fmla="*/ 1882081 w 6739812"/>
              <a:gd name="connsiteY2926" fmla="*/ 3744285 h 5211717"/>
              <a:gd name="connsiteX2927" fmla="*/ 1872362 w 6739812"/>
              <a:gd name="connsiteY2927" fmla="*/ 3767055 h 5211717"/>
              <a:gd name="connsiteX2928" fmla="*/ 1857367 w 6739812"/>
              <a:gd name="connsiteY2928" fmla="*/ 3771220 h 5211717"/>
              <a:gd name="connsiteX2929" fmla="*/ 1836541 w 6739812"/>
              <a:gd name="connsiteY2929" fmla="*/ 3794545 h 5211717"/>
              <a:gd name="connsiteX2930" fmla="*/ 1825156 w 6739812"/>
              <a:gd name="connsiteY2930" fmla="*/ 3817593 h 5211717"/>
              <a:gd name="connsiteX2931" fmla="*/ 1810439 w 6739812"/>
              <a:gd name="connsiteY2931" fmla="*/ 3859523 h 5211717"/>
              <a:gd name="connsiteX2932" fmla="*/ 1822101 w 6739812"/>
              <a:gd name="connsiteY2932" fmla="*/ 3903396 h 5211717"/>
              <a:gd name="connsiteX2933" fmla="*/ 1835430 w 6739812"/>
              <a:gd name="connsiteY2933" fmla="*/ 3932830 h 5211717"/>
              <a:gd name="connsiteX2934" fmla="*/ 1843483 w 6739812"/>
              <a:gd name="connsiteY2934" fmla="*/ 3968929 h 5211717"/>
              <a:gd name="connsiteX2935" fmla="*/ 1812105 w 6739812"/>
              <a:gd name="connsiteY2935" fmla="*/ 3985035 h 5211717"/>
              <a:gd name="connsiteX2936" fmla="*/ 1794056 w 6739812"/>
              <a:gd name="connsiteY2936" fmla="*/ 4036128 h 5211717"/>
              <a:gd name="connsiteX2937" fmla="*/ 1796277 w 6739812"/>
              <a:gd name="connsiteY2937" fmla="*/ 4047791 h 5211717"/>
              <a:gd name="connsiteX2938" fmla="*/ 1802386 w 6739812"/>
              <a:gd name="connsiteY2938" fmla="*/ 4059731 h 5211717"/>
              <a:gd name="connsiteX2939" fmla="*/ 1821824 w 6739812"/>
              <a:gd name="connsiteY2939" fmla="*/ 4068894 h 5211717"/>
              <a:gd name="connsiteX2940" fmla="*/ 1836819 w 6739812"/>
              <a:gd name="connsiteY2940" fmla="*/ 4086111 h 5211717"/>
              <a:gd name="connsiteX2941" fmla="*/ 1843205 w 6739812"/>
              <a:gd name="connsiteY2941" fmla="*/ 4100272 h 5211717"/>
              <a:gd name="connsiteX2942" fmla="*/ 1845982 w 6739812"/>
              <a:gd name="connsiteY2942" fmla="*/ 4113046 h 5211717"/>
              <a:gd name="connsiteX2943" fmla="*/ 1843205 w 6739812"/>
              <a:gd name="connsiteY2943" fmla="*/ 4132206 h 5211717"/>
              <a:gd name="connsiteX2944" fmla="*/ 1824601 w 6739812"/>
              <a:gd name="connsiteY2944" fmla="*/ 4144424 h 5211717"/>
              <a:gd name="connsiteX2945" fmla="*/ 1818769 w 6739812"/>
              <a:gd name="connsiteY2945" fmla="*/ 4163584 h 5211717"/>
              <a:gd name="connsiteX2946" fmla="*/ 1813493 w 6739812"/>
              <a:gd name="connsiteY2946" fmla="*/ 4165805 h 5211717"/>
              <a:gd name="connsiteX2947" fmla="*/ 1782393 w 6739812"/>
              <a:gd name="connsiteY2947" fmla="*/ 4110824 h 5211717"/>
              <a:gd name="connsiteX2948" fmla="*/ 1767954 w 6739812"/>
              <a:gd name="connsiteY2948" fmla="*/ 4064174 h 5211717"/>
              <a:gd name="connsiteX2949" fmla="*/ 1764344 w 6739812"/>
              <a:gd name="connsiteY2949" fmla="*/ 4030574 h 5211717"/>
              <a:gd name="connsiteX2950" fmla="*/ 1758790 w 6739812"/>
              <a:gd name="connsiteY2950" fmla="*/ 4014191 h 5211717"/>
              <a:gd name="connsiteX2951" fmla="*/ 1744073 w 6739812"/>
              <a:gd name="connsiteY2951" fmla="*/ 4018356 h 5211717"/>
              <a:gd name="connsiteX2952" fmla="*/ 1699089 w 6739812"/>
              <a:gd name="connsiteY2952" fmla="*/ 4052233 h 5211717"/>
              <a:gd name="connsiteX2953" fmla="*/ 1689648 w 6739812"/>
              <a:gd name="connsiteY2953" fmla="*/ 4053344 h 5211717"/>
              <a:gd name="connsiteX2954" fmla="*/ 1684094 w 6739812"/>
              <a:gd name="connsiteY2954" fmla="*/ 4044736 h 5211717"/>
              <a:gd name="connsiteX2955" fmla="*/ 1675763 w 6739812"/>
              <a:gd name="connsiteY2955" fmla="*/ 4016135 h 5211717"/>
              <a:gd name="connsiteX2956" fmla="*/ 1677707 w 6739812"/>
              <a:gd name="connsiteY2956" fmla="*/ 4003362 h 5211717"/>
              <a:gd name="connsiteX2957" fmla="*/ 1673820 w 6739812"/>
              <a:gd name="connsiteY2957" fmla="*/ 3980314 h 5211717"/>
              <a:gd name="connsiteX2958" fmla="*/ 1662990 w 6739812"/>
              <a:gd name="connsiteY2958" fmla="*/ 3961709 h 5211717"/>
              <a:gd name="connsiteX2959" fmla="*/ 1626891 w 6739812"/>
              <a:gd name="connsiteY2959" fmla="*/ 3983369 h 5211717"/>
              <a:gd name="connsiteX2960" fmla="*/ 1600790 w 6739812"/>
              <a:gd name="connsiteY2960" fmla="*/ 4041959 h 5211717"/>
              <a:gd name="connsiteX2961" fmla="*/ 1549141 w 6739812"/>
              <a:gd name="connsiteY2961" fmla="*/ 4086388 h 5211717"/>
              <a:gd name="connsiteX2962" fmla="*/ 1528870 w 6739812"/>
              <a:gd name="connsiteY2962" fmla="*/ 4060564 h 5211717"/>
              <a:gd name="connsiteX2963" fmla="*/ 1513320 w 6739812"/>
              <a:gd name="connsiteY2963" fmla="*/ 4039738 h 5211717"/>
              <a:gd name="connsiteX2964" fmla="*/ 1485552 w 6739812"/>
              <a:gd name="connsiteY2964" fmla="*/ 4046402 h 5211717"/>
              <a:gd name="connsiteX2965" fmla="*/ 1484996 w 6739812"/>
              <a:gd name="connsiteY2965" fmla="*/ 4070838 h 5211717"/>
              <a:gd name="connsiteX2966" fmla="*/ 1501657 w 6739812"/>
              <a:gd name="connsiteY2966" fmla="*/ 4115822 h 5211717"/>
              <a:gd name="connsiteX2967" fmla="*/ 1510821 w 6739812"/>
              <a:gd name="connsiteY2967" fmla="*/ 4153865 h 5211717"/>
              <a:gd name="connsiteX2968" fmla="*/ 1479998 w 6739812"/>
              <a:gd name="connsiteY2968" fmla="*/ 4161085 h 5211717"/>
              <a:gd name="connsiteX2969" fmla="*/ 1462782 w 6739812"/>
              <a:gd name="connsiteY2969" fmla="*/ 4130262 h 5211717"/>
              <a:gd name="connsiteX2970" fmla="*/ 1448899 w 6739812"/>
              <a:gd name="connsiteY2970" fmla="*/ 4121376 h 5211717"/>
              <a:gd name="connsiteX2971" fmla="*/ 1454174 w 6739812"/>
              <a:gd name="connsiteY2971" fmla="*/ 4149700 h 5211717"/>
              <a:gd name="connsiteX2972" fmla="*/ 1455840 w 6739812"/>
              <a:gd name="connsiteY2972" fmla="*/ 4170248 h 5211717"/>
              <a:gd name="connsiteX2973" fmla="*/ 1433070 w 6739812"/>
              <a:gd name="connsiteY2973" fmla="*/ 4170804 h 5211717"/>
              <a:gd name="connsiteX2974" fmla="*/ 1412244 w 6739812"/>
              <a:gd name="connsiteY2974" fmla="*/ 4155253 h 5211717"/>
              <a:gd name="connsiteX2975" fmla="*/ 1395305 w 6739812"/>
              <a:gd name="connsiteY2975" fmla="*/ 4164694 h 5211717"/>
              <a:gd name="connsiteX2976" fmla="*/ 1361429 w 6739812"/>
              <a:gd name="connsiteY2976" fmla="*/ 4213011 h 5211717"/>
              <a:gd name="connsiteX2977" fmla="*/ 1351987 w 6739812"/>
              <a:gd name="connsiteY2977" fmla="*/ 4224674 h 5211717"/>
              <a:gd name="connsiteX2978" fmla="*/ 1326996 w 6739812"/>
              <a:gd name="connsiteY2978" fmla="*/ 4279377 h 5211717"/>
              <a:gd name="connsiteX2979" fmla="*/ 1295895 w 6739812"/>
              <a:gd name="connsiteY2979" fmla="*/ 4355739 h 5211717"/>
              <a:gd name="connsiteX2980" fmla="*/ 1299505 w 6739812"/>
              <a:gd name="connsiteY2980" fmla="*/ 4387673 h 5211717"/>
              <a:gd name="connsiteX2981" fmla="*/ 1317278 w 6739812"/>
              <a:gd name="connsiteY2981" fmla="*/ 4421272 h 5211717"/>
              <a:gd name="connsiteX2982" fmla="*/ 1325885 w 6739812"/>
              <a:gd name="connsiteY2982" fmla="*/ 4427659 h 5211717"/>
              <a:gd name="connsiteX2983" fmla="*/ 1345045 w 6739812"/>
              <a:gd name="connsiteY2983" fmla="*/ 4424605 h 5211717"/>
              <a:gd name="connsiteX2984" fmla="*/ 1376423 w 6739812"/>
              <a:gd name="connsiteY2984" fmla="*/ 4440432 h 5211717"/>
              <a:gd name="connsiteX2985" fmla="*/ 1426405 w 6739812"/>
              <a:gd name="connsiteY2985" fmla="*/ 4461258 h 5211717"/>
              <a:gd name="connsiteX2986" fmla="*/ 1477499 w 6739812"/>
              <a:gd name="connsiteY2986" fmla="*/ 4462647 h 5211717"/>
              <a:gd name="connsiteX2987" fmla="*/ 1482775 w 6739812"/>
              <a:gd name="connsiteY2987" fmla="*/ 4423216 h 5211717"/>
              <a:gd name="connsiteX2988" fmla="*/ 1481109 w 6739812"/>
              <a:gd name="connsiteY2988" fmla="*/ 4392393 h 5211717"/>
              <a:gd name="connsiteX2989" fmla="*/ 1477499 w 6739812"/>
              <a:gd name="connsiteY2989" fmla="*/ 4377121 h 5211717"/>
              <a:gd name="connsiteX2990" fmla="*/ 1468335 w 6739812"/>
              <a:gd name="connsiteY2990" fmla="*/ 4363515 h 5211717"/>
              <a:gd name="connsiteX2991" fmla="*/ 1461116 w 6739812"/>
              <a:gd name="connsiteY2991" fmla="*/ 4371845 h 5211717"/>
              <a:gd name="connsiteX2992" fmla="*/ 1443622 w 6739812"/>
              <a:gd name="connsiteY2992" fmla="*/ 4408776 h 5211717"/>
              <a:gd name="connsiteX2993" fmla="*/ 1407246 w 6739812"/>
              <a:gd name="connsiteY2993" fmla="*/ 4430991 h 5211717"/>
              <a:gd name="connsiteX2994" fmla="*/ 1397527 w 6739812"/>
              <a:gd name="connsiteY2994" fmla="*/ 4417385 h 5211717"/>
              <a:gd name="connsiteX2995" fmla="*/ 1391418 w 6739812"/>
              <a:gd name="connsiteY2995" fmla="*/ 4381286 h 5211717"/>
              <a:gd name="connsiteX2996" fmla="*/ 1393084 w 6739812"/>
              <a:gd name="connsiteY2996" fmla="*/ 4376288 h 5211717"/>
              <a:gd name="connsiteX2997" fmla="*/ 1408356 w 6739812"/>
              <a:gd name="connsiteY2997" fmla="*/ 4332970 h 5211717"/>
              <a:gd name="connsiteX2998" fmla="*/ 1414466 w 6739812"/>
              <a:gd name="connsiteY2998" fmla="*/ 4332136 h 5211717"/>
              <a:gd name="connsiteX2999" fmla="*/ 1441679 w 6739812"/>
              <a:gd name="connsiteY2999" fmla="*/ 4317142 h 5211717"/>
              <a:gd name="connsiteX3000" fmla="*/ 1436957 w 6739812"/>
              <a:gd name="connsiteY3000" fmla="*/ 4280765 h 5211717"/>
              <a:gd name="connsiteX3001" fmla="*/ 1442512 w 6739812"/>
              <a:gd name="connsiteY3001" fmla="*/ 4270769 h 5211717"/>
              <a:gd name="connsiteX3002" fmla="*/ 1470279 w 6739812"/>
              <a:gd name="connsiteY3002" fmla="*/ 4288263 h 5211717"/>
              <a:gd name="connsiteX3003" fmla="*/ 1478054 w 6739812"/>
              <a:gd name="connsiteY3003" fmla="*/ 4262716 h 5211717"/>
              <a:gd name="connsiteX3004" fmla="*/ 1491383 w 6739812"/>
              <a:gd name="connsiteY3004" fmla="*/ 4274934 h 5211717"/>
              <a:gd name="connsiteX3005" fmla="*/ 1505545 w 6739812"/>
              <a:gd name="connsiteY3005" fmla="*/ 4313254 h 5211717"/>
              <a:gd name="connsiteX3006" fmla="*/ 1509432 w 6739812"/>
              <a:gd name="connsiteY3006" fmla="*/ 4357683 h 5211717"/>
              <a:gd name="connsiteX3007" fmla="*/ 1523039 w 6739812"/>
              <a:gd name="connsiteY3007" fmla="*/ 4407110 h 5211717"/>
              <a:gd name="connsiteX3008" fmla="*/ 1519429 w 6739812"/>
              <a:gd name="connsiteY3008" fmla="*/ 4478752 h 5211717"/>
              <a:gd name="connsiteX3009" fmla="*/ 1518596 w 6739812"/>
              <a:gd name="connsiteY3009" fmla="*/ 4494302 h 5211717"/>
              <a:gd name="connsiteX3010" fmla="*/ 1533035 w 6739812"/>
              <a:gd name="connsiteY3010" fmla="*/ 4542341 h 5211717"/>
              <a:gd name="connsiteX3011" fmla="*/ 1541366 w 6739812"/>
              <a:gd name="connsiteY3011" fmla="*/ 4551782 h 5211717"/>
              <a:gd name="connsiteX3012" fmla="*/ 1554139 w 6739812"/>
              <a:gd name="connsiteY3012" fmla="*/ 4524570 h 5211717"/>
              <a:gd name="connsiteX3013" fmla="*/ 1572188 w 6739812"/>
              <a:gd name="connsiteY3013" fmla="*/ 4568443 h 5211717"/>
              <a:gd name="connsiteX3014" fmla="*/ 1577742 w 6739812"/>
              <a:gd name="connsiteY3014" fmla="*/ 4596767 h 5211717"/>
              <a:gd name="connsiteX3015" fmla="*/ 1576909 w 6739812"/>
              <a:gd name="connsiteY3015" fmla="*/ 4603431 h 5211717"/>
              <a:gd name="connsiteX3016" fmla="*/ 1538866 w 6739812"/>
              <a:gd name="connsiteY3016" fmla="*/ 4611762 h 5211717"/>
              <a:gd name="connsiteX3017" fmla="*/ 1530814 w 6739812"/>
              <a:gd name="connsiteY3017" fmla="*/ 4607319 h 5211717"/>
              <a:gd name="connsiteX3018" fmla="*/ 1491383 w 6739812"/>
              <a:gd name="connsiteY3018" fmla="*/ 4607596 h 5211717"/>
              <a:gd name="connsiteX3019" fmla="*/ 1461672 w 6739812"/>
              <a:gd name="connsiteY3019" fmla="*/ 4640363 h 5211717"/>
              <a:gd name="connsiteX3020" fmla="*/ 1432792 w 6739812"/>
              <a:gd name="connsiteY3020" fmla="*/ 4645083 h 5211717"/>
              <a:gd name="connsiteX3021" fmla="*/ 1406412 w 6739812"/>
              <a:gd name="connsiteY3021" fmla="*/ 4665909 h 5211717"/>
              <a:gd name="connsiteX3022" fmla="*/ 1398637 w 6739812"/>
              <a:gd name="connsiteY3022" fmla="*/ 4661189 h 5211717"/>
              <a:gd name="connsiteX3023" fmla="*/ 1375868 w 6739812"/>
              <a:gd name="connsiteY3023" fmla="*/ 4625368 h 5211717"/>
              <a:gd name="connsiteX3024" fmla="*/ 1360596 w 6739812"/>
              <a:gd name="connsiteY3024" fmla="*/ 4617871 h 5211717"/>
              <a:gd name="connsiteX3025" fmla="*/ 1334216 w 6739812"/>
              <a:gd name="connsiteY3025" fmla="*/ 4649249 h 5211717"/>
              <a:gd name="connsiteX3026" fmla="*/ 1303115 w 6739812"/>
              <a:gd name="connsiteY3026" fmla="*/ 4667298 h 5211717"/>
              <a:gd name="connsiteX3027" fmla="*/ 1270071 w 6739812"/>
              <a:gd name="connsiteY3027" fmla="*/ 4690068 h 5211717"/>
              <a:gd name="connsiteX3028" fmla="*/ 1284510 w 6739812"/>
              <a:gd name="connsiteY3028" fmla="*/ 4756156 h 5211717"/>
              <a:gd name="connsiteX3029" fmla="*/ 1293952 w 6739812"/>
              <a:gd name="connsiteY3029" fmla="*/ 4795587 h 5211717"/>
              <a:gd name="connsiteX3030" fmla="*/ 1265628 w 6739812"/>
              <a:gd name="connsiteY3030" fmla="*/ 4801696 h 5211717"/>
              <a:gd name="connsiteX3031" fmla="*/ 1254243 w 6739812"/>
              <a:gd name="connsiteY3031" fmla="*/ 4797530 h 5211717"/>
              <a:gd name="connsiteX3032" fmla="*/ 1202039 w 6739812"/>
              <a:gd name="connsiteY3032" fmla="*/ 4792532 h 5211717"/>
              <a:gd name="connsiteX3033" fmla="*/ 1176215 w 6739812"/>
              <a:gd name="connsiteY3033" fmla="*/ 4806694 h 5211717"/>
              <a:gd name="connsiteX3034" fmla="*/ 1168162 w 6739812"/>
              <a:gd name="connsiteY3034" fmla="*/ 4831963 h 5211717"/>
              <a:gd name="connsiteX3035" fmla="*/ 1147336 w 6739812"/>
              <a:gd name="connsiteY3035" fmla="*/ 4817246 h 5211717"/>
              <a:gd name="connsiteX3036" fmla="*/ 1124011 w 6739812"/>
              <a:gd name="connsiteY3036" fmla="*/ 4857232 h 5211717"/>
              <a:gd name="connsiteX3037" fmla="*/ 1113736 w 6739812"/>
              <a:gd name="connsiteY3037" fmla="*/ 4855844 h 5211717"/>
              <a:gd name="connsiteX3038" fmla="*/ 1107072 w 6739812"/>
              <a:gd name="connsiteY3038" fmla="*/ 4877503 h 5211717"/>
              <a:gd name="connsiteX3039" fmla="*/ 1112070 w 6739812"/>
              <a:gd name="connsiteY3039" fmla="*/ 4915545 h 5211717"/>
              <a:gd name="connsiteX3040" fmla="*/ 1104017 w 6739812"/>
              <a:gd name="connsiteY3040" fmla="*/ 4951366 h 5211717"/>
              <a:gd name="connsiteX3041" fmla="*/ 1086801 w 6739812"/>
              <a:gd name="connsiteY3041" fmla="*/ 4971359 h 5211717"/>
              <a:gd name="connsiteX3042" fmla="*/ 1068197 w 6739812"/>
              <a:gd name="connsiteY3042" fmla="*/ 4964139 h 5211717"/>
              <a:gd name="connsiteX3043" fmla="*/ 1062643 w 6739812"/>
              <a:gd name="connsiteY3043" fmla="*/ 4966361 h 5211717"/>
              <a:gd name="connsiteX3044" fmla="*/ 1054868 w 6739812"/>
              <a:gd name="connsiteY3044" fmla="*/ 5012456 h 5211717"/>
              <a:gd name="connsiteX3045" fmla="*/ 1046260 w 6739812"/>
              <a:gd name="connsiteY3045" fmla="*/ 5017732 h 5211717"/>
              <a:gd name="connsiteX3046" fmla="*/ 1030154 w 6739812"/>
              <a:gd name="connsiteY3046" fmla="*/ 5008291 h 5211717"/>
              <a:gd name="connsiteX3047" fmla="*/ 1027100 w 6739812"/>
              <a:gd name="connsiteY3047" fmla="*/ 5028284 h 5211717"/>
              <a:gd name="connsiteX3048" fmla="*/ 1015437 w 6739812"/>
              <a:gd name="connsiteY3048" fmla="*/ 5032727 h 5211717"/>
              <a:gd name="connsiteX3049" fmla="*/ 1004608 w 6739812"/>
              <a:gd name="connsiteY3049" fmla="*/ 5090762 h 5211717"/>
              <a:gd name="connsiteX3050" fmla="*/ 988502 w 6739812"/>
              <a:gd name="connsiteY3050" fmla="*/ 5124362 h 5211717"/>
              <a:gd name="connsiteX3051" fmla="*/ 979616 w 6739812"/>
              <a:gd name="connsiteY3051" fmla="*/ 5149075 h 5211717"/>
              <a:gd name="connsiteX3052" fmla="*/ 964344 w 6739812"/>
              <a:gd name="connsiteY3052" fmla="*/ 5164903 h 5211717"/>
              <a:gd name="connsiteX3053" fmla="*/ 957679 w 6739812"/>
              <a:gd name="connsiteY3053" fmla="*/ 5164903 h 5211717"/>
              <a:gd name="connsiteX3054" fmla="*/ 924358 w 6739812"/>
              <a:gd name="connsiteY3054" fmla="*/ 5182397 h 5211717"/>
              <a:gd name="connsiteX3055" fmla="*/ 920748 w 6739812"/>
              <a:gd name="connsiteY3055" fmla="*/ 5158516 h 5211717"/>
              <a:gd name="connsiteX3056" fmla="*/ 926579 w 6739812"/>
              <a:gd name="connsiteY3056" fmla="*/ 5106590 h 5211717"/>
              <a:gd name="connsiteX3057" fmla="*/ 935187 w 6739812"/>
              <a:gd name="connsiteY3057" fmla="*/ 5091318 h 5211717"/>
              <a:gd name="connsiteX3058" fmla="*/ 970730 w 6739812"/>
              <a:gd name="connsiteY3058" fmla="*/ 5054663 h 5211717"/>
              <a:gd name="connsiteX3059" fmla="*/ 1008217 w 6739812"/>
              <a:gd name="connsiteY3059" fmla="*/ 4953032 h 5211717"/>
              <a:gd name="connsiteX3060" fmla="*/ 1004885 w 6739812"/>
              <a:gd name="connsiteY3060" fmla="*/ 4929985 h 5211717"/>
              <a:gd name="connsiteX3061" fmla="*/ 999887 w 6739812"/>
              <a:gd name="connsiteY3061" fmla="*/ 4923043 h 5211717"/>
              <a:gd name="connsiteX3062" fmla="*/ 975451 w 6739812"/>
              <a:gd name="connsiteY3062" fmla="*/ 4940814 h 5211717"/>
              <a:gd name="connsiteX3063" fmla="*/ 958235 w 6739812"/>
              <a:gd name="connsiteY3063" fmla="*/ 4990797 h 5211717"/>
              <a:gd name="connsiteX3064" fmla="*/ 932410 w 6739812"/>
              <a:gd name="connsiteY3064" fmla="*/ 4992185 h 5211717"/>
              <a:gd name="connsiteX3065" fmla="*/ 912140 w 6739812"/>
              <a:gd name="connsiteY3065" fmla="*/ 5011068 h 5211717"/>
              <a:gd name="connsiteX3066" fmla="*/ 892147 w 6739812"/>
              <a:gd name="connsiteY3066" fmla="*/ 5018010 h 5211717"/>
              <a:gd name="connsiteX3067" fmla="*/ 882428 w 6739812"/>
              <a:gd name="connsiteY3067" fmla="*/ 5004125 h 5211717"/>
              <a:gd name="connsiteX3068" fmla="*/ 880762 w 6739812"/>
              <a:gd name="connsiteY3068" fmla="*/ 4998849 h 5211717"/>
              <a:gd name="connsiteX3069" fmla="*/ 871598 w 6739812"/>
              <a:gd name="connsiteY3069" fmla="*/ 4968860 h 5211717"/>
              <a:gd name="connsiteX3070" fmla="*/ 871320 w 6739812"/>
              <a:gd name="connsiteY3070" fmla="*/ 4941370 h 5211717"/>
              <a:gd name="connsiteX3071" fmla="*/ 864656 w 6739812"/>
              <a:gd name="connsiteY3071" fmla="*/ 4870005 h 5211717"/>
              <a:gd name="connsiteX3072" fmla="*/ 878818 w 6739812"/>
              <a:gd name="connsiteY3072" fmla="*/ 4851123 h 5211717"/>
              <a:gd name="connsiteX3073" fmla="*/ 884094 w 6739812"/>
              <a:gd name="connsiteY3073" fmla="*/ 4846402 h 5211717"/>
              <a:gd name="connsiteX3074" fmla="*/ 879929 w 6739812"/>
              <a:gd name="connsiteY3074" fmla="*/ 4821411 h 5211717"/>
              <a:gd name="connsiteX3075" fmla="*/ 869099 w 6739812"/>
              <a:gd name="connsiteY3075" fmla="*/ 4798919 h 5211717"/>
              <a:gd name="connsiteX3076" fmla="*/ 847440 w 6739812"/>
              <a:gd name="connsiteY3076" fmla="*/ 4815025 h 5211717"/>
              <a:gd name="connsiteX3077" fmla="*/ 827447 w 6739812"/>
              <a:gd name="connsiteY3077" fmla="*/ 4784480 h 5211717"/>
              <a:gd name="connsiteX3078" fmla="*/ 809397 w 6739812"/>
              <a:gd name="connsiteY3078" fmla="*/ 4763376 h 5211717"/>
              <a:gd name="connsiteX3079" fmla="*/ 796346 w 6739812"/>
              <a:gd name="connsiteY3079" fmla="*/ 4785590 h 5211717"/>
              <a:gd name="connsiteX3080" fmla="*/ 786905 w 6739812"/>
              <a:gd name="connsiteY3080" fmla="*/ 4769485 h 5211717"/>
              <a:gd name="connsiteX3081" fmla="*/ 781629 w 6739812"/>
              <a:gd name="connsiteY3081" fmla="*/ 4740883 h 5211717"/>
              <a:gd name="connsiteX3082" fmla="*/ 785795 w 6739812"/>
              <a:gd name="connsiteY3082" fmla="*/ 4694511 h 5211717"/>
              <a:gd name="connsiteX3083" fmla="*/ 783295 w 6739812"/>
              <a:gd name="connsiteY3083" fmla="*/ 4670630 h 5211717"/>
              <a:gd name="connsiteX3084" fmla="*/ 774410 w 6739812"/>
              <a:gd name="connsiteY3084" fmla="*/ 4638697 h 5211717"/>
              <a:gd name="connsiteX3085" fmla="*/ 721095 w 6739812"/>
              <a:gd name="connsiteY3085" fmla="*/ 4532622 h 5211717"/>
              <a:gd name="connsiteX3086" fmla="*/ 663337 w 6739812"/>
              <a:gd name="connsiteY3086" fmla="*/ 4419051 h 5211717"/>
              <a:gd name="connsiteX3087" fmla="*/ 622796 w 6739812"/>
              <a:gd name="connsiteY3087" fmla="*/ 4337412 h 5211717"/>
              <a:gd name="connsiteX3088" fmla="*/ 564205 w 6739812"/>
              <a:gd name="connsiteY3088" fmla="*/ 4217454 h 5211717"/>
              <a:gd name="connsiteX3089" fmla="*/ 523108 w 6739812"/>
              <a:gd name="connsiteY3089" fmla="*/ 4119432 h 5211717"/>
              <a:gd name="connsiteX3090" fmla="*/ 523108 w 6739812"/>
              <a:gd name="connsiteY3090" fmla="*/ 4119988 h 5211717"/>
              <a:gd name="connsiteX3091" fmla="*/ 522553 w 6739812"/>
              <a:gd name="connsiteY3091" fmla="*/ 4116933 h 5211717"/>
              <a:gd name="connsiteX3092" fmla="*/ 524496 w 6739812"/>
              <a:gd name="connsiteY3092" fmla="*/ 4108880 h 5211717"/>
              <a:gd name="connsiteX3093" fmla="*/ 520609 w 6739812"/>
              <a:gd name="connsiteY3093" fmla="*/ 4098884 h 5211717"/>
              <a:gd name="connsiteX3094" fmla="*/ 522553 w 6739812"/>
              <a:gd name="connsiteY3094" fmla="*/ 4116933 h 5211717"/>
              <a:gd name="connsiteX3095" fmla="*/ 521720 w 6739812"/>
              <a:gd name="connsiteY3095" fmla="*/ 4116378 h 5211717"/>
              <a:gd name="connsiteX3096" fmla="*/ 505336 w 6739812"/>
              <a:gd name="connsiteY3096" fmla="*/ 4079724 h 5211717"/>
              <a:gd name="connsiteX3097" fmla="*/ 496173 w 6739812"/>
              <a:gd name="connsiteY3097" fmla="*/ 4049457 h 5211717"/>
              <a:gd name="connsiteX3098" fmla="*/ 485621 w 6739812"/>
              <a:gd name="connsiteY3098" fmla="*/ 3993643 h 5211717"/>
              <a:gd name="connsiteX3099" fmla="*/ 488953 w 6739812"/>
              <a:gd name="connsiteY3099" fmla="*/ 3978926 h 5211717"/>
              <a:gd name="connsiteX3100" fmla="*/ 505336 w 6739812"/>
              <a:gd name="connsiteY3100" fmla="*/ 4005583 h 5211717"/>
              <a:gd name="connsiteX3101" fmla="*/ 518665 w 6739812"/>
              <a:gd name="connsiteY3101" fmla="*/ 4008082 h 5211717"/>
              <a:gd name="connsiteX3102" fmla="*/ 521720 w 6739812"/>
              <a:gd name="connsiteY3102" fmla="*/ 3969207 h 5211717"/>
              <a:gd name="connsiteX3103" fmla="*/ 508946 w 6739812"/>
              <a:gd name="connsiteY3103" fmla="*/ 3900064 h 5211717"/>
              <a:gd name="connsiteX3104" fmla="*/ 503115 w 6739812"/>
              <a:gd name="connsiteY3104" fmla="*/ 3882848 h 5211717"/>
              <a:gd name="connsiteX3105" fmla="*/ 488398 w 6739812"/>
              <a:gd name="connsiteY3105" fmla="*/ 3784826 h 5211717"/>
              <a:gd name="connsiteX3106" fmla="*/ 502282 w 6739812"/>
              <a:gd name="connsiteY3106" fmla="*/ 3815094 h 5211717"/>
              <a:gd name="connsiteX3107" fmla="*/ 510057 w 6739812"/>
              <a:gd name="connsiteY3107" fmla="*/ 3848415 h 5211717"/>
              <a:gd name="connsiteX3108" fmla="*/ 520609 w 6739812"/>
              <a:gd name="connsiteY3108" fmla="*/ 3880071 h 5211717"/>
              <a:gd name="connsiteX3109" fmla="*/ 531438 w 6739812"/>
              <a:gd name="connsiteY3109" fmla="*/ 3886735 h 5211717"/>
              <a:gd name="connsiteX3110" fmla="*/ 527829 w 6739812"/>
              <a:gd name="connsiteY3110" fmla="*/ 3851192 h 5211717"/>
              <a:gd name="connsiteX3111" fmla="*/ 528662 w 6739812"/>
              <a:gd name="connsiteY3111" fmla="*/ 3836475 h 5211717"/>
              <a:gd name="connsiteX3112" fmla="*/ 551154 w 6739812"/>
              <a:gd name="connsiteY3112" fmla="*/ 3779550 h 5211717"/>
              <a:gd name="connsiteX3113" fmla="*/ 549210 w 6739812"/>
              <a:gd name="connsiteY3113" fmla="*/ 3739564 h 5211717"/>
              <a:gd name="connsiteX3114" fmla="*/ 544767 w 6739812"/>
              <a:gd name="connsiteY3114" fmla="*/ 3726513 h 5211717"/>
              <a:gd name="connsiteX3115" fmla="*/ 539491 w 6739812"/>
              <a:gd name="connsiteY3115" fmla="*/ 3717905 h 5211717"/>
              <a:gd name="connsiteX3116" fmla="*/ 473681 w 6739812"/>
              <a:gd name="connsiteY3116" fmla="*/ 3703188 h 5211717"/>
              <a:gd name="connsiteX3117" fmla="*/ 459797 w 6739812"/>
              <a:gd name="connsiteY3117" fmla="*/ 3740675 h 5211717"/>
              <a:gd name="connsiteX3118" fmla="*/ 446468 w 6739812"/>
              <a:gd name="connsiteY3118" fmla="*/ 3723181 h 5211717"/>
              <a:gd name="connsiteX3119" fmla="*/ 405371 w 6739812"/>
              <a:gd name="connsiteY3119" fmla="*/ 3634601 h 5211717"/>
              <a:gd name="connsiteX3120" fmla="*/ 370105 w 6739812"/>
              <a:gd name="connsiteY3120" fmla="*/ 3558238 h 5211717"/>
              <a:gd name="connsiteX3121" fmla="*/ 347336 w 6739812"/>
              <a:gd name="connsiteY3121" fmla="*/ 3525472 h 5211717"/>
              <a:gd name="connsiteX3122" fmla="*/ 339005 w 6739812"/>
              <a:gd name="connsiteY3122" fmla="*/ 3568512 h 5211717"/>
              <a:gd name="connsiteX3123" fmla="*/ 319567 w 6739812"/>
              <a:gd name="connsiteY3123" fmla="*/ 3564625 h 5211717"/>
              <a:gd name="connsiteX3124" fmla="*/ 292355 w 6739812"/>
              <a:gd name="connsiteY3124" fmla="*/ 3494372 h 5211717"/>
              <a:gd name="connsiteX3125" fmla="*/ 270696 w 6739812"/>
              <a:gd name="connsiteY3125" fmla="*/ 3440779 h 5211717"/>
              <a:gd name="connsiteX3126" fmla="*/ 260421 w 6739812"/>
              <a:gd name="connsiteY3126" fmla="*/ 3424396 h 5211717"/>
              <a:gd name="connsiteX3127" fmla="*/ 242372 w 6739812"/>
              <a:gd name="connsiteY3127" fmla="*/ 3377468 h 5211717"/>
              <a:gd name="connsiteX3128" fmla="*/ 244871 w 6739812"/>
              <a:gd name="connsiteY3128" fmla="*/ 3357475 h 5211717"/>
              <a:gd name="connsiteX3129" fmla="*/ 238485 w 6739812"/>
              <a:gd name="connsiteY3129" fmla="*/ 3310269 h 5211717"/>
              <a:gd name="connsiteX3130" fmla="*/ 236263 w 6739812"/>
              <a:gd name="connsiteY3130" fmla="*/ 3288332 h 5211717"/>
              <a:gd name="connsiteX3131" fmla="*/ 250702 w 6739812"/>
              <a:gd name="connsiteY3131" fmla="*/ 3273059 h 5211717"/>
              <a:gd name="connsiteX3132" fmla="*/ 273750 w 6739812"/>
              <a:gd name="connsiteY3132" fmla="*/ 3244180 h 5211717"/>
              <a:gd name="connsiteX3133" fmla="*/ 302074 w 6739812"/>
              <a:gd name="connsiteY3133" fmla="*/ 3211692 h 5211717"/>
              <a:gd name="connsiteX3134" fmla="*/ 337339 w 6739812"/>
              <a:gd name="connsiteY3134" fmla="*/ 3180592 h 5211717"/>
              <a:gd name="connsiteX3135" fmla="*/ 317068 w 6739812"/>
              <a:gd name="connsiteY3135" fmla="*/ 3039807 h 5211717"/>
              <a:gd name="connsiteX3136" fmla="*/ 300963 w 6739812"/>
              <a:gd name="connsiteY3136" fmla="*/ 2952337 h 5211717"/>
              <a:gd name="connsiteX3137" fmla="*/ 305683 w 6739812"/>
              <a:gd name="connsiteY3137" fmla="*/ 2929568 h 5211717"/>
              <a:gd name="connsiteX3138" fmla="*/ 327065 w 6739812"/>
              <a:gd name="connsiteY3138" fmla="*/ 2974274 h 5211717"/>
              <a:gd name="connsiteX3139" fmla="*/ 332619 w 6739812"/>
              <a:gd name="connsiteY3139" fmla="*/ 2988992 h 5211717"/>
              <a:gd name="connsiteX3140" fmla="*/ 365940 w 6739812"/>
              <a:gd name="connsiteY3140" fmla="*/ 3031754 h 5211717"/>
              <a:gd name="connsiteX3141" fmla="*/ 379547 w 6739812"/>
              <a:gd name="connsiteY3141" fmla="*/ 3014538 h 5211717"/>
              <a:gd name="connsiteX3142" fmla="*/ 390932 w 6739812"/>
              <a:gd name="connsiteY3142" fmla="*/ 2972608 h 5211717"/>
              <a:gd name="connsiteX3143" fmla="*/ 389543 w 6739812"/>
              <a:gd name="connsiteY3143" fmla="*/ 2961779 h 5211717"/>
              <a:gd name="connsiteX3144" fmla="*/ 383990 w 6739812"/>
              <a:gd name="connsiteY3144" fmla="*/ 2951505 h 5211717"/>
              <a:gd name="connsiteX3145" fmla="*/ 352612 w 6739812"/>
              <a:gd name="connsiteY3145" fmla="*/ 2929845 h 5211717"/>
              <a:gd name="connsiteX3146" fmla="*/ 336784 w 6739812"/>
              <a:gd name="connsiteY3146" fmla="*/ 2929290 h 5211717"/>
              <a:gd name="connsiteX3147" fmla="*/ 297075 w 6739812"/>
              <a:gd name="connsiteY3147" fmla="*/ 2842376 h 5211717"/>
              <a:gd name="connsiteX3148" fmla="*/ 254035 w 6739812"/>
              <a:gd name="connsiteY3148" fmla="*/ 2780730 h 5211717"/>
              <a:gd name="connsiteX3149" fmla="*/ 250147 w 6739812"/>
              <a:gd name="connsiteY3149" fmla="*/ 2783507 h 5211717"/>
              <a:gd name="connsiteX3150" fmla="*/ 245704 w 6739812"/>
              <a:gd name="connsiteY3150" fmla="*/ 2835434 h 5211717"/>
              <a:gd name="connsiteX3151" fmla="*/ 217381 w 6739812"/>
              <a:gd name="connsiteY3151" fmla="*/ 2787395 h 5211717"/>
              <a:gd name="connsiteX3152" fmla="*/ 197388 w 6739812"/>
              <a:gd name="connsiteY3152" fmla="*/ 2717974 h 5211717"/>
              <a:gd name="connsiteX3153" fmla="*/ 186280 w 6739812"/>
              <a:gd name="connsiteY3153" fmla="*/ 2669102 h 5211717"/>
              <a:gd name="connsiteX3154" fmla="*/ 169897 w 6739812"/>
              <a:gd name="connsiteY3154" fmla="*/ 2619675 h 5211717"/>
              <a:gd name="connsiteX3155" fmla="*/ 133521 w 6739812"/>
              <a:gd name="connsiteY3155" fmla="*/ 2536371 h 5211717"/>
              <a:gd name="connsiteX3156" fmla="*/ 102421 w 6739812"/>
              <a:gd name="connsiteY3156" fmla="*/ 2437516 h 5211717"/>
              <a:gd name="connsiteX3157" fmla="*/ 99366 w 6739812"/>
              <a:gd name="connsiteY3157" fmla="*/ 2422244 h 5211717"/>
              <a:gd name="connsiteX3158" fmla="*/ 76041 w 6739812"/>
              <a:gd name="connsiteY3158" fmla="*/ 2360876 h 5211717"/>
              <a:gd name="connsiteX3159" fmla="*/ 62157 w 6739812"/>
              <a:gd name="connsiteY3159" fmla="*/ 2341438 h 5211717"/>
              <a:gd name="connsiteX3160" fmla="*/ 56326 w 6739812"/>
              <a:gd name="connsiteY3160" fmla="*/ 2325888 h 5211717"/>
              <a:gd name="connsiteX3161" fmla="*/ 50217 w 6739812"/>
              <a:gd name="connsiteY3161" fmla="*/ 2297009 h 5211717"/>
              <a:gd name="connsiteX3162" fmla="*/ 57714 w 6739812"/>
              <a:gd name="connsiteY3162" fmla="*/ 2281459 h 5211717"/>
              <a:gd name="connsiteX3163" fmla="*/ 56603 w 6739812"/>
              <a:gd name="connsiteY3163" fmla="*/ 2226478 h 5211717"/>
              <a:gd name="connsiteX3164" fmla="*/ 16339 w 6739812"/>
              <a:gd name="connsiteY3164" fmla="*/ 2015718 h 5211717"/>
              <a:gd name="connsiteX3165" fmla="*/ 234 w 6739812"/>
              <a:gd name="connsiteY3165" fmla="*/ 1872990 h 5211717"/>
              <a:gd name="connsiteX3166" fmla="*/ 19116 w 6739812"/>
              <a:gd name="connsiteY3166" fmla="*/ 1781633 h 5211717"/>
              <a:gd name="connsiteX3167" fmla="*/ 75763 w 6739812"/>
              <a:gd name="connsiteY3167" fmla="*/ 1727485 h 5211717"/>
              <a:gd name="connsiteX3168" fmla="*/ 118804 w 6739812"/>
              <a:gd name="connsiteY3168" fmla="*/ 1707769 h 5211717"/>
              <a:gd name="connsiteX3169" fmla="*/ 146572 w 6739812"/>
              <a:gd name="connsiteY3169" fmla="*/ 1698051 h 5211717"/>
              <a:gd name="connsiteX3170" fmla="*/ 167953 w 6739812"/>
              <a:gd name="connsiteY3170" fmla="*/ 1678057 h 5211717"/>
              <a:gd name="connsiteX3171" fmla="*/ 198498 w 6739812"/>
              <a:gd name="connsiteY3171" fmla="*/ 1611969 h 5211717"/>
              <a:gd name="connsiteX3172" fmla="*/ 206551 w 6739812"/>
              <a:gd name="connsiteY3172" fmla="*/ 1598918 h 5211717"/>
              <a:gd name="connsiteX3173" fmla="*/ 258200 w 6739812"/>
              <a:gd name="connsiteY3173" fmla="*/ 1540050 h 5211717"/>
              <a:gd name="connsiteX3174" fmla="*/ 288745 w 6739812"/>
              <a:gd name="connsiteY3174" fmla="*/ 1511449 h 5211717"/>
              <a:gd name="connsiteX3175" fmla="*/ 360664 w 6739812"/>
              <a:gd name="connsiteY3175" fmla="*/ 1430921 h 5211717"/>
              <a:gd name="connsiteX3176" fmla="*/ 382046 w 6739812"/>
              <a:gd name="connsiteY3176" fmla="*/ 1402597 h 5211717"/>
              <a:gd name="connsiteX3177" fmla="*/ 416201 w 6739812"/>
              <a:gd name="connsiteY3177" fmla="*/ 1358168 h 5211717"/>
              <a:gd name="connsiteX3178" fmla="*/ 434805 w 6739812"/>
              <a:gd name="connsiteY3178" fmla="*/ 1340119 h 5211717"/>
              <a:gd name="connsiteX3179" fmla="*/ 472848 w 6739812"/>
              <a:gd name="connsiteY3179" fmla="*/ 1315961 h 5211717"/>
              <a:gd name="connsiteX3180" fmla="*/ 497284 w 6739812"/>
              <a:gd name="connsiteY3180" fmla="*/ 1288748 h 5211717"/>
              <a:gd name="connsiteX3181" fmla="*/ 512834 w 6739812"/>
              <a:gd name="connsiteY3181" fmla="*/ 1271264 h 5211717"/>
              <a:gd name="connsiteX3182" fmla="*/ 521720 w 6739812"/>
              <a:gd name="connsiteY3182" fmla="*/ 1252937 h 5211717"/>
              <a:gd name="connsiteX3183" fmla="*/ 550876 w 6739812"/>
              <a:gd name="connsiteY3183" fmla="*/ 1186849 h 5211717"/>
              <a:gd name="connsiteX3184" fmla="*/ 598637 w 6739812"/>
              <a:gd name="connsiteY3184" fmla="*/ 1111874 h 5211717"/>
              <a:gd name="connsiteX3185" fmla="*/ 602803 w 6739812"/>
              <a:gd name="connsiteY3185" fmla="*/ 1097990 h 5211717"/>
              <a:gd name="connsiteX3186" fmla="*/ 621130 w 6739812"/>
              <a:gd name="connsiteY3186" fmla="*/ 1013019 h 5211717"/>
              <a:gd name="connsiteX3187" fmla="*/ 629460 w 6739812"/>
              <a:gd name="connsiteY3187" fmla="*/ 1001634 h 5211717"/>
              <a:gd name="connsiteX3188" fmla="*/ 652785 w 6739812"/>
              <a:gd name="connsiteY3188" fmla="*/ 980808 h 5211717"/>
              <a:gd name="connsiteX3189" fmla="*/ 669168 w 6739812"/>
              <a:gd name="connsiteY3189" fmla="*/ 932491 h 5211717"/>
              <a:gd name="connsiteX3190" fmla="*/ 684719 w 6739812"/>
              <a:gd name="connsiteY3190" fmla="*/ 874178 h 5211717"/>
              <a:gd name="connsiteX3191" fmla="*/ 762469 w 6739812"/>
              <a:gd name="connsiteY3191" fmla="*/ 791151 h 5211717"/>
              <a:gd name="connsiteX3192" fmla="*/ 847995 w 6739812"/>
              <a:gd name="connsiteY3192" fmla="*/ 756441 h 5211717"/>
              <a:gd name="connsiteX3193" fmla="*/ 864934 w 6739812"/>
              <a:gd name="connsiteY3193" fmla="*/ 752276 h 5211717"/>
              <a:gd name="connsiteX3194" fmla="*/ 929078 w 6739812"/>
              <a:gd name="connsiteY3194" fmla="*/ 752831 h 5211717"/>
              <a:gd name="connsiteX3195" fmla="*/ 955458 w 6739812"/>
              <a:gd name="connsiteY3195" fmla="*/ 724230 h 5211717"/>
              <a:gd name="connsiteX3196" fmla="*/ 974063 w 6739812"/>
              <a:gd name="connsiteY3196" fmla="*/ 699793 h 5211717"/>
              <a:gd name="connsiteX3197" fmla="*/ 1015715 w 6739812"/>
              <a:gd name="connsiteY3197" fmla="*/ 683687 h 5211717"/>
              <a:gd name="connsiteX3198" fmla="*/ 1068197 w 6739812"/>
              <a:gd name="connsiteY3198" fmla="*/ 699515 h 5211717"/>
              <a:gd name="connsiteX3199" fmla="*/ 1112626 w 6739812"/>
              <a:gd name="connsiteY3199" fmla="*/ 713399 h 5211717"/>
              <a:gd name="connsiteX3200" fmla="*/ 1176492 w 6739812"/>
              <a:gd name="connsiteY3200" fmla="*/ 730339 h 5211717"/>
              <a:gd name="connsiteX3201" fmla="*/ 1241747 w 6739812"/>
              <a:gd name="connsiteY3201" fmla="*/ 725340 h 5211717"/>
              <a:gd name="connsiteX3202" fmla="*/ 1276180 w 6739812"/>
              <a:gd name="connsiteY3202" fmla="*/ 661195 h 5211717"/>
              <a:gd name="connsiteX3203" fmla="*/ 1280346 w 6739812"/>
              <a:gd name="connsiteY3203" fmla="*/ 647589 h 5211717"/>
              <a:gd name="connsiteX3204" fmla="*/ 1319221 w 6739812"/>
              <a:gd name="connsiteY3204" fmla="*/ 591497 h 5211717"/>
              <a:gd name="connsiteX3205" fmla="*/ 1339491 w 6739812"/>
              <a:gd name="connsiteY3205" fmla="*/ 565950 h 5211717"/>
              <a:gd name="connsiteX3206" fmla="*/ 1364483 w 6739812"/>
              <a:gd name="connsiteY3206" fmla="*/ 552622 h 5211717"/>
              <a:gd name="connsiteX3207" fmla="*/ 1399193 w 6739812"/>
              <a:gd name="connsiteY3207" fmla="*/ 538460 h 5211717"/>
              <a:gd name="connsiteX3208" fmla="*/ 1433347 w 6739812"/>
              <a:gd name="connsiteY3208" fmla="*/ 498750 h 5211717"/>
              <a:gd name="connsiteX3209" fmla="*/ 1443344 w 6739812"/>
              <a:gd name="connsiteY3209" fmla="*/ 484311 h 5211717"/>
              <a:gd name="connsiteX3210" fmla="*/ 1480553 w 6739812"/>
              <a:gd name="connsiteY3210" fmla="*/ 413502 h 5211717"/>
              <a:gd name="connsiteX3211" fmla="*/ 1498603 w 6739812"/>
              <a:gd name="connsiteY3211" fmla="*/ 373516 h 5211717"/>
              <a:gd name="connsiteX3212" fmla="*/ 1544975 w 6739812"/>
              <a:gd name="connsiteY3212" fmla="*/ 403783 h 5211717"/>
              <a:gd name="connsiteX3213" fmla="*/ 1562469 w 6739812"/>
              <a:gd name="connsiteY3213" fmla="*/ 419334 h 5211717"/>
              <a:gd name="connsiteX3214" fmla="*/ 1583018 w 6739812"/>
              <a:gd name="connsiteY3214" fmla="*/ 417112 h 5211717"/>
              <a:gd name="connsiteX3215" fmla="*/ 1675208 w 6739812"/>
              <a:gd name="connsiteY3215" fmla="*/ 376848 h 5211717"/>
              <a:gd name="connsiteX3216" fmla="*/ 1695479 w 6739812"/>
              <a:gd name="connsiteY3216" fmla="*/ 374349 h 5211717"/>
              <a:gd name="connsiteX3217" fmla="*/ 1701310 w 6739812"/>
              <a:gd name="connsiteY3217" fmla="*/ 385734 h 5211717"/>
              <a:gd name="connsiteX3218" fmla="*/ 1707697 w 6739812"/>
              <a:gd name="connsiteY3218" fmla="*/ 402117 h 5211717"/>
              <a:gd name="connsiteX3219" fmla="*/ 1710196 w 6739812"/>
              <a:gd name="connsiteY3219" fmla="*/ 421555 h 5211717"/>
              <a:gd name="connsiteX3220" fmla="*/ 1675486 w 6739812"/>
              <a:gd name="connsiteY3220" fmla="*/ 426553 h 5211717"/>
              <a:gd name="connsiteX3221" fmla="*/ 1642719 w 6739812"/>
              <a:gd name="connsiteY3221" fmla="*/ 420444 h 5211717"/>
              <a:gd name="connsiteX3222" fmla="*/ 1525816 w 6739812"/>
              <a:gd name="connsiteY3222" fmla="*/ 476814 h 5211717"/>
              <a:gd name="connsiteX3223" fmla="*/ 1519151 w 6739812"/>
              <a:gd name="connsiteY3223" fmla="*/ 483478 h 5211717"/>
              <a:gd name="connsiteX3224" fmla="*/ 1479165 w 6739812"/>
              <a:gd name="connsiteY3224" fmla="*/ 547623 h 5211717"/>
              <a:gd name="connsiteX3225" fmla="*/ 1482220 w 6739812"/>
              <a:gd name="connsiteY3225" fmla="*/ 560952 h 5211717"/>
              <a:gd name="connsiteX3226" fmla="*/ 1486385 w 6739812"/>
              <a:gd name="connsiteY3226" fmla="*/ 567894 h 5211717"/>
              <a:gd name="connsiteX3227" fmla="*/ 1528037 w 6739812"/>
              <a:gd name="connsiteY3227" fmla="*/ 532073 h 5211717"/>
              <a:gd name="connsiteX3228" fmla="*/ 1565524 w 6739812"/>
              <a:gd name="connsiteY3228" fmla="*/ 526520 h 5211717"/>
              <a:gd name="connsiteX3229" fmla="*/ 1571355 w 6739812"/>
              <a:gd name="connsiteY3229" fmla="*/ 535961 h 5211717"/>
              <a:gd name="connsiteX3230" fmla="*/ 1579408 w 6739812"/>
              <a:gd name="connsiteY3230" fmla="*/ 560674 h 5211717"/>
              <a:gd name="connsiteX3231" fmla="*/ 1554972 w 6739812"/>
              <a:gd name="connsiteY3231" fmla="*/ 601494 h 5211717"/>
              <a:gd name="connsiteX3232" fmla="*/ 1512487 w 6739812"/>
              <a:gd name="connsiteY3232" fmla="*/ 652587 h 5211717"/>
              <a:gd name="connsiteX3233" fmla="*/ 1517207 w 6739812"/>
              <a:gd name="connsiteY3233" fmla="*/ 675080 h 5211717"/>
              <a:gd name="connsiteX3234" fmla="*/ 1528037 w 6739812"/>
              <a:gd name="connsiteY3234" fmla="*/ 692574 h 5211717"/>
              <a:gd name="connsiteX3235" fmla="*/ 1532202 w 6739812"/>
              <a:gd name="connsiteY3235" fmla="*/ 695351 h 5211717"/>
              <a:gd name="connsiteX3236" fmla="*/ 1578853 w 6739812"/>
              <a:gd name="connsiteY3236" fmla="*/ 687852 h 5211717"/>
              <a:gd name="connsiteX3237" fmla="*/ 1619394 w 6739812"/>
              <a:gd name="connsiteY3237" fmla="*/ 689520 h 5211717"/>
              <a:gd name="connsiteX3238" fmla="*/ 1695756 w 6739812"/>
              <a:gd name="connsiteY3238" fmla="*/ 679522 h 5211717"/>
              <a:gd name="connsiteX3239" fmla="*/ 1742407 w 6739812"/>
              <a:gd name="connsiteY3239" fmla="*/ 664250 h 5211717"/>
              <a:gd name="connsiteX3240" fmla="*/ 1738519 w 6739812"/>
              <a:gd name="connsiteY3240" fmla="*/ 644256 h 5211717"/>
              <a:gd name="connsiteX3241" fmla="*/ 1732410 w 6739812"/>
              <a:gd name="connsiteY3241" fmla="*/ 634260 h 5211717"/>
              <a:gd name="connsiteX3242" fmla="*/ 1722692 w 6739812"/>
              <a:gd name="connsiteY3242" fmla="*/ 632872 h 5211717"/>
              <a:gd name="connsiteX3243" fmla="*/ 1707419 w 6739812"/>
              <a:gd name="connsiteY3243" fmla="*/ 642035 h 5211717"/>
              <a:gd name="connsiteX3244" fmla="*/ 1688259 w 6739812"/>
              <a:gd name="connsiteY3244" fmla="*/ 640369 h 5211717"/>
              <a:gd name="connsiteX3245" fmla="*/ 1683261 w 6739812"/>
              <a:gd name="connsiteY3245" fmla="*/ 633982 h 5211717"/>
              <a:gd name="connsiteX3246" fmla="*/ 1679651 w 6739812"/>
              <a:gd name="connsiteY3246" fmla="*/ 614545 h 5211717"/>
              <a:gd name="connsiteX3247" fmla="*/ 1698256 w 6739812"/>
              <a:gd name="connsiteY3247" fmla="*/ 537349 h 5211717"/>
              <a:gd name="connsiteX3248" fmla="*/ 1716305 w 6739812"/>
              <a:gd name="connsiteY3248" fmla="*/ 521244 h 5211717"/>
              <a:gd name="connsiteX3249" fmla="*/ 1732688 w 6739812"/>
              <a:gd name="connsiteY3249" fmla="*/ 533184 h 5211717"/>
              <a:gd name="connsiteX3250" fmla="*/ 1799332 w 6739812"/>
              <a:gd name="connsiteY3250" fmla="*/ 546513 h 5211717"/>
              <a:gd name="connsiteX3251" fmla="*/ 1890689 w 6739812"/>
              <a:gd name="connsiteY3251" fmla="*/ 551511 h 5211717"/>
              <a:gd name="connsiteX3252" fmla="*/ 1907905 w 6739812"/>
              <a:gd name="connsiteY3252" fmla="*/ 555954 h 5211717"/>
              <a:gd name="connsiteX3253" fmla="*/ 1937895 w 6739812"/>
              <a:gd name="connsiteY3253" fmla="*/ 562063 h 5211717"/>
              <a:gd name="connsiteX3254" fmla="*/ 1982601 w 6739812"/>
              <a:gd name="connsiteY3254" fmla="*/ 574558 h 5211717"/>
              <a:gd name="connsiteX3255" fmla="*/ 2001206 w 6739812"/>
              <a:gd name="connsiteY3255" fmla="*/ 575114 h 5211717"/>
              <a:gd name="connsiteX3256" fmla="*/ 2028696 w 6739812"/>
              <a:gd name="connsiteY3256" fmla="*/ 592608 h 5211717"/>
              <a:gd name="connsiteX3257" fmla="*/ 2044524 w 6739812"/>
              <a:gd name="connsiteY3257" fmla="*/ 602604 h 5211717"/>
              <a:gd name="connsiteX3258" fmla="*/ 2094507 w 6739812"/>
              <a:gd name="connsiteY3258" fmla="*/ 587609 h 5211717"/>
              <a:gd name="connsiteX3259" fmla="*/ 2098394 w 6739812"/>
              <a:gd name="connsiteY3259" fmla="*/ 582056 h 5211717"/>
              <a:gd name="connsiteX3260" fmla="*/ 2120331 w 6739812"/>
              <a:gd name="connsiteY3260" fmla="*/ 551233 h 5211717"/>
              <a:gd name="connsiteX3261" fmla="*/ 2152265 w 6739812"/>
              <a:gd name="connsiteY3261" fmla="*/ 545124 h 5211717"/>
              <a:gd name="connsiteX3262" fmla="*/ 2173924 w 6739812"/>
              <a:gd name="connsiteY3262" fmla="*/ 562340 h 5211717"/>
              <a:gd name="connsiteX3263" fmla="*/ 2214465 w 6739812"/>
              <a:gd name="connsiteY3263" fmla="*/ 588443 h 5211717"/>
              <a:gd name="connsiteX3264" fmla="*/ 2238346 w 6739812"/>
              <a:gd name="connsiteY3264" fmla="*/ 593996 h 5211717"/>
              <a:gd name="connsiteX3265" fmla="*/ 2262226 w 6739812"/>
              <a:gd name="connsiteY3265" fmla="*/ 577058 h 5211717"/>
              <a:gd name="connsiteX3266" fmla="*/ 2286940 w 6739812"/>
              <a:gd name="connsiteY3266" fmla="*/ 569005 h 5211717"/>
              <a:gd name="connsiteX3267" fmla="*/ 2356361 w 6739812"/>
              <a:gd name="connsiteY3267" fmla="*/ 604548 h 5211717"/>
              <a:gd name="connsiteX3268" fmla="*/ 2372744 w 6739812"/>
              <a:gd name="connsiteY3268" fmla="*/ 614822 h 5211717"/>
              <a:gd name="connsiteX3269" fmla="*/ 2459936 w 6739812"/>
              <a:gd name="connsiteY3269" fmla="*/ 622875 h 5211717"/>
              <a:gd name="connsiteX3270" fmla="*/ 2476041 w 6739812"/>
              <a:gd name="connsiteY3270" fmla="*/ 624541 h 5211717"/>
              <a:gd name="connsiteX3271" fmla="*/ 2526302 w 6739812"/>
              <a:gd name="connsiteY3271" fmla="*/ 618154 h 5211717"/>
              <a:gd name="connsiteX3272" fmla="*/ 2543795 w 6739812"/>
              <a:gd name="connsiteY3272" fmla="*/ 607325 h 5211717"/>
              <a:gd name="connsiteX3273" fmla="*/ 2579061 w 6739812"/>
              <a:gd name="connsiteY3273" fmla="*/ 609269 h 5211717"/>
              <a:gd name="connsiteX3274" fmla="*/ 2621269 w 6739812"/>
              <a:gd name="connsiteY3274" fmla="*/ 612601 h 5211717"/>
              <a:gd name="connsiteX3275" fmla="*/ 2683192 w 6739812"/>
              <a:gd name="connsiteY3275" fmla="*/ 594274 h 5211717"/>
              <a:gd name="connsiteX3276" fmla="*/ 2679859 w 6739812"/>
              <a:gd name="connsiteY3276" fmla="*/ 579279 h 5211717"/>
              <a:gd name="connsiteX3277" fmla="*/ 2674583 w 6739812"/>
              <a:gd name="connsiteY3277" fmla="*/ 572615 h 5211717"/>
              <a:gd name="connsiteX3278" fmla="*/ 2606829 w 6739812"/>
              <a:gd name="connsiteY3278" fmla="*/ 552344 h 5211717"/>
              <a:gd name="connsiteX3279" fmla="*/ 2545739 w 6739812"/>
              <a:gd name="connsiteY3279" fmla="*/ 540681 h 5211717"/>
              <a:gd name="connsiteX3280" fmla="*/ 2536020 w 6739812"/>
              <a:gd name="connsiteY3280" fmla="*/ 527353 h 5211717"/>
              <a:gd name="connsiteX3281" fmla="*/ 2535743 w 6739812"/>
              <a:gd name="connsiteY3281" fmla="*/ 519855 h 5211717"/>
              <a:gd name="connsiteX3282" fmla="*/ 2587669 w 6739812"/>
              <a:gd name="connsiteY3282" fmla="*/ 492919 h 5211717"/>
              <a:gd name="connsiteX3283" fmla="*/ 2619325 w 6739812"/>
              <a:gd name="connsiteY3283" fmla="*/ 493752 h 5211717"/>
              <a:gd name="connsiteX3284" fmla="*/ 2664031 w 6739812"/>
              <a:gd name="connsiteY3284" fmla="*/ 472648 h 5211717"/>
              <a:gd name="connsiteX3285" fmla="*/ 2704018 w 6739812"/>
              <a:gd name="connsiteY3285" fmla="*/ 447935 h 5211717"/>
              <a:gd name="connsiteX3286" fmla="*/ 2748169 w 6739812"/>
              <a:gd name="connsiteY3286" fmla="*/ 432662 h 5211717"/>
              <a:gd name="connsiteX3287" fmla="*/ 2776492 w 6739812"/>
              <a:gd name="connsiteY3287" fmla="*/ 424887 h 5211717"/>
              <a:gd name="connsiteX3288" fmla="*/ 2873959 w 6739812"/>
              <a:gd name="connsiteY3288" fmla="*/ 386289 h 5211717"/>
              <a:gd name="connsiteX3289" fmla="*/ 2877291 w 6739812"/>
              <a:gd name="connsiteY3289" fmla="*/ 386845 h 5211717"/>
              <a:gd name="connsiteX3290" fmla="*/ 2887010 w 6739812"/>
              <a:gd name="connsiteY3290" fmla="*/ 406283 h 5211717"/>
              <a:gd name="connsiteX3291" fmla="*/ 2888398 w 6739812"/>
              <a:gd name="connsiteY3291" fmla="*/ 415446 h 5211717"/>
              <a:gd name="connsiteX3292" fmla="*/ 2886177 w 6739812"/>
              <a:gd name="connsiteY3292" fmla="*/ 438494 h 5211717"/>
              <a:gd name="connsiteX3293" fmla="*/ 2864517 w 6739812"/>
              <a:gd name="connsiteY3293" fmla="*/ 454599 h 5211717"/>
              <a:gd name="connsiteX3294" fmla="*/ 2856742 w 6739812"/>
              <a:gd name="connsiteY3294" fmla="*/ 465706 h 5211717"/>
              <a:gd name="connsiteX3295" fmla="*/ 2836194 w 6739812"/>
              <a:gd name="connsiteY3295" fmla="*/ 499028 h 5211717"/>
              <a:gd name="connsiteX3296" fmla="*/ 2777048 w 6739812"/>
              <a:gd name="connsiteY3296" fmla="*/ 531796 h 5211717"/>
              <a:gd name="connsiteX3297" fmla="*/ 2765663 w 6739812"/>
              <a:gd name="connsiteY3297" fmla="*/ 549567 h 5211717"/>
              <a:gd name="connsiteX3298" fmla="*/ 2767884 w 6739812"/>
              <a:gd name="connsiteY3298" fmla="*/ 560674 h 5211717"/>
              <a:gd name="connsiteX3299" fmla="*/ 2779269 w 6739812"/>
              <a:gd name="connsiteY3299" fmla="*/ 582611 h 5211717"/>
              <a:gd name="connsiteX3300" fmla="*/ 2834528 w 6739812"/>
              <a:gd name="connsiteY3300" fmla="*/ 594829 h 5211717"/>
              <a:gd name="connsiteX3301" fmla="*/ 2863962 w 6739812"/>
              <a:gd name="connsiteY3301" fmla="*/ 589276 h 5211717"/>
              <a:gd name="connsiteX3302" fmla="*/ 2946156 w 6739812"/>
              <a:gd name="connsiteY3302" fmla="*/ 565673 h 5211717"/>
              <a:gd name="connsiteX3303" fmla="*/ 2991140 w 6739812"/>
              <a:gd name="connsiteY3303" fmla="*/ 529852 h 5211717"/>
              <a:gd name="connsiteX3304" fmla="*/ 3026128 w 6739812"/>
              <a:gd name="connsiteY3304" fmla="*/ 523187 h 5211717"/>
              <a:gd name="connsiteX3305" fmla="*/ 3089162 w 6739812"/>
              <a:gd name="connsiteY3305" fmla="*/ 507359 h 5211717"/>
              <a:gd name="connsiteX3306" fmla="*/ 3099991 w 6739812"/>
              <a:gd name="connsiteY3306" fmla="*/ 488476 h 5211717"/>
              <a:gd name="connsiteX3307" fmla="*/ 3007523 w 6739812"/>
              <a:gd name="connsiteY3307" fmla="*/ 477924 h 5211717"/>
              <a:gd name="connsiteX3308" fmla="*/ 2977812 w 6739812"/>
              <a:gd name="connsiteY3308" fmla="*/ 482924 h 5211717"/>
              <a:gd name="connsiteX3309" fmla="*/ 2973091 w 6739812"/>
              <a:gd name="connsiteY3309" fmla="*/ 478202 h 5211717"/>
              <a:gd name="connsiteX3310" fmla="*/ 2969481 w 6739812"/>
              <a:gd name="connsiteY3310" fmla="*/ 446269 h 5211717"/>
              <a:gd name="connsiteX3311" fmla="*/ 2980033 w 6739812"/>
              <a:gd name="connsiteY3311" fmla="*/ 434051 h 5211717"/>
              <a:gd name="connsiteX3312" fmla="*/ 2976423 w 6739812"/>
              <a:gd name="connsiteY3312" fmla="*/ 413502 h 5211717"/>
              <a:gd name="connsiteX3313" fmla="*/ 2973091 w 6739812"/>
              <a:gd name="connsiteY3313" fmla="*/ 386845 h 5211717"/>
              <a:gd name="connsiteX3314" fmla="*/ 3013632 w 6739812"/>
              <a:gd name="connsiteY3314" fmla="*/ 386845 h 5211717"/>
              <a:gd name="connsiteX3315" fmla="*/ 3046399 w 6739812"/>
              <a:gd name="connsiteY3315" fmla="*/ 381847 h 5211717"/>
              <a:gd name="connsiteX3316" fmla="*/ 3071390 w 6739812"/>
              <a:gd name="connsiteY3316" fmla="*/ 373516 h 5211717"/>
              <a:gd name="connsiteX3317" fmla="*/ 3162470 w 6739812"/>
              <a:gd name="connsiteY3317" fmla="*/ 356578 h 5211717"/>
              <a:gd name="connsiteX3318" fmla="*/ 3206899 w 6739812"/>
              <a:gd name="connsiteY3318" fmla="*/ 341860 h 5211717"/>
              <a:gd name="connsiteX3319" fmla="*/ 3266600 w 6739812"/>
              <a:gd name="connsiteY3319" fmla="*/ 348247 h 5211717"/>
              <a:gd name="connsiteX3320" fmla="*/ 3307142 w 6739812"/>
              <a:gd name="connsiteY3320" fmla="*/ 353801 h 5211717"/>
              <a:gd name="connsiteX3321" fmla="*/ 3359624 w 6739812"/>
              <a:gd name="connsiteY3321" fmla="*/ 365741 h 5211717"/>
              <a:gd name="connsiteX3322" fmla="*/ 3439040 w 6739812"/>
              <a:gd name="connsiteY3322" fmla="*/ 372683 h 5211717"/>
              <a:gd name="connsiteX3323" fmla="*/ 3492911 w 6739812"/>
              <a:gd name="connsiteY3323" fmla="*/ 364353 h 5211717"/>
              <a:gd name="connsiteX3324" fmla="*/ 3530675 w 6739812"/>
              <a:gd name="connsiteY3324" fmla="*/ 362687 h 5211717"/>
              <a:gd name="connsiteX3325" fmla="*/ 3563997 w 6739812"/>
              <a:gd name="connsiteY3325" fmla="*/ 365741 h 5211717"/>
              <a:gd name="connsiteX3326" fmla="*/ 3577603 w 6739812"/>
              <a:gd name="connsiteY3326" fmla="*/ 367685 h 5211717"/>
              <a:gd name="connsiteX3327" fmla="*/ 3662018 w 6739812"/>
              <a:gd name="connsiteY3327" fmla="*/ 355745 h 5211717"/>
              <a:gd name="connsiteX3328" fmla="*/ 3697006 w 6739812"/>
              <a:gd name="connsiteY3328" fmla="*/ 351579 h 5211717"/>
              <a:gd name="connsiteX3329" fmla="*/ 3730328 w 6739812"/>
              <a:gd name="connsiteY3329" fmla="*/ 343249 h 5211717"/>
              <a:gd name="connsiteX3330" fmla="*/ 3746989 w 6739812"/>
              <a:gd name="connsiteY3330" fmla="*/ 344360 h 5211717"/>
              <a:gd name="connsiteX3331" fmla="*/ 3783365 w 6739812"/>
              <a:gd name="connsiteY3331" fmla="*/ 346581 h 5211717"/>
              <a:gd name="connsiteX3332" fmla="*/ 3823629 w 6739812"/>
              <a:gd name="connsiteY3332" fmla="*/ 350191 h 5211717"/>
              <a:gd name="connsiteX3333" fmla="*/ 3846121 w 6739812"/>
              <a:gd name="connsiteY3333" fmla="*/ 349913 h 5211717"/>
              <a:gd name="connsiteX3334" fmla="*/ 3923039 w 6739812"/>
              <a:gd name="connsiteY3334" fmla="*/ 349080 h 5211717"/>
              <a:gd name="connsiteX3335" fmla="*/ 4077708 w 6739812"/>
              <a:gd name="connsiteY3335" fmla="*/ 348247 h 5211717"/>
              <a:gd name="connsiteX3336" fmla="*/ 4118804 w 6739812"/>
              <a:gd name="connsiteY3336" fmla="*/ 345748 h 5211717"/>
              <a:gd name="connsiteX3337" fmla="*/ 4152126 w 6739812"/>
              <a:gd name="connsiteY3337" fmla="*/ 326588 h 5211717"/>
              <a:gd name="connsiteX3338" fmla="*/ 4191279 w 6739812"/>
              <a:gd name="connsiteY3338" fmla="*/ 312425 h 5211717"/>
              <a:gd name="connsiteX3339" fmla="*/ 4229044 w 6739812"/>
              <a:gd name="connsiteY3339" fmla="*/ 295765 h 5211717"/>
              <a:gd name="connsiteX3340" fmla="*/ 4262921 w 6739812"/>
              <a:gd name="connsiteY3340" fmla="*/ 284657 h 5211717"/>
              <a:gd name="connsiteX3341" fmla="*/ 4287912 w 6739812"/>
              <a:gd name="connsiteY3341" fmla="*/ 275494 h 5211717"/>
              <a:gd name="connsiteX3342" fmla="*/ 4369828 w 6739812"/>
              <a:gd name="connsiteY3342" fmla="*/ 234952 h 5211717"/>
              <a:gd name="connsiteX3343" fmla="*/ 4384546 w 6739812"/>
              <a:gd name="connsiteY3343" fmla="*/ 224401 h 5211717"/>
              <a:gd name="connsiteX3344" fmla="*/ 4413425 w 6739812"/>
              <a:gd name="connsiteY3344" fmla="*/ 209684 h 5211717"/>
              <a:gd name="connsiteX3345" fmla="*/ 4432584 w 6739812"/>
              <a:gd name="connsiteY3345" fmla="*/ 201909 h 5211717"/>
              <a:gd name="connsiteX3346" fmla="*/ 4442859 w 6739812"/>
              <a:gd name="connsiteY3346" fmla="*/ 195800 h 5211717"/>
              <a:gd name="connsiteX3347" fmla="*/ 4515889 w 6739812"/>
              <a:gd name="connsiteY3347" fmla="*/ 177751 h 5211717"/>
              <a:gd name="connsiteX3348" fmla="*/ 4537548 w 6739812"/>
              <a:gd name="connsiteY3348" fmla="*/ 168587 h 5211717"/>
              <a:gd name="connsiteX3349" fmla="*/ 4580033 w 6739812"/>
              <a:gd name="connsiteY3349" fmla="*/ 154703 h 5211717"/>
              <a:gd name="connsiteX3350" fmla="*/ 4640290 w 6739812"/>
              <a:gd name="connsiteY3350" fmla="*/ 136932 h 5211717"/>
              <a:gd name="connsiteX3351" fmla="*/ 4679999 w 6739812"/>
              <a:gd name="connsiteY3351" fmla="*/ 117216 h 5211717"/>
              <a:gd name="connsiteX3352" fmla="*/ 4815785 w 6739812"/>
              <a:gd name="connsiteY3352" fmla="*/ 58625 h 5211717"/>
              <a:gd name="connsiteX3353" fmla="*/ 4851606 w 6739812"/>
              <a:gd name="connsiteY3353" fmla="*/ 37799 h 5211717"/>
              <a:gd name="connsiteX3354" fmla="*/ 4907975 w 6739812"/>
              <a:gd name="connsiteY3354" fmla="*/ 11975 h 5211717"/>
              <a:gd name="connsiteX3355" fmla="*/ 4943796 w 6739812"/>
              <a:gd name="connsiteY3355" fmla="*/ 4478 h 5211717"/>
              <a:gd name="connsiteX3356" fmla="*/ 4976216 w 6739812"/>
              <a:gd name="connsiteY3356" fmla="*/ 174 h 521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Lst>
            <a:rect l="l" t="t" r="r" b="b"/>
            <a:pathLst>
              <a:path w="6739812" h="5211717">
                <a:moveTo>
                  <a:pt x="920470" y="5187673"/>
                </a:moveTo>
                <a:cubicBezTo>
                  <a:pt x="921859" y="5194893"/>
                  <a:pt x="923525" y="5202113"/>
                  <a:pt x="924635" y="5208499"/>
                </a:cubicBezTo>
                <a:cubicBezTo>
                  <a:pt x="925191" y="5211276"/>
                  <a:pt x="923802" y="5212664"/>
                  <a:pt x="922692" y="5210998"/>
                </a:cubicBezTo>
                <a:cubicBezTo>
                  <a:pt x="917693" y="5204334"/>
                  <a:pt x="915750" y="5196559"/>
                  <a:pt x="917416" y="5191838"/>
                </a:cubicBezTo>
                <a:cubicBezTo>
                  <a:pt x="917971" y="5189617"/>
                  <a:pt x="919360" y="5188784"/>
                  <a:pt x="920470" y="5187673"/>
                </a:cubicBezTo>
                <a:close/>
                <a:moveTo>
                  <a:pt x="919359" y="5181842"/>
                </a:moveTo>
                <a:lnTo>
                  <a:pt x="920747" y="5182397"/>
                </a:lnTo>
                <a:cubicBezTo>
                  <a:pt x="921025" y="5183786"/>
                  <a:pt x="921303" y="5184896"/>
                  <a:pt x="921580" y="5186285"/>
                </a:cubicBezTo>
                <a:cubicBezTo>
                  <a:pt x="921025" y="5186840"/>
                  <a:pt x="920747" y="5187396"/>
                  <a:pt x="920470" y="5187673"/>
                </a:cubicBezTo>
                <a:cubicBezTo>
                  <a:pt x="919914" y="5185730"/>
                  <a:pt x="919637" y="5183786"/>
                  <a:pt x="919359" y="5181842"/>
                </a:cubicBezTo>
                <a:close/>
                <a:moveTo>
                  <a:pt x="933243" y="5040779"/>
                </a:moveTo>
                <a:lnTo>
                  <a:pt x="935187" y="5041057"/>
                </a:lnTo>
                <a:lnTo>
                  <a:pt x="936853" y="5049665"/>
                </a:lnTo>
                <a:close/>
                <a:moveTo>
                  <a:pt x="848273" y="4977190"/>
                </a:moveTo>
                <a:lnTo>
                  <a:pt x="849106" y="4977468"/>
                </a:lnTo>
                <a:lnTo>
                  <a:pt x="850183" y="4980697"/>
                </a:lnTo>
                <a:lnTo>
                  <a:pt x="849939" y="4981078"/>
                </a:lnTo>
                <a:lnTo>
                  <a:pt x="850031" y="4981360"/>
                </a:lnTo>
                <a:lnTo>
                  <a:pt x="849661" y="4982466"/>
                </a:lnTo>
                <a:cubicBezTo>
                  <a:pt x="849106" y="4980800"/>
                  <a:pt x="848828" y="4978856"/>
                  <a:pt x="848273" y="4977190"/>
                </a:cubicBezTo>
                <a:close/>
                <a:moveTo>
                  <a:pt x="854625" y="4973754"/>
                </a:moveTo>
                <a:cubicBezTo>
                  <a:pt x="856673" y="4972956"/>
                  <a:pt x="859102" y="4973442"/>
                  <a:pt x="861602" y="4974136"/>
                </a:cubicBezTo>
                <a:cubicBezTo>
                  <a:pt x="866044" y="4985243"/>
                  <a:pt x="869932" y="4991908"/>
                  <a:pt x="873820" y="4998017"/>
                </a:cubicBezTo>
                <a:cubicBezTo>
                  <a:pt x="874930" y="4999683"/>
                  <a:pt x="875763" y="5001349"/>
                  <a:pt x="876874" y="5003015"/>
                </a:cubicBezTo>
                <a:cubicBezTo>
                  <a:pt x="877152" y="5003293"/>
                  <a:pt x="877429" y="5003848"/>
                  <a:pt x="877707" y="5004403"/>
                </a:cubicBezTo>
                <a:cubicBezTo>
                  <a:pt x="882150" y="5020509"/>
                  <a:pt x="885205" y="5034948"/>
                  <a:pt x="882983" y="5038281"/>
                </a:cubicBezTo>
                <a:cubicBezTo>
                  <a:pt x="881039" y="5041335"/>
                  <a:pt x="877985" y="5041335"/>
                  <a:pt x="874653" y="5040780"/>
                </a:cubicBezTo>
                <a:cubicBezTo>
                  <a:pt x="871876" y="5040224"/>
                  <a:pt x="864656" y="5024952"/>
                  <a:pt x="859102" y="5009402"/>
                </a:cubicBezTo>
                <a:lnTo>
                  <a:pt x="850031" y="4981360"/>
                </a:lnTo>
                <a:lnTo>
                  <a:pt x="850217" y="4980800"/>
                </a:lnTo>
                <a:lnTo>
                  <a:pt x="850183" y="4980697"/>
                </a:lnTo>
                <a:close/>
                <a:moveTo>
                  <a:pt x="1313389" y="4926652"/>
                </a:moveTo>
                <a:lnTo>
                  <a:pt x="1315888" y="4928596"/>
                </a:lnTo>
                <a:lnTo>
                  <a:pt x="1314500" y="4931928"/>
                </a:lnTo>
                <a:close/>
                <a:moveTo>
                  <a:pt x="849661" y="4926652"/>
                </a:moveTo>
                <a:cubicBezTo>
                  <a:pt x="855215" y="4939703"/>
                  <a:pt x="860768" y="4950255"/>
                  <a:pt x="866322" y="4967471"/>
                </a:cubicBezTo>
                <a:lnTo>
                  <a:pt x="860768" y="4969137"/>
                </a:lnTo>
                <a:cubicBezTo>
                  <a:pt x="856048" y="4954420"/>
                  <a:pt x="852438" y="4940258"/>
                  <a:pt x="849661" y="4926652"/>
                </a:cubicBezTo>
                <a:close/>
                <a:moveTo>
                  <a:pt x="1273448" y="4923025"/>
                </a:moveTo>
                <a:cubicBezTo>
                  <a:pt x="1276060" y="4923337"/>
                  <a:pt x="1279096" y="4924986"/>
                  <a:pt x="1282845" y="4928874"/>
                </a:cubicBezTo>
                <a:cubicBezTo>
                  <a:pt x="1283955" y="4929985"/>
                  <a:pt x="1286455" y="4935260"/>
                  <a:pt x="1287565" y="4938870"/>
                </a:cubicBezTo>
                <a:cubicBezTo>
                  <a:pt x="1289509" y="4944424"/>
                  <a:pt x="1292008" y="4953588"/>
                  <a:pt x="1292008" y="4955531"/>
                </a:cubicBezTo>
                <a:cubicBezTo>
                  <a:pt x="1291730" y="4964139"/>
                  <a:pt x="1291730" y="4973303"/>
                  <a:pt x="1289787" y="4977191"/>
                </a:cubicBezTo>
                <a:cubicBezTo>
                  <a:pt x="1278957" y="4999127"/>
                  <a:pt x="1262852" y="5005236"/>
                  <a:pt x="1252022" y="5027728"/>
                </a:cubicBezTo>
                <a:cubicBezTo>
                  <a:pt x="1244525" y="5043001"/>
                  <a:pt x="1229252" y="5034393"/>
                  <a:pt x="1212591" y="5019953"/>
                </a:cubicBezTo>
                <a:cubicBezTo>
                  <a:pt x="1211203" y="5018565"/>
                  <a:pt x="1210092" y="5018565"/>
                  <a:pt x="1208704" y="5017732"/>
                </a:cubicBezTo>
                <a:cubicBezTo>
                  <a:pt x="1205372" y="5015788"/>
                  <a:pt x="1202039" y="5006902"/>
                  <a:pt x="1201484" y="4996073"/>
                </a:cubicBezTo>
                <a:cubicBezTo>
                  <a:pt x="1200929" y="4985243"/>
                  <a:pt x="1200651" y="4975247"/>
                  <a:pt x="1202317" y="4970249"/>
                </a:cubicBezTo>
                <a:cubicBezTo>
                  <a:pt x="1204539" y="4963584"/>
                  <a:pt x="1208704" y="4962196"/>
                  <a:pt x="1210925" y="4959697"/>
                </a:cubicBezTo>
                <a:cubicBezTo>
                  <a:pt x="1216479" y="4961363"/>
                  <a:pt x="1220644" y="4963584"/>
                  <a:pt x="1223699" y="4963029"/>
                </a:cubicBezTo>
                <a:cubicBezTo>
                  <a:pt x="1226753" y="4962473"/>
                  <a:pt x="1230641" y="4962751"/>
                  <a:pt x="1231196" y="4955531"/>
                </a:cubicBezTo>
                <a:cubicBezTo>
                  <a:pt x="1233417" y="4931651"/>
                  <a:pt x="1242859" y="4929985"/>
                  <a:pt x="1253688" y="4931928"/>
                </a:cubicBezTo>
                <a:cubicBezTo>
                  <a:pt x="1261602" y="4933177"/>
                  <a:pt x="1265611" y="4922088"/>
                  <a:pt x="1273448" y="4923025"/>
                </a:cubicBezTo>
                <a:close/>
                <a:moveTo>
                  <a:pt x="848828" y="4921654"/>
                </a:moveTo>
                <a:cubicBezTo>
                  <a:pt x="849106" y="4923042"/>
                  <a:pt x="849661" y="4924708"/>
                  <a:pt x="849939" y="4926374"/>
                </a:cubicBezTo>
                <a:cubicBezTo>
                  <a:pt x="849661" y="4925819"/>
                  <a:pt x="849384" y="4925264"/>
                  <a:pt x="849106" y="4924708"/>
                </a:cubicBezTo>
                <a:cubicBezTo>
                  <a:pt x="848828" y="4924431"/>
                  <a:pt x="848551" y="4924153"/>
                  <a:pt x="848273" y="4923875"/>
                </a:cubicBezTo>
                <a:cubicBezTo>
                  <a:pt x="848273" y="4923042"/>
                  <a:pt x="848273" y="4922209"/>
                  <a:pt x="848828" y="4921654"/>
                </a:cubicBezTo>
                <a:close/>
                <a:moveTo>
                  <a:pt x="844836" y="4920925"/>
                </a:moveTo>
                <a:cubicBezTo>
                  <a:pt x="845009" y="4920543"/>
                  <a:pt x="846051" y="4921515"/>
                  <a:pt x="847995" y="4924153"/>
                </a:cubicBezTo>
                <a:cubicBezTo>
                  <a:pt x="847717" y="4925541"/>
                  <a:pt x="847439" y="4926930"/>
                  <a:pt x="846884" y="4925819"/>
                </a:cubicBezTo>
                <a:cubicBezTo>
                  <a:pt x="845357" y="4923042"/>
                  <a:pt x="844662" y="4921306"/>
                  <a:pt x="844836" y="4920925"/>
                </a:cubicBezTo>
                <a:close/>
                <a:moveTo>
                  <a:pt x="826891" y="4919433"/>
                </a:moveTo>
                <a:cubicBezTo>
                  <a:pt x="828557" y="4919433"/>
                  <a:pt x="832722" y="4928041"/>
                  <a:pt x="836054" y="4934428"/>
                </a:cubicBezTo>
                <a:cubicBezTo>
                  <a:pt x="837443" y="4937205"/>
                  <a:pt x="839664" y="4944980"/>
                  <a:pt x="840775" y="4950256"/>
                </a:cubicBezTo>
                <a:cubicBezTo>
                  <a:pt x="842997" y="4959142"/>
                  <a:pt x="845496" y="4968027"/>
                  <a:pt x="847995" y="4977191"/>
                </a:cubicBezTo>
                <a:cubicBezTo>
                  <a:pt x="846051" y="4976913"/>
                  <a:pt x="844385" y="4976913"/>
                  <a:pt x="842163" y="4975802"/>
                </a:cubicBezTo>
                <a:cubicBezTo>
                  <a:pt x="836054" y="4972470"/>
                  <a:pt x="832167" y="4963862"/>
                  <a:pt x="829112" y="4949423"/>
                </a:cubicBezTo>
                <a:cubicBezTo>
                  <a:pt x="826058" y="4934428"/>
                  <a:pt x="823559" y="4919711"/>
                  <a:pt x="826891" y="4919433"/>
                </a:cubicBezTo>
                <a:close/>
                <a:moveTo>
                  <a:pt x="1075972" y="4902494"/>
                </a:moveTo>
                <a:lnTo>
                  <a:pt x="1078193" y="4911380"/>
                </a:lnTo>
                <a:lnTo>
                  <a:pt x="1079582" y="4908325"/>
                </a:lnTo>
                <a:close/>
                <a:moveTo>
                  <a:pt x="1913181" y="4898329"/>
                </a:moveTo>
                <a:cubicBezTo>
                  <a:pt x="1915680" y="4897773"/>
                  <a:pt x="1919568" y="4904160"/>
                  <a:pt x="1923455" y="4914989"/>
                </a:cubicBezTo>
                <a:cubicBezTo>
                  <a:pt x="1925121" y="4919432"/>
                  <a:pt x="1926232" y="4925541"/>
                  <a:pt x="1926510" y="4928596"/>
                </a:cubicBezTo>
                <a:cubicBezTo>
                  <a:pt x="1927620" y="4943313"/>
                  <a:pt x="1926510" y="4953309"/>
                  <a:pt x="1921234" y="4951366"/>
                </a:cubicBezTo>
                <a:cubicBezTo>
                  <a:pt x="1912348" y="4948311"/>
                  <a:pt x="1902351" y="4942480"/>
                  <a:pt x="1892632" y="4936648"/>
                </a:cubicBezTo>
                <a:cubicBezTo>
                  <a:pt x="1891522" y="4936093"/>
                  <a:pt x="1888467" y="4929706"/>
                  <a:pt x="1886523" y="4925819"/>
                </a:cubicBezTo>
                <a:cubicBezTo>
                  <a:pt x="1886246" y="4923042"/>
                  <a:pt x="1885135" y="4918599"/>
                  <a:pt x="1885690" y="4918044"/>
                </a:cubicBezTo>
                <a:cubicBezTo>
                  <a:pt x="1890133" y="4913879"/>
                  <a:pt x="1894576" y="4910547"/>
                  <a:pt x="1899019" y="4906937"/>
                </a:cubicBezTo>
                <a:cubicBezTo>
                  <a:pt x="1898741" y="4906103"/>
                  <a:pt x="1898464" y="4905271"/>
                  <a:pt x="1898186" y="4904437"/>
                </a:cubicBezTo>
                <a:cubicBezTo>
                  <a:pt x="1903184" y="4902494"/>
                  <a:pt x="1907905" y="4899995"/>
                  <a:pt x="1913181" y="4898329"/>
                </a:cubicBezTo>
                <a:close/>
                <a:moveTo>
                  <a:pt x="977950" y="4856607"/>
                </a:moveTo>
                <a:cubicBezTo>
                  <a:pt x="977395" y="4858134"/>
                  <a:pt x="977534" y="4861397"/>
                  <a:pt x="978783" y="4866673"/>
                </a:cubicBezTo>
                <a:cubicBezTo>
                  <a:pt x="980449" y="4873615"/>
                  <a:pt x="984892" y="4879169"/>
                  <a:pt x="986559" y="4876114"/>
                </a:cubicBezTo>
                <a:cubicBezTo>
                  <a:pt x="987947" y="4873615"/>
                  <a:pt x="988780" y="4869450"/>
                  <a:pt x="989613" y="4866118"/>
                </a:cubicBezTo>
                <a:cubicBezTo>
                  <a:pt x="986836" y="4863063"/>
                  <a:pt x="984059" y="4859176"/>
                  <a:pt x="981282" y="4856954"/>
                </a:cubicBezTo>
                <a:cubicBezTo>
                  <a:pt x="979756" y="4855288"/>
                  <a:pt x="978506" y="4855079"/>
                  <a:pt x="977950" y="4856607"/>
                </a:cubicBezTo>
                <a:close/>
                <a:moveTo>
                  <a:pt x="1027056" y="4835694"/>
                </a:moveTo>
                <a:cubicBezTo>
                  <a:pt x="1020991" y="4839599"/>
                  <a:pt x="1018908" y="4855218"/>
                  <a:pt x="1016825" y="4870838"/>
                </a:cubicBezTo>
                <a:cubicBezTo>
                  <a:pt x="1016548" y="4873338"/>
                  <a:pt x="1020713" y="4888332"/>
                  <a:pt x="1023491" y="4898329"/>
                </a:cubicBezTo>
                <a:cubicBezTo>
                  <a:pt x="1024045" y="4900550"/>
                  <a:pt x="1027100" y="4905271"/>
                  <a:pt x="1028766" y="4907492"/>
                </a:cubicBezTo>
                <a:cubicBezTo>
                  <a:pt x="1030432" y="4909714"/>
                  <a:pt x="1031543" y="4909991"/>
                  <a:pt x="1033209" y="4911657"/>
                </a:cubicBezTo>
                <a:cubicBezTo>
                  <a:pt x="1040706" y="4907770"/>
                  <a:pt x="1045982" y="4897496"/>
                  <a:pt x="1044594" y="4869450"/>
                </a:cubicBezTo>
                <a:cubicBezTo>
                  <a:pt x="1044317" y="4863619"/>
                  <a:pt x="1041261" y="4851678"/>
                  <a:pt x="1039595" y="4842515"/>
                </a:cubicBezTo>
                <a:cubicBezTo>
                  <a:pt x="1037929" y="4840293"/>
                  <a:pt x="1035985" y="4836961"/>
                  <a:pt x="1034597" y="4836128"/>
                </a:cubicBezTo>
                <a:cubicBezTo>
                  <a:pt x="1031543" y="4834392"/>
                  <a:pt x="1029079" y="4834392"/>
                  <a:pt x="1027056" y="4835694"/>
                </a:cubicBezTo>
                <a:close/>
                <a:moveTo>
                  <a:pt x="1748655" y="4822973"/>
                </a:moveTo>
                <a:cubicBezTo>
                  <a:pt x="1755597" y="4822452"/>
                  <a:pt x="1763928" y="4826132"/>
                  <a:pt x="1772397" y="4830020"/>
                </a:cubicBezTo>
                <a:cubicBezTo>
                  <a:pt x="1776007" y="4831686"/>
                  <a:pt x="1779339" y="4831408"/>
                  <a:pt x="1786003" y="4844459"/>
                </a:cubicBezTo>
                <a:cubicBezTo>
                  <a:pt x="1787669" y="4847791"/>
                  <a:pt x="1789613" y="4853623"/>
                  <a:pt x="1791557" y="4858343"/>
                </a:cubicBezTo>
                <a:cubicBezTo>
                  <a:pt x="1790724" y="4862231"/>
                  <a:pt x="1791002" y="4869173"/>
                  <a:pt x="1789058" y="4869728"/>
                </a:cubicBezTo>
                <a:cubicBezTo>
                  <a:pt x="1781005" y="4871949"/>
                  <a:pt x="1772397" y="4872505"/>
                  <a:pt x="1763789" y="4873616"/>
                </a:cubicBezTo>
                <a:cubicBezTo>
                  <a:pt x="1763789" y="4874171"/>
                  <a:pt x="1764067" y="4875004"/>
                  <a:pt x="1764344" y="4875559"/>
                </a:cubicBezTo>
                <a:cubicBezTo>
                  <a:pt x="1755736" y="4876392"/>
                  <a:pt x="1747128" y="4877226"/>
                  <a:pt x="1738242" y="4877226"/>
                </a:cubicBezTo>
                <a:cubicBezTo>
                  <a:pt x="1737131" y="4877226"/>
                  <a:pt x="1734355" y="4872782"/>
                  <a:pt x="1732689" y="4868617"/>
                </a:cubicBezTo>
                <a:cubicBezTo>
                  <a:pt x="1728801" y="4858343"/>
                  <a:pt x="1726857" y="4848902"/>
                  <a:pt x="1727968" y="4845570"/>
                </a:cubicBezTo>
                <a:cubicBezTo>
                  <a:pt x="1729079" y="4842515"/>
                  <a:pt x="1732411" y="4844737"/>
                  <a:pt x="1733244" y="4841127"/>
                </a:cubicBezTo>
                <a:cubicBezTo>
                  <a:pt x="1736160" y="4828214"/>
                  <a:pt x="1741713" y="4823493"/>
                  <a:pt x="1748655" y="4822973"/>
                </a:cubicBezTo>
                <a:close/>
                <a:moveTo>
                  <a:pt x="1866114" y="4757474"/>
                </a:moveTo>
                <a:cubicBezTo>
                  <a:pt x="1869238" y="4758446"/>
                  <a:pt x="1872917" y="4761154"/>
                  <a:pt x="1877360" y="4766430"/>
                </a:cubicBezTo>
                <a:cubicBezTo>
                  <a:pt x="1889856" y="4781425"/>
                  <a:pt x="1898464" y="4783646"/>
                  <a:pt x="1905961" y="4782535"/>
                </a:cubicBezTo>
                <a:cubicBezTo>
                  <a:pt x="1921234" y="4780036"/>
                  <a:pt x="1937894" y="4782258"/>
                  <a:pt x="1950945" y="4774205"/>
                </a:cubicBezTo>
                <a:cubicBezTo>
                  <a:pt x="1955666" y="4771428"/>
                  <a:pt x="1962053" y="4773650"/>
                  <a:pt x="1968162" y="4774760"/>
                </a:cubicBezTo>
                <a:cubicBezTo>
                  <a:pt x="1970661" y="4775316"/>
                  <a:pt x="1975104" y="4784202"/>
                  <a:pt x="1979547" y="4797530"/>
                </a:cubicBezTo>
                <a:cubicBezTo>
                  <a:pt x="1980935" y="4801695"/>
                  <a:pt x="1981768" y="4807527"/>
                  <a:pt x="1981768" y="4810581"/>
                </a:cubicBezTo>
                <a:cubicBezTo>
                  <a:pt x="1982046" y="4826964"/>
                  <a:pt x="1977048" y="4829186"/>
                  <a:pt x="1968717" y="4820300"/>
                </a:cubicBezTo>
                <a:cubicBezTo>
                  <a:pt x="1958443" y="4809471"/>
                  <a:pt x="1951223" y="4805861"/>
                  <a:pt x="1949557" y="4821689"/>
                </a:cubicBezTo>
                <a:cubicBezTo>
                  <a:pt x="1947613" y="4838905"/>
                  <a:pt x="1937617" y="4833906"/>
                  <a:pt x="1928731" y="4830297"/>
                </a:cubicBezTo>
                <a:cubicBezTo>
                  <a:pt x="1898741" y="4818634"/>
                  <a:pt x="1876527" y="4830574"/>
                  <a:pt x="1843761" y="4809193"/>
                </a:cubicBezTo>
                <a:cubicBezTo>
                  <a:pt x="1836819" y="4804750"/>
                  <a:pt x="1832376" y="4809193"/>
                  <a:pt x="1826544" y="4808360"/>
                </a:cubicBezTo>
                <a:cubicBezTo>
                  <a:pt x="1825711" y="4808360"/>
                  <a:pt x="1822657" y="4801695"/>
                  <a:pt x="1820435" y="4797253"/>
                </a:cubicBezTo>
                <a:cubicBezTo>
                  <a:pt x="1817103" y="4790033"/>
                  <a:pt x="1814326" y="4778370"/>
                  <a:pt x="1816825" y="4777260"/>
                </a:cubicBezTo>
                <a:cubicBezTo>
                  <a:pt x="1824600" y="4773650"/>
                  <a:pt x="1833764" y="4773650"/>
                  <a:pt x="1841539" y="4772261"/>
                </a:cubicBezTo>
                <a:cubicBezTo>
                  <a:pt x="1847370" y="4767541"/>
                  <a:pt x="1852646" y="4763098"/>
                  <a:pt x="1858200" y="4758932"/>
                </a:cubicBezTo>
                <a:cubicBezTo>
                  <a:pt x="1860422" y="4757266"/>
                  <a:pt x="1862990" y="4756502"/>
                  <a:pt x="1866114" y="4757474"/>
                </a:cubicBezTo>
                <a:close/>
                <a:moveTo>
                  <a:pt x="1080692" y="4728943"/>
                </a:moveTo>
                <a:cubicBezTo>
                  <a:pt x="1079304" y="4730887"/>
                  <a:pt x="1079304" y="4736441"/>
                  <a:pt x="1081249" y="4744493"/>
                </a:cubicBezTo>
                <a:cubicBezTo>
                  <a:pt x="1082081" y="4746437"/>
                  <a:pt x="1082914" y="4748659"/>
                  <a:pt x="1083469" y="4750602"/>
                </a:cubicBezTo>
                <a:cubicBezTo>
                  <a:pt x="1084302" y="4752546"/>
                  <a:pt x="1084857" y="4754490"/>
                  <a:pt x="1085690" y="4755601"/>
                </a:cubicBezTo>
                <a:cubicBezTo>
                  <a:pt x="1091522" y="4765597"/>
                  <a:pt x="1094299" y="4764209"/>
                  <a:pt x="1095409" y="4758377"/>
                </a:cubicBezTo>
                <a:cubicBezTo>
                  <a:pt x="1095687" y="4756711"/>
                  <a:pt x="1094855" y="4750880"/>
                  <a:pt x="1093466" y="4745882"/>
                </a:cubicBezTo>
                <a:cubicBezTo>
                  <a:pt x="1092632" y="4742827"/>
                  <a:pt x="1090133" y="4736163"/>
                  <a:pt x="1089023" y="4734497"/>
                </a:cubicBezTo>
                <a:cubicBezTo>
                  <a:pt x="1085135" y="4728388"/>
                  <a:pt x="1082081" y="4726722"/>
                  <a:pt x="1080692" y="4728943"/>
                </a:cubicBezTo>
                <a:close/>
                <a:moveTo>
                  <a:pt x="1684094" y="4720335"/>
                </a:moveTo>
                <a:cubicBezTo>
                  <a:pt x="1687148" y="4715614"/>
                  <a:pt x="1692979" y="4722001"/>
                  <a:pt x="1696034" y="4731997"/>
                </a:cubicBezTo>
                <a:cubicBezTo>
                  <a:pt x="1697145" y="4736163"/>
                  <a:pt x="1698255" y="4742827"/>
                  <a:pt x="1697700" y="4743382"/>
                </a:cubicBezTo>
                <a:cubicBezTo>
                  <a:pt x="1695201" y="4745048"/>
                  <a:pt x="1692424" y="4745881"/>
                  <a:pt x="1689369" y="4745326"/>
                </a:cubicBezTo>
                <a:cubicBezTo>
                  <a:pt x="1688536" y="4745326"/>
                  <a:pt x="1685482" y="4738384"/>
                  <a:pt x="1683816" y="4735052"/>
                </a:cubicBezTo>
                <a:cubicBezTo>
                  <a:pt x="1683816" y="4730331"/>
                  <a:pt x="1682983" y="4722278"/>
                  <a:pt x="1684094" y="4720335"/>
                </a:cubicBezTo>
                <a:close/>
                <a:moveTo>
                  <a:pt x="1719915" y="4713670"/>
                </a:moveTo>
                <a:cubicBezTo>
                  <a:pt x="1734077" y="4720612"/>
                  <a:pt x="1748794" y="4728110"/>
                  <a:pt x="1764066" y="4737828"/>
                </a:cubicBezTo>
                <a:cubicBezTo>
                  <a:pt x="1767954" y="4740328"/>
                  <a:pt x="1774341" y="4751157"/>
                  <a:pt x="1779894" y="4759210"/>
                </a:cubicBezTo>
                <a:cubicBezTo>
                  <a:pt x="1781283" y="4761154"/>
                  <a:pt x="1784892" y="4768929"/>
                  <a:pt x="1785448" y="4771706"/>
                </a:cubicBezTo>
                <a:cubicBezTo>
                  <a:pt x="1786558" y="4776426"/>
                  <a:pt x="1786558" y="4780036"/>
                  <a:pt x="1786281" y="4782257"/>
                </a:cubicBezTo>
                <a:cubicBezTo>
                  <a:pt x="1786003" y="4784479"/>
                  <a:pt x="1785448" y="4786423"/>
                  <a:pt x="1784059" y="4785034"/>
                </a:cubicBezTo>
                <a:cubicBezTo>
                  <a:pt x="1765455" y="4767263"/>
                  <a:pt x="1751571" y="4765874"/>
                  <a:pt x="1739075" y="4768929"/>
                </a:cubicBezTo>
                <a:cubicBezTo>
                  <a:pt x="1736020" y="4769762"/>
                  <a:pt x="1731022" y="4765041"/>
                  <a:pt x="1726579" y="4761154"/>
                </a:cubicBezTo>
                <a:cubicBezTo>
                  <a:pt x="1725746" y="4760321"/>
                  <a:pt x="1722692" y="4751713"/>
                  <a:pt x="1720748" y="4746714"/>
                </a:cubicBezTo>
                <a:cubicBezTo>
                  <a:pt x="1719082" y="4738106"/>
                  <a:pt x="1716305" y="4726999"/>
                  <a:pt x="1716305" y="4722001"/>
                </a:cubicBezTo>
                <a:cubicBezTo>
                  <a:pt x="1716027" y="4716169"/>
                  <a:pt x="1717416" y="4712560"/>
                  <a:pt x="1719915" y="4713670"/>
                </a:cubicBezTo>
                <a:close/>
                <a:moveTo>
                  <a:pt x="1526371" y="4685625"/>
                </a:moveTo>
                <a:cubicBezTo>
                  <a:pt x="1540255" y="4686735"/>
                  <a:pt x="1553862" y="4687569"/>
                  <a:pt x="1568023" y="4689790"/>
                </a:cubicBezTo>
                <a:cubicBezTo>
                  <a:pt x="1570245" y="4690068"/>
                  <a:pt x="1573855" y="4693400"/>
                  <a:pt x="1577464" y="4698954"/>
                </a:cubicBezTo>
                <a:cubicBezTo>
                  <a:pt x="1593292" y="4722556"/>
                  <a:pt x="1600234" y="4715614"/>
                  <a:pt x="1611619" y="4723945"/>
                </a:cubicBezTo>
                <a:cubicBezTo>
                  <a:pt x="1613563" y="4725333"/>
                  <a:pt x="1619117" y="4738940"/>
                  <a:pt x="1623004" y="4747270"/>
                </a:cubicBezTo>
                <a:lnTo>
                  <a:pt x="1625226" y="4745327"/>
                </a:lnTo>
                <a:lnTo>
                  <a:pt x="1624670" y="4748936"/>
                </a:lnTo>
                <a:cubicBezTo>
                  <a:pt x="1619394" y="4746715"/>
                  <a:pt x="1615507" y="4748659"/>
                  <a:pt x="1615229" y="4760599"/>
                </a:cubicBezTo>
                <a:cubicBezTo>
                  <a:pt x="1614674" y="4778370"/>
                  <a:pt x="1608009" y="4779204"/>
                  <a:pt x="1602456" y="4782258"/>
                </a:cubicBezTo>
                <a:cubicBezTo>
                  <a:pt x="1599957" y="4783924"/>
                  <a:pt x="1595236" y="4780314"/>
                  <a:pt x="1589960" y="4773095"/>
                </a:cubicBezTo>
                <a:cubicBezTo>
                  <a:pt x="1566913" y="4740606"/>
                  <a:pt x="1553862" y="4740328"/>
                  <a:pt x="1545531" y="4756711"/>
                </a:cubicBezTo>
                <a:cubicBezTo>
                  <a:pt x="1543865" y="4759766"/>
                  <a:pt x="1540810" y="4757267"/>
                  <a:pt x="1536090" y="4744771"/>
                </a:cubicBezTo>
                <a:cubicBezTo>
                  <a:pt x="1532202" y="4735052"/>
                  <a:pt x="1528593" y="4721168"/>
                  <a:pt x="1526649" y="4712005"/>
                </a:cubicBezTo>
                <a:cubicBezTo>
                  <a:pt x="1524705" y="4702841"/>
                  <a:pt x="1524983" y="4696732"/>
                  <a:pt x="1524705" y="4690623"/>
                </a:cubicBezTo>
                <a:cubicBezTo>
                  <a:pt x="1524705" y="4687569"/>
                  <a:pt x="1525260" y="4685625"/>
                  <a:pt x="1526371" y="4685625"/>
                </a:cubicBezTo>
                <a:close/>
                <a:moveTo>
                  <a:pt x="1944004" y="4657301"/>
                </a:moveTo>
                <a:cubicBezTo>
                  <a:pt x="1944559" y="4657579"/>
                  <a:pt x="1947058" y="4663410"/>
                  <a:pt x="1948447" y="4666742"/>
                </a:cubicBezTo>
                <a:cubicBezTo>
                  <a:pt x="1948724" y="4669519"/>
                  <a:pt x="1948724" y="4672296"/>
                  <a:pt x="1948724" y="4675073"/>
                </a:cubicBezTo>
                <a:lnTo>
                  <a:pt x="1940949" y="4669519"/>
                </a:lnTo>
                <a:cubicBezTo>
                  <a:pt x="1940116" y="4666187"/>
                  <a:pt x="1938450" y="4659800"/>
                  <a:pt x="1938728" y="4659523"/>
                </a:cubicBezTo>
                <a:cubicBezTo>
                  <a:pt x="1940116" y="4657579"/>
                  <a:pt x="1941782" y="4657023"/>
                  <a:pt x="1944004" y="4657301"/>
                </a:cubicBezTo>
                <a:close/>
                <a:moveTo>
                  <a:pt x="1868544" y="4631650"/>
                </a:moveTo>
                <a:cubicBezTo>
                  <a:pt x="1872432" y="4631754"/>
                  <a:pt x="1876944" y="4633698"/>
                  <a:pt x="1880692" y="4633421"/>
                </a:cubicBezTo>
                <a:cubicBezTo>
                  <a:pt x="1881525" y="4633421"/>
                  <a:pt x="1884579" y="4638697"/>
                  <a:pt x="1886523" y="4643140"/>
                </a:cubicBezTo>
                <a:cubicBezTo>
                  <a:pt x="1889855" y="4650082"/>
                  <a:pt x="1892355" y="4660911"/>
                  <a:pt x="1891244" y="4665076"/>
                </a:cubicBezTo>
                <a:cubicBezTo>
                  <a:pt x="1889578" y="4670352"/>
                  <a:pt x="1886246" y="4670630"/>
                  <a:pt x="1882913" y="4673684"/>
                </a:cubicBezTo>
                <a:cubicBezTo>
                  <a:pt x="1879304" y="4673407"/>
                  <a:pt x="1875138" y="4673684"/>
                  <a:pt x="1870140" y="4672296"/>
                </a:cubicBezTo>
                <a:cubicBezTo>
                  <a:pt x="1869029" y="4672018"/>
                  <a:pt x="1866253" y="4667576"/>
                  <a:pt x="1864586" y="4662855"/>
                </a:cubicBezTo>
                <a:cubicBezTo>
                  <a:pt x="1861532" y="4656190"/>
                  <a:pt x="1859310" y="4645916"/>
                  <a:pt x="1860143" y="4640918"/>
                </a:cubicBezTo>
                <a:cubicBezTo>
                  <a:pt x="1861393" y="4633281"/>
                  <a:pt x="1864656" y="4631546"/>
                  <a:pt x="1868544" y="4631650"/>
                </a:cubicBezTo>
                <a:close/>
                <a:moveTo>
                  <a:pt x="1822934" y="4620925"/>
                </a:moveTo>
                <a:cubicBezTo>
                  <a:pt x="1824878" y="4621203"/>
                  <a:pt x="1829598" y="4629533"/>
                  <a:pt x="1832931" y="4634254"/>
                </a:cubicBezTo>
                <a:cubicBezTo>
                  <a:pt x="1832931" y="4639529"/>
                  <a:pt x="1832931" y="4645361"/>
                  <a:pt x="1832375" y="4649526"/>
                </a:cubicBezTo>
                <a:cubicBezTo>
                  <a:pt x="1832098" y="4651748"/>
                  <a:pt x="1830431" y="4650637"/>
                  <a:pt x="1827932" y="4651748"/>
                </a:cubicBezTo>
                <a:cubicBezTo>
                  <a:pt x="1826266" y="4651192"/>
                  <a:pt x="1822656" y="4650081"/>
                  <a:pt x="1818491" y="4647027"/>
                </a:cubicBezTo>
                <a:cubicBezTo>
                  <a:pt x="1817381" y="4646194"/>
                  <a:pt x="1814604" y="4640363"/>
                  <a:pt x="1812660" y="4636753"/>
                </a:cubicBezTo>
                <a:cubicBezTo>
                  <a:pt x="1812382" y="4633143"/>
                  <a:pt x="1810994" y="4626756"/>
                  <a:pt x="1811827" y="4626201"/>
                </a:cubicBezTo>
                <a:cubicBezTo>
                  <a:pt x="1815159" y="4623424"/>
                  <a:pt x="1818491" y="4620370"/>
                  <a:pt x="1822934" y="4620925"/>
                </a:cubicBezTo>
                <a:close/>
                <a:moveTo>
                  <a:pt x="1656048" y="4565666"/>
                </a:moveTo>
                <a:cubicBezTo>
                  <a:pt x="1655215" y="4565666"/>
                  <a:pt x="1656048" y="4571220"/>
                  <a:pt x="1656881" y="4575663"/>
                </a:cubicBezTo>
                <a:cubicBezTo>
                  <a:pt x="1658825" y="4584271"/>
                  <a:pt x="1662712" y="4592602"/>
                  <a:pt x="1666045" y="4594545"/>
                </a:cubicBezTo>
                <a:cubicBezTo>
                  <a:pt x="1668544" y="4596211"/>
                  <a:pt x="1669932" y="4593434"/>
                  <a:pt x="1672987" y="4592046"/>
                </a:cubicBezTo>
                <a:cubicBezTo>
                  <a:pt x="1673542" y="4591491"/>
                  <a:pt x="1675208" y="4590102"/>
                  <a:pt x="1676319" y="4587603"/>
                </a:cubicBezTo>
                <a:cubicBezTo>
                  <a:pt x="1676874" y="4586492"/>
                  <a:pt x="1677430" y="4584549"/>
                  <a:pt x="1676874" y="4580661"/>
                </a:cubicBezTo>
                <a:cubicBezTo>
                  <a:pt x="1676319" y="4575663"/>
                  <a:pt x="1673264" y="4570109"/>
                  <a:pt x="1669932" y="4568999"/>
                </a:cubicBezTo>
                <a:cubicBezTo>
                  <a:pt x="1665211" y="4567332"/>
                  <a:pt x="1660491" y="4565944"/>
                  <a:pt x="1656048" y="4565666"/>
                </a:cubicBezTo>
                <a:close/>
                <a:moveTo>
                  <a:pt x="1463337" y="4542064"/>
                </a:moveTo>
                <a:cubicBezTo>
                  <a:pt x="1462505" y="4545118"/>
                  <a:pt x="1462226" y="4548728"/>
                  <a:pt x="1461672" y="4551782"/>
                </a:cubicBezTo>
                <a:lnTo>
                  <a:pt x="1465837" y="4555670"/>
                </a:lnTo>
                <a:lnTo>
                  <a:pt x="1467225" y="4551782"/>
                </a:lnTo>
                <a:cubicBezTo>
                  <a:pt x="1466392" y="4550116"/>
                  <a:pt x="1465559" y="4547617"/>
                  <a:pt x="1464726" y="4545674"/>
                </a:cubicBezTo>
                <a:cubicBezTo>
                  <a:pt x="1463892" y="4543730"/>
                  <a:pt x="1463337" y="4542064"/>
                  <a:pt x="1463337" y="4542064"/>
                </a:cubicBezTo>
                <a:close/>
                <a:moveTo>
                  <a:pt x="1250078" y="4461814"/>
                </a:moveTo>
                <a:cubicBezTo>
                  <a:pt x="1249522" y="4463480"/>
                  <a:pt x="1248689" y="4464035"/>
                  <a:pt x="1248689" y="4466812"/>
                </a:cubicBezTo>
                <a:cubicBezTo>
                  <a:pt x="1248689" y="4469589"/>
                  <a:pt x="1248967" y="4474032"/>
                  <a:pt x="1250078" y="4478474"/>
                </a:cubicBezTo>
                <a:cubicBezTo>
                  <a:pt x="1250911" y="4481807"/>
                  <a:pt x="1253965" y="4487083"/>
                  <a:pt x="1255631" y="4489582"/>
                </a:cubicBezTo>
                <a:cubicBezTo>
                  <a:pt x="1257298" y="4492081"/>
                  <a:pt x="1258964" y="4493469"/>
                  <a:pt x="1259797" y="4493192"/>
                </a:cubicBezTo>
                <a:cubicBezTo>
                  <a:pt x="1262851" y="4492359"/>
                  <a:pt x="1265073" y="4489304"/>
                  <a:pt x="1262574" y="4475142"/>
                </a:cubicBezTo>
                <a:cubicBezTo>
                  <a:pt x="1261463" y="4468478"/>
                  <a:pt x="1253688" y="4459592"/>
                  <a:pt x="1250078" y="4461814"/>
                </a:cubicBezTo>
                <a:close/>
                <a:moveTo>
                  <a:pt x="1619672" y="4458481"/>
                </a:moveTo>
                <a:cubicBezTo>
                  <a:pt x="1606898" y="4459314"/>
                  <a:pt x="1601345" y="4459592"/>
                  <a:pt x="1595791" y="4460147"/>
                </a:cubicBezTo>
                <a:cubicBezTo>
                  <a:pt x="1593570" y="4460425"/>
                  <a:pt x="1591348" y="4460425"/>
                  <a:pt x="1589960" y="4463202"/>
                </a:cubicBezTo>
                <a:cubicBezTo>
                  <a:pt x="1588571" y="4465979"/>
                  <a:pt x="1589960" y="4474865"/>
                  <a:pt x="1593292" y="4485972"/>
                </a:cubicBezTo>
                <a:cubicBezTo>
                  <a:pt x="1597735" y="4500411"/>
                  <a:pt x="1601623" y="4508186"/>
                  <a:pt x="1604399" y="4508186"/>
                </a:cubicBezTo>
                <a:cubicBezTo>
                  <a:pt x="1627447" y="4507353"/>
                  <a:pt x="1656603" y="4525125"/>
                  <a:pt x="1677985" y="4517905"/>
                </a:cubicBezTo>
                <a:cubicBezTo>
                  <a:pt x="1686038" y="4515128"/>
                  <a:pt x="1695479" y="4516239"/>
                  <a:pt x="1706586" y="4523459"/>
                </a:cubicBezTo>
                <a:cubicBezTo>
                  <a:pt x="1727968" y="4537065"/>
                  <a:pt x="1742129" y="4529568"/>
                  <a:pt x="1754347" y="4515961"/>
                </a:cubicBezTo>
                <a:cubicBezTo>
                  <a:pt x="1756846" y="4513462"/>
                  <a:pt x="1755180" y="4505409"/>
                  <a:pt x="1749627" y="4494302"/>
                </a:cubicBezTo>
                <a:cubicBezTo>
                  <a:pt x="1747683" y="4490137"/>
                  <a:pt x="1745184" y="4485139"/>
                  <a:pt x="1743795" y="4484028"/>
                </a:cubicBezTo>
                <a:cubicBezTo>
                  <a:pt x="1721581" y="4462924"/>
                  <a:pt x="1709918" y="4476253"/>
                  <a:pt x="1693257" y="4472088"/>
                </a:cubicBezTo>
                <a:cubicBezTo>
                  <a:pt x="1682428" y="4469589"/>
                  <a:pt x="1672987" y="4471810"/>
                  <a:pt x="1662435" y="4469589"/>
                </a:cubicBezTo>
                <a:cubicBezTo>
                  <a:pt x="1645774" y="4466256"/>
                  <a:pt x="1628280" y="4460703"/>
                  <a:pt x="1619672" y="4458481"/>
                </a:cubicBezTo>
                <a:close/>
                <a:moveTo>
                  <a:pt x="1767503" y="4393122"/>
                </a:moveTo>
                <a:cubicBezTo>
                  <a:pt x="1769204" y="4393087"/>
                  <a:pt x="1771147" y="4393920"/>
                  <a:pt x="1773507" y="4396558"/>
                </a:cubicBezTo>
                <a:cubicBezTo>
                  <a:pt x="1800720" y="4426548"/>
                  <a:pt x="1816826" y="4420161"/>
                  <a:pt x="1835986" y="4423771"/>
                </a:cubicBezTo>
                <a:cubicBezTo>
                  <a:pt x="1841817" y="4424882"/>
                  <a:pt x="1848481" y="4427659"/>
                  <a:pt x="1854313" y="4427936"/>
                </a:cubicBezTo>
                <a:cubicBezTo>
                  <a:pt x="1857645" y="4428214"/>
                  <a:pt x="1862088" y="4429880"/>
                  <a:pt x="1862643" y="4423216"/>
                </a:cubicBezTo>
                <a:cubicBezTo>
                  <a:pt x="1866253" y="4388228"/>
                  <a:pt x="1885968" y="4399891"/>
                  <a:pt x="1902629" y="4403223"/>
                </a:cubicBezTo>
                <a:cubicBezTo>
                  <a:pt x="1909849" y="4404611"/>
                  <a:pt x="1918735" y="4411553"/>
                  <a:pt x="1927343" y="4417107"/>
                </a:cubicBezTo>
                <a:cubicBezTo>
                  <a:pt x="1929564" y="4419051"/>
                  <a:pt x="1934007" y="4429880"/>
                  <a:pt x="1937617" y="4442931"/>
                </a:cubicBezTo>
                <a:cubicBezTo>
                  <a:pt x="1938728" y="4447652"/>
                  <a:pt x="1939561" y="4453761"/>
                  <a:pt x="1938450" y="4453205"/>
                </a:cubicBezTo>
                <a:cubicBezTo>
                  <a:pt x="1929009" y="4448207"/>
                  <a:pt x="1923455" y="4455149"/>
                  <a:pt x="1917069" y="4458759"/>
                </a:cubicBezTo>
                <a:cubicBezTo>
                  <a:pt x="1899019" y="4469033"/>
                  <a:pt x="1878749" y="4472365"/>
                  <a:pt x="1859866" y="4479863"/>
                </a:cubicBezTo>
                <a:cubicBezTo>
                  <a:pt x="1844038" y="4486249"/>
                  <a:pt x="1828488" y="4494302"/>
                  <a:pt x="1813493" y="4503188"/>
                </a:cubicBezTo>
                <a:cubicBezTo>
                  <a:pt x="1809884" y="4505409"/>
                  <a:pt x="1805163" y="4507076"/>
                  <a:pt x="1805718" y="4519294"/>
                </a:cubicBezTo>
                <a:cubicBezTo>
                  <a:pt x="1807107" y="4551227"/>
                  <a:pt x="1797388" y="4552060"/>
                  <a:pt x="1788502" y="4555670"/>
                </a:cubicBezTo>
                <a:cubicBezTo>
                  <a:pt x="1766843" y="4564833"/>
                  <a:pt x="1744906" y="4573719"/>
                  <a:pt x="1723247" y="4583716"/>
                </a:cubicBezTo>
                <a:cubicBezTo>
                  <a:pt x="1721859" y="4584271"/>
                  <a:pt x="1723525" y="4593434"/>
                  <a:pt x="1723802" y="4598710"/>
                </a:cubicBezTo>
                <a:cubicBezTo>
                  <a:pt x="1725746" y="4601487"/>
                  <a:pt x="1728245" y="4606486"/>
                  <a:pt x="1729356" y="4606486"/>
                </a:cubicBezTo>
                <a:cubicBezTo>
                  <a:pt x="1746017" y="4606208"/>
                  <a:pt x="1760179" y="4597600"/>
                  <a:pt x="1781838" y="4611761"/>
                </a:cubicBezTo>
                <a:cubicBezTo>
                  <a:pt x="1785170" y="4613983"/>
                  <a:pt x="1789891" y="4622869"/>
                  <a:pt x="1793223" y="4635364"/>
                </a:cubicBezTo>
                <a:cubicBezTo>
                  <a:pt x="1795722" y="4644250"/>
                  <a:pt x="1796277" y="4652025"/>
                  <a:pt x="1796833" y="4658412"/>
                </a:cubicBezTo>
                <a:cubicBezTo>
                  <a:pt x="1797110" y="4661744"/>
                  <a:pt x="1795722" y="4661466"/>
                  <a:pt x="1794889" y="4662022"/>
                </a:cubicBezTo>
                <a:cubicBezTo>
                  <a:pt x="1785170" y="4670352"/>
                  <a:pt x="1774896" y="4676461"/>
                  <a:pt x="1757124" y="4659523"/>
                </a:cubicBezTo>
                <a:cubicBezTo>
                  <a:pt x="1747961" y="4650915"/>
                  <a:pt x="1741852" y="4654247"/>
                  <a:pt x="1735187" y="4654524"/>
                </a:cubicBezTo>
                <a:cubicBezTo>
                  <a:pt x="1720748" y="4655080"/>
                  <a:pt x="1709363" y="4665632"/>
                  <a:pt x="1688537" y="4645639"/>
                </a:cubicBezTo>
                <a:cubicBezTo>
                  <a:pt x="1682428" y="4639807"/>
                  <a:pt x="1679096" y="4644250"/>
                  <a:pt x="1675764" y="4647582"/>
                </a:cubicBezTo>
                <a:cubicBezTo>
                  <a:pt x="1665211" y="4657301"/>
                  <a:pt x="1649106" y="4648415"/>
                  <a:pt x="1633834" y="4643417"/>
                </a:cubicBezTo>
                <a:cubicBezTo>
                  <a:pt x="1631334" y="4642584"/>
                  <a:pt x="1627447" y="4636753"/>
                  <a:pt x="1624392" y="4633698"/>
                </a:cubicBezTo>
                <a:cubicBezTo>
                  <a:pt x="1619116" y="4628422"/>
                  <a:pt x="1609120" y="4610095"/>
                  <a:pt x="1608009" y="4603153"/>
                </a:cubicBezTo>
                <a:cubicBezTo>
                  <a:pt x="1606343" y="4592879"/>
                  <a:pt x="1607176" y="4589825"/>
                  <a:pt x="1610508" y="4591768"/>
                </a:cubicBezTo>
                <a:cubicBezTo>
                  <a:pt x="1618839" y="4597044"/>
                  <a:pt x="1625781" y="4597322"/>
                  <a:pt x="1627169" y="4581494"/>
                </a:cubicBezTo>
                <a:cubicBezTo>
                  <a:pt x="1627447" y="4576773"/>
                  <a:pt x="1625503" y="4566499"/>
                  <a:pt x="1624670" y="4559002"/>
                </a:cubicBezTo>
                <a:cubicBezTo>
                  <a:pt x="1623004" y="4556781"/>
                  <a:pt x="1620782" y="4553448"/>
                  <a:pt x="1619394" y="4552060"/>
                </a:cubicBezTo>
                <a:cubicBezTo>
                  <a:pt x="1605510" y="4540675"/>
                  <a:pt x="1602178" y="4560946"/>
                  <a:pt x="1591348" y="4558724"/>
                </a:cubicBezTo>
                <a:cubicBezTo>
                  <a:pt x="1589127" y="4558169"/>
                  <a:pt x="1585239" y="4555392"/>
                  <a:pt x="1581629" y="4547895"/>
                </a:cubicBezTo>
                <a:cubicBezTo>
                  <a:pt x="1569134" y="4521515"/>
                  <a:pt x="1556361" y="4495135"/>
                  <a:pt x="1543865" y="4461536"/>
                </a:cubicBezTo>
                <a:cubicBezTo>
                  <a:pt x="1541088" y="4454038"/>
                  <a:pt x="1535257" y="4422938"/>
                  <a:pt x="1536090" y="4419883"/>
                </a:cubicBezTo>
                <a:cubicBezTo>
                  <a:pt x="1536923" y="4416274"/>
                  <a:pt x="1538033" y="4412664"/>
                  <a:pt x="1539144" y="4409609"/>
                </a:cubicBezTo>
                <a:cubicBezTo>
                  <a:pt x="1539700" y="4408221"/>
                  <a:pt x="1540810" y="4407943"/>
                  <a:pt x="1541643" y="4407388"/>
                </a:cubicBezTo>
                <a:cubicBezTo>
                  <a:pt x="1546642" y="4405167"/>
                  <a:pt x="1551362" y="4403223"/>
                  <a:pt x="1556361" y="4401001"/>
                </a:cubicBezTo>
                <a:cubicBezTo>
                  <a:pt x="1573577" y="4402390"/>
                  <a:pt x="1589127" y="4397947"/>
                  <a:pt x="1610508" y="4412664"/>
                </a:cubicBezTo>
                <a:cubicBezTo>
                  <a:pt x="1616062" y="4416551"/>
                  <a:pt x="1620505" y="4415718"/>
                  <a:pt x="1624948" y="4415996"/>
                </a:cubicBezTo>
                <a:cubicBezTo>
                  <a:pt x="1673264" y="4416551"/>
                  <a:pt x="1723247" y="4420994"/>
                  <a:pt x="1762955" y="4394892"/>
                </a:cubicBezTo>
                <a:cubicBezTo>
                  <a:pt x="1764344" y="4394059"/>
                  <a:pt x="1765802" y="4393156"/>
                  <a:pt x="1767503" y="4393122"/>
                </a:cubicBezTo>
                <a:close/>
                <a:moveTo>
                  <a:pt x="1186766" y="4382674"/>
                </a:moveTo>
                <a:cubicBezTo>
                  <a:pt x="1185933" y="4382952"/>
                  <a:pt x="1187044" y="4389339"/>
                  <a:pt x="1188155" y="4394060"/>
                </a:cubicBezTo>
                <a:cubicBezTo>
                  <a:pt x="1190932" y="4406555"/>
                  <a:pt x="1195097" y="4417385"/>
                  <a:pt x="1198429" y="4421272"/>
                </a:cubicBezTo>
                <a:cubicBezTo>
                  <a:pt x="1200095" y="4422938"/>
                  <a:pt x="1201206" y="4423771"/>
                  <a:pt x="1202595" y="4424327"/>
                </a:cubicBezTo>
                <a:cubicBezTo>
                  <a:pt x="1203705" y="4424882"/>
                  <a:pt x="1205093" y="4425160"/>
                  <a:pt x="1206204" y="4425715"/>
                </a:cubicBezTo>
                <a:cubicBezTo>
                  <a:pt x="1208426" y="4424605"/>
                  <a:pt x="1208982" y="4418218"/>
                  <a:pt x="1206483" y="4411553"/>
                </a:cubicBezTo>
                <a:cubicBezTo>
                  <a:pt x="1202595" y="4401834"/>
                  <a:pt x="1197874" y="4392116"/>
                  <a:pt x="1194542" y="4387118"/>
                </a:cubicBezTo>
                <a:cubicBezTo>
                  <a:pt x="1191209" y="4382397"/>
                  <a:pt x="1188710" y="4382397"/>
                  <a:pt x="1186766" y="4382674"/>
                </a:cubicBezTo>
                <a:close/>
                <a:moveTo>
                  <a:pt x="1568856" y="4233282"/>
                </a:moveTo>
                <a:cubicBezTo>
                  <a:pt x="1579130" y="4233837"/>
                  <a:pt x="1589127" y="4233837"/>
                  <a:pt x="1599679" y="4235226"/>
                </a:cubicBezTo>
                <a:cubicBezTo>
                  <a:pt x="1602733" y="4235781"/>
                  <a:pt x="1606621" y="4242445"/>
                  <a:pt x="1608009" y="4248277"/>
                </a:cubicBezTo>
                <a:cubicBezTo>
                  <a:pt x="1609120" y="4253275"/>
                  <a:pt x="1609953" y="4259106"/>
                  <a:pt x="1609120" y="4259384"/>
                </a:cubicBezTo>
                <a:cubicBezTo>
                  <a:pt x="1598290" y="4264105"/>
                  <a:pt x="1590515" y="4276323"/>
                  <a:pt x="1589404" y="4307423"/>
                </a:cubicBezTo>
                <a:cubicBezTo>
                  <a:pt x="1589127" y="4320196"/>
                  <a:pt x="1583018" y="4320474"/>
                  <a:pt x="1574410" y="4310755"/>
                </a:cubicBezTo>
                <a:cubicBezTo>
                  <a:pt x="1572744" y="4309089"/>
                  <a:pt x="1569689" y="4304368"/>
                  <a:pt x="1568578" y="4300481"/>
                </a:cubicBezTo>
                <a:cubicBezTo>
                  <a:pt x="1565246" y="4290484"/>
                  <a:pt x="1561359" y="4278266"/>
                  <a:pt x="1559693" y="4270213"/>
                </a:cubicBezTo>
                <a:cubicBezTo>
                  <a:pt x="1557749" y="4261328"/>
                  <a:pt x="1556916" y="4252442"/>
                  <a:pt x="1558027" y="4249943"/>
                </a:cubicBezTo>
                <a:cubicBezTo>
                  <a:pt x="1561081" y="4242445"/>
                  <a:pt x="1565246" y="4238558"/>
                  <a:pt x="1568856" y="4233282"/>
                </a:cubicBezTo>
                <a:close/>
                <a:moveTo>
                  <a:pt x="3684511" y="4177745"/>
                </a:moveTo>
                <a:cubicBezTo>
                  <a:pt x="3684511" y="4175801"/>
                  <a:pt x="3686177" y="4176357"/>
                  <a:pt x="3687565" y="4178578"/>
                </a:cubicBezTo>
                <a:cubicBezTo>
                  <a:pt x="3688398" y="4179411"/>
                  <a:pt x="3690620" y="4185243"/>
                  <a:pt x="3692286" y="4188853"/>
                </a:cubicBezTo>
                <a:cubicBezTo>
                  <a:pt x="3692008" y="4190796"/>
                  <a:pt x="3692563" y="4194684"/>
                  <a:pt x="3691453" y="4193851"/>
                </a:cubicBezTo>
                <a:cubicBezTo>
                  <a:pt x="3687288" y="4191074"/>
                  <a:pt x="3684511" y="4184410"/>
                  <a:pt x="3684511" y="4177745"/>
                </a:cubicBezTo>
                <a:close/>
                <a:moveTo>
                  <a:pt x="3806968" y="4158030"/>
                </a:moveTo>
                <a:cubicBezTo>
                  <a:pt x="3808634" y="4160529"/>
                  <a:pt x="3810300" y="4163306"/>
                  <a:pt x="3811966" y="4166082"/>
                </a:cubicBezTo>
                <a:cubicBezTo>
                  <a:pt x="3811966" y="4168026"/>
                  <a:pt x="3812244" y="4171636"/>
                  <a:pt x="3811688" y="4172192"/>
                </a:cubicBezTo>
                <a:cubicBezTo>
                  <a:pt x="3810855" y="4172747"/>
                  <a:pt x="3809189" y="4170526"/>
                  <a:pt x="3807800" y="4169415"/>
                </a:cubicBezTo>
                <a:cubicBezTo>
                  <a:pt x="3806690" y="4165805"/>
                  <a:pt x="3804746" y="4160529"/>
                  <a:pt x="3804746" y="4159418"/>
                </a:cubicBezTo>
                <a:cubicBezTo>
                  <a:pt x="3804746" y="4157752"/>
                  <a:pt x="3806134" y="4158308"/>
                  <a:pt x="3806968" y="4158030"/>
                </a:cubicBezTo>
                <a:close/>
                <a:moveTo>
                  <a:pt x="1658269" y="4130852"/>
                </a:moveTo>
                <a:cubicBezTo>
                  <a:pt x="1659658" y="4131720"/>
                  <a:pt x="1661324" y="4133317"/>
                  <a:pt x="1662712" y="4134428"/>
                </a:cubicBezTo>
                <a:cubicBezTo>
                  <a:pt x="1663823" y="4135538"/>
                  <a:pt x="1666599" y="4139426"/>
                  <a:pt x="1668266" y="4143869"/>
                </a:cubicBezTo>
                <a:cubicBezTo>
                  <a:pt x="1669932" y="4148034"/>
                  <a:pt x="1671598" y="4155254"/>
                  <a:pt x="1672708" y="4159974"/>
                </a:cubicBezTo>
                <a:cubicBezTo>
                  <a:pt x="1676318" y="4176080"/>
                  <a:pt x="1676318" y="4184411"/>
                  <a:pt x="1674097" y="4188020"/>
                </a:cubicBezTo>
                <a:cubicBezTo>
                  <a:pt x="1666599" y="4201071"/>
                  <a:pt x="1653549" y="4199405"/>
                  <a:pt x="1649939" y="4223286"/>
                </a:cubicBezTo>
                <a:cubicBezTo>
                  <a:pt x="1648828" y="4229395"/>
                  <a:pt x="1649661" y="4242446"/>
                  <a:pt x="1645773" y="4238558"/>
                </a:cubicBezTo>
                <a:cubicBezTo>
                  <a:pt x="1634388" y="4226618"/>
                  <a:pt x="1634388" y="4249666"/>
                  <a:pt x="1623004" y="4234671"/>
                </a:cubicBezTo>
                <a:cubicBezTo>
                  <a:pt x="1622170" y="4233838"/>
                  <a:pt x="1619671" y="4225507"/>
                  <a:pt x="1618005" y="4220787"/>
                </a:cubicBezTo>
                <a:cubicBezTo>
                  <a:pt x="1617450" y="4216622"/>
                  <a:pt x="1616339" y="4211068"/>
                  <a:pt x="1616617" y="4209124"/>
                </a:cubicBezTo>
                <a:cubicBezTo>
                  <a:pt x="1617172" y="4204959"/>
                  <a:pt x="1618005" y="4200793"/>
                  <a:pt x="1619671" y="4199405"/>
                </a:cubicBezTo>
                <a:cubicBezTo>
                  <a:pt x="1634944" y="4185799"/>
                  <a:pt x="1649383" y="4169971"/>
                  <a:pt x="1655492" y="4131651"/>
                </a:cubicBezTo>
                <a:cubicBezTo>
                  <a:pt x="1655770" y="4129846"/>
                  <a:pt x="1656881" y="4129985"/>
                  <a:pt x="1658269" y="4130852"/>
                </a:cubicBezTo>
                <a:close/>
                <a:moveTo>
                  <a:pt x="1749627" y="4125819"/>
                </a:moveTo>
                <a:cubicBezTo>
                  <a:pt x="1755458" y="4122765"/>
                  <a:pt x="1762956" y="4130818"/>
                  <a:pt x="1763511" y="4138315"/>
                </a:cubicBezTo>
                <a:cubicBezTo>
                  <a:pt x="1764344" y="4144979"/>
                  <a:pt x="1763789" y="4149700"/>
                  <a:pt x="1762678" y="4152477"/>
                </a:cubicBezTo>
                <a:cubicBezTo>
                  <a:pt x="1761567" y="4155531"/>
                  <a:pt x="1759346" y="4155809"/>
                  <a:pt x="1757402" y="4156364"/>
                </a:cubicBezTo>
                <a:cubicBezTo>
                  <a:pt x="1755458" y="4156920"/>
                  <a:pt x="1753515" y="4157475"/>
                  <a:pt x="1751016" y="4156364"/>
                </a:cubicBezTo>
                <a:cubicBezTo>
                  <a:pt x="1749905" y="4156086"/>
                  <a:pt x="1747683" y="4153310"/>
                  <a:pt x="1746017" y="4149422"/>
                </a:cubicBezTo>
                <a:cubicBezTo>
                  <a:pt x="1742685" y="4141370"/>
                  <a:pt x="1741297" y="4134150"/>
                  <a:pt x="1743240" y="4131651"/>
                </a:cubicBezTo>
                <a:cubicBezTo>
                  <a:pt x="1745462" y="4128596"/>
                  <a:pt x="1748239" y="4126930"/>
                  <a:pt x="1749627" y="4125819"/>
                </a:cubicBezTo>
                <a:close/>
                <a:moveTo>
                  <a:pt x="1040984" y="4116933"/>
                </a:moveTo>
                <a:cubicBezTo>
                  <a:pt x="1039318" y="4120821"/>
                  <a:pt x="1040706" y="4126097"/>
                  <a:pt x="1045149" y="4129984"/>
                </a:cubicBezTo>
                <a:cubicBezTo>
                  <a:pt x="1046260" y="4130817"/>
                  <a:pt x="1045704" y="4126097"/>
                  <a:pt x="1045704" y="4124153"/>
                </a:cubicBezTo>
                <a:cubicBezTo>
                  <a:pt x="1044038" y="4121654"/>
                  <a:pt x="1042650" y="4119432"/>
                  <a:pt x="1040984" y="4116933"/>
                </a:cubicBezTo>
                <a:close/>
                <a:moveTo>
                  <a:pt x="1530813" y="4113879"/>
                </a:moveTo>
                <a:cubicBezTo>
                  <a:pt x="1534701" y="4118877"/>
                  <a:pt x="1539144" y="4128318"/>
                  <a:pt x="1541643" y="4138870"/>
                </a:cubicBezTo>
                <a:cubicBezTo>
                  <a:pt x="1543865" y="4148311"/>
                  <a:pt x="1546086" y="4157752"/>
                  <a:pt x="1546641" y="4164416"/>
                </a:cubicBezTo>
                <a:cubicBezTo>
                  <a:pt x="1547752" y="4174135"/>
                  <a:pt x="1539977" y="4164694"/>
                  <a:pt x="1535256" y="4151088"/>
                </a:cubicBezTo>
                <a:cubicBezTo>
                  <a:pt x="1529980" y="4136371"/>
                  <a:pt x="1527481" y="4122764"/>
                  <a:pt x="1528314" y="4114711"/>
                </a:cubicBezTo>
                <a:cubicBezTo>
                  <a:pt x="1528314" y="4112768"/>
                  <a:pt x="1529425" y="4112213"/>
                  <a:pt x="1530813" y="4113879"/>
                </a:cubicBezTo>
                <a:close/>
                <a:moveTo>
                  <a:pt x="1297561" y="4090831"/>
                </a:moveTo>
                <a:lnTo>
                  <a:pt x="1299227" y="4100272"/>
                </a:lnTo>
                <a:lnTo>
                  <a:pt x="1301449" y="4100828"/>
                </a:lnTo>
                <a:close/>
                <a:moveTo>
                  <a:pt x="3968509" y="4071949"/>
                </a:moveTo>
                <a:cubicBezTo>
                  <a:pt x="3970245" y="4074031"/>
                  <a:pt x="3972605" y="4078335"/>
                  <a:pt x="3975520" y="4085000"/>
                </a:cubicBezTo>
                <a:cubicBezTo>
                  <a:pt x="3976631" y="4088054"/>
                  <a:pt x="3978019" y="4094719"/>
                  <a:pt x="3977742" y="4096385"/>
                </a:cubicBezTo>
                <a:cubicBezTo>
                  <a:pt x="3976908" y="4100550"/>
                  <a:pt x="3973021" y="4095830"/>
                  <a:pt x="3967467" y="4083334"/>
                </a:cubicBezTo>
                <a:cubicBezTo>
                  <a:pt x="3966357" y="4080835"/>
                  <a:pt x="3966079" y="4076114"/>
                  <a:pt x="3965246" y="4072227"/>
                </a:cubicBezTo>
                <a:cubicBezTo>
                  <a:pt x="3965663" y="4070005"/>
                  <a:pt x="3966774" y="4069866"/>
                  <a:pt x="3968509" y="4071949"/>
                </a:cubicBezTo>
                <a:close/>
                <a:moveTo>
                  <a:pt x="3674965" y="4063271"/>
                </a:moveTo>
                <a:cubicBezTo>
                  <a:pt x="3676388" y="4064451"/>
                  <a:pt x="3678401" y="4067645"/>
                  <a:pt x="3680900" y="4072782"/>
                </a:cubicBezTo>
                <a:cubicBezTo>
                  <a:pt x="3682289" y="4075836"/>
                  <a:pt x="3683955" y="4081945"/>
                  <a:pt x="3685343" y="4086666"/>
                </a:cubicBezTo>
                <a:cubicBezTo>
                  <a:pt x="3684510" y="4090276"/>
                  <a:pt x="3681456" y="4087499"/>
                  <a:pt x="3675902" y="4076669"/>
                </a:cubicBezTo>
                <a:cubicBezTo>
                  <a:pt x="3674792" y="4074448"/>
                  <a:pt x="3672570" y="4067228"/>
                  <a:pt x="3672570" y="4065840"/>
                </a:cubicBezTo>
                <a:cubicBezTo>
                  <a:pt x="3672709" y="4062924"/>
                  <a:pt x="3673542" y="4062091"/>
                  <a:pt x="3674965" y="4063271"/>
                </a:cubicBezTo>
                <a:close/>
                <a:moveTo>
                  <a:pt x="3922206" y="4051123"/>
                </a:moveTo>
                <a:cubicBezTo>
                  <a:pt x="3925260" y="4048901"/>
                  <a:pt x="3933869" y="4058620"/>
                  <a:pt x="3935813" y="4066950"/>
                </a:cubicBezTo>
                <a:cubicBezTo>
                  <a:pt x="3938867" y="4077502"/>
                  <a:pt x="3938589" y="4081668"/>
                  <a:pt x="3936090" y="4081668"/>
                </a:cubicBezTo>
                <a:cubicBezTo>
                  <a:pt x="3933869" y="4081668"/>
                  <a:pt x="3931925" y="4082223"/>
                  <a:pt x="3929426" y="4081668"/>
                </a:cubicBezTo>
                <a:cubicBezTo>
                  <a:pt x="3926649" y="4081112"/>
                  <a:pt x="3923039" y="4076114"/>
                  <a:pt x="3919707" y="4067784"/>
                </a:cubicBezTo>
                <a:cubicBezTo>
                  <a:pt x="3918318" y="4064729"/>
                  <a:pt x="3918318" y="4060286"/>
                  <a:pt x="3918596" y="4058620"/>
                </a:cubicBezTo>
                <a:cubicBezTo>
                  <a:pt x="3919429" y="4055288"/>
                  <a:pt x="3921095" y="4053622"/>
                  <a:pt x="3922206" y="4051123"/>
                </a:cubicBezTo>
                <a:close/>
                <a:moveTo>
                  <a:pt x="1653549" y="4049874"/>
                </a:moveTo>
                <a:cubicBezTo>
                  <a:pt x="1654868" y="4047722"/>
                  <a:pt x="1657436" y="4048902"/>
                  <a:pt x="1660213" y="4050846"/>
                </a:cubicBezTo>
                <a:cubicBezTo>
                  <a:pt x="1661324" y="4051679"/>
                  <a:pt x="1664101" y="4057788"/>
                  <a:pt x="1666045" y="4061398"/>
                </a:cubicBezTo>
                <a:cubicBezTo>
                  <a:pt x="1666600" y="4065563"/>
                  <a:pt x="1668266" y="4072227"/>
                  <a:pt x="1667711" y="4073060"/>
                </a:cubicBezTo>
                <a:cubicBezTo>
                  <a:pt x="1665489" y="4076115"/>
                  <a:pt x="1662990" y="4078058"/>
                  <a:pt x="1659935" y="4078614"/>
                </a:cubicBezTo>
                <a:cubicBezTo>
                  <a:pt x="1659102" y="4078892"/>
                  <a:pt x="1656326" y="4072227"/>
                  <a:pt x="1654382" y="4068895"/>
                </a:cubicBezTo>
                <a:cubicBezTo>
                  <a:pt x="1652161" y="4057510"/>
                  <a:pt x="1652230" y="4052026"/>
                  <a:pt x="1653549" y="4049874"/>
                </a:cubicBezTo>
                <a:close/>
                <a:moveTo>
                  <a:pt x="491175" y="4047513"/>
                </a:moveTo>
                <a:cubicBezTo>
                  <a:pt x="491453" y="4048346"/>
                  <a:pt x="491453" y="4048901"/>
                  <a:pt x="491730" y="4049735"/>
                </a:cubicBezTo>
                <a:cubicBezTo>
                  <a:pt x="491730" y="4050290"/>
                  <a:pt x="492008" y="4051401"/>
                  <a:pt x="492008" y="4052233"/>
                </a:cubicBezTo>
                <a:close/>
                <a:moveTo>
                  <a:pt x="4005788" y="4024187"/>
                </a:moveTo>
                <a:cubicBezTo>
                  <a:pt x="4008010" y="4024465"/>
                  <a:pt x="4010509" y="4024465"/>
                  <a:pt x="4014119" y="4028353"/>
                </a:cubicBezTo>
                <a:cubicBezTo>
                  <a:pt x="4017729" y="4032240"/>
                  <a:pt x="4022449" y="4039737"/>
                  <a:pt x="4027169" y="4048623"/>
                </a:cubicBezTo>
                <a:cubicBezTo>
                  <a:pt x="4032723" y="4058342"/>
                  <a:pt x="4039943" y="4085277"/>
                  <a:pt x="4037722" y="4086666"/>
                </a:cubicBezTo>
                <a:cubicBezTo>
                  <a:pt x="4034112" y="4088887"/>
                  <a:pt x="4030224" y="4090553"/>
                  <a:pt x="4023560" y="4093885"/>
                </a:cubicBezTo>
                <a:cubicBezTo>
                  <a:pt x="4022171" y="4093608"/>
                  <a:pt x="4017729" y="4094163"/>
                  <a:pt x="4011897" y="4090831"/>
                </a:cubicBezTo>
                <a:cubicBezTo>
                  <a:pt x="4009676" y="4089442"/>
                  <a:pt x="4004677" y="4080001"/>
                  <a:pt x="4000512" y="4073337"/>
                </a:cubicBezTo>
                <a:cubicBezTo>
                  <a:pt x="4000235" y="4072782"/>
                  <a:pt x="3997458" y="4062785"/>
                  <a:pt x="3997458" y="4060564"/>
                </a:cubicBezTo>
                <a:cubicBezTo>
                  <a:pt x="3997458" y="4042514"/>
                  <a:pt x="3996625" y="4022799"/>
                  <a:pt x="4005788" y="4024187"/>
                </a:cubicBezTo>
                <a:close/>
                <a:moveTo>
                  <a:pt x="4047162" y="4022522"/>
                </a:moveTo>
                <a:cubicBezTo>
                  <a:pt x="4051605" y="4021967"/>
                  <a:pt x="4056603" y="4023633"/>
                  <a:pt x="4061324" y="4024188"/>
                </a:cubicBezTo>
                <a:cubicBezTo>
                  <a:pt x="4064101" y="4025576"/>
                  <a:pt x="4066600" y="4026132"/>
                  <a:pt x="4069654" y="4029186"/>
                </a:cubicBezTo>
                <a:cubicBezTo>
                  <a:pt x="4071043" y="4030297"/>
                  <a:pt x="4073819" y="4035295"/>
                  <a:pt x="4076041" y="4038627"/>
                </a:cubicBezTo>
                <a:cubicBezTo>
                  <a:pt x="4076319" y="4041682"/>
                  <a:pt x="4077429" y="4046125"/>
                  <a:pt x="4076874" y="4047791"/>
                </a:cubicBezTo>
                <a:cubicBezTo>
                  <a:pt x="4073264" y="4060842"/>
                  <a:pt x="4067988" y="4069728"/>
                  <a:pt x="4057159" y="4065285"/>
                </a:cubicBezTo>
                <a:cubicBezTo>
                  <a:pt x="4055215" y="4064452"/>
                  <a:pt x="4049383" y="4054455"/>
                  <a:pt x="4045496" y="4048624"/>
                </a:cubicBezTo>
                <a:cubicBezTo>
                  <a:pt x="4044663" y="4041959"/>
                  <a:pt x="4042719" y="4033074"/>
                  <a:pt x="4042997" y="4028909"/>
                </a:cubicBezTo>
                <a:cubicBezTo>
                  <a:pt x="4043275" y="4024465"/>
                  <a:pt x="4044941" y="4022799"/>
                  <a:pt x="4047162" y="4022522"/>
                </a:cubicBezTo>
                <a:close/>
                <a:moveTo>
                  <a:pt x="2803427" y="4022244"/>
                </a:moveTo>
                <a:cubicBezTo>
                  <a:pt x="2807037" y="4020856"/>
                  <a:pt x="2813146" y="4029186"/>
                  <a:pt x="2817311" y="4041126"/>
                </a:cubicBezTo>
                <a:cubicBezTo>
                  <a:pt x="2821477" y="4052511"/>
                  <a:pt x="2820644" y="4059453"/>
                  <a:pt x="2814812" y="4056954"/>
                </a:cubicBezTo>
                <a:cubicBezTo>
                  <a:pt x="2812313" y="4055843"/>
                  <a:pt x="2809259" y="4052789"/>
                  <a:pt x="2805927" y="4049179"/>
                </a:cubicBezTo>
                <a:cubicBezTo>
                  <a:pt x="2804816" y="4048068"/>
                  <a:pt x="2801761" y="4041126"/>
                  <a:pt x="2801206" y="4039460"/>
                </a:cubicBezTo>
                <a:cubicBezTo>
                  <a:pt x="2800095" y="4035017"/>
                  <a:pt x="2799262" y="4030297"/>
                  <a:pt x="2799540" y="4028908"/>
                </a:cubicBezTo>
                <a:cubicBezTo>
                  <a:pt x="2800373" y="4025576"/>
                  <a:pt x="2802039" y="4024465"/>
                  <a:pt x="2803427" y="4022244"/>
                </a:cubicBezTo>
                <a:close/>
                <a:moveTo>
                  <a:pt x="4306239" y="3993088"/>
                </a:moveTo>
                <a:cubicBezTo>
                  <a:pt x="4306517" y="3993088"/>
                  <a:pt x="4309016" y="3998364"/>
                  <a:pt x="4310405" y="4001141"/>
                </a:cubicBezTo>
                <a:lnTo>
                  <a:pt x="4309572" y="4005306"/>
                </a:lnTo>
                <a:cubicBezTo>
                  <a:pt x="4307906" y="4002251"/>
                  <a:pt x="4306517" y="3999474"/>
                  <a:pt x="4305129" y="3996698"/>
                </a:cubicBezTo>
                <a:cubicBezTo>
                  <a:pt x="4305407" y="3995309"/>
                  <a:pt x="4305407" y="3993088"/>
                  <a:pt x="4306239" y="3993088"/>
                </a:cubicBezTo>
                <a:close/>
                <a:moveTo>
                  <a:pt x="4166010" y="3985590"/>
                </a:moveTo>
                <a:lnTo>
                  <a:pt x="4170175" y="3996697"/>
                </a:lnTo>
                <a:lnTo>
                  <a:pt x="4165732" y="3990866"/>
                </a:lnTo>
                <a:close/>
                <a:moveTo>
                  <a:pt x="3557332" y="3969762"/>
                </a:moveTo>
                <a:cubicBezTo>
                  <a:pt x="3560109" y="3969762"/>
                  <a:pt x="3564274" y="3968929"/>
                  <a:pt x="3569273" y="3970040"/>
                </a:cubicBezTo>
                <a:cubicBezTo>
                  <a:pt x="3572050" y="3970595"/>
                  <a:pt x="3577048" y="3979481"/>
                  <a:pt x="3581490" y="3991143"/>
                </a:cubicBezTo>
                <a:cubicBezTo>
                  <a:pt x="3583157" y="3995309"/>
                  <a:pt x="3585100" y="4002251"/>
                  <a:pt x="3584823" y="4002806"/>
                </a:cubicBezTo>
                <a:cubicBezTo>
                  <a:pt x="3573993" y="4026687"/>
                  <a:pt x="3566218" y="4058065"/>
                  <a:pt x="3547058" y="4062230"/>
                </a:cubicBezTo>
                <a:cubicBezTo>
                  <a:pt x="3544003" y="4063063"/>
                  <a:pt x="3540671" y="4057787"/>
                  <a:pt x="3537895" y="4047790"/>
                </a:cubicBezTo>
                <a:cubicBezTo>
                  <a:pt x="3536506" y="4042792"/>
                  <a:pt x="3534840" y="4036961"/>
                  <a:pt x="3534563" y="4033906"/>
                </a:cubicBezTo>
                <a:cubicBezTo>
                  <a:pt x="3533452" y="4023910"/>
                  <a:pt x="3530953" y="4009748"/>
                  <a:pt x="3532619" y="4006416"/>
                </a:cubicBezTo>
                <a:cubicBezTo>
                  <a:pt x="3539561" y="3992810"/>
                  <a:pt x="3548169" y="3982813"/>
                  <a:pt x="3557332" y="3969762"/>
                </a:cubicBezTo>
                <a:close/>
                <a:moveTo>
                  <a:pt x="3287704" y="3962543"/>
                </a:moveTo>
                <a:cubicBezTo>
                  <a:pt x="3292424" y="3969762"/>
                  <a:pt x="3293813" y="3975593"/>
                  <a:pt x="3291036" y="3976427"/>
                </a:cubicBezTo>
                <a:cubicBezTo>
                  <a:pt x="3290758" y="3976427"/>
                  <a:pt x="3288259" y="3970317"/>
                  <a:pt x="3286593" y="3966985"/>
                </a:cubicBezTo>
                <a:cubicBezTo>
                  <a:pt x="3286871" y="3965319"/>
                  <a:pt x="3286593" y="3960877"/>
                  <a:pt x="3287704" y="3962543"/>
                </a:cubicBezTo>
                <a:close/>
                <a:moveTo>
                  <a:pt x="3129981" y="3955601"/>
                </a:moveTo>
                <a:lnTo>
                  <a:pt x="3134702" y="3961155"/>
                </a:lnTo>
                <a:lnTo>
                  <a:pt x="3134424" y="3967541"/>
                </a:lnTo>
                <a:close/>
                <a:moveTo>
                  <a:pt x="3364899" y="3941716"/>
                </a:moveTo>
                <a:cubicBezTo>
                  <a:pt x="3364899" y="3939495"/>
                  <a:pt x="3366843" y="3941439"/>
                  <a:pt x="3368509" y="3942827"/>
                </a:cubicBezTo>
                <a:cubicBezTo>
                  <a:pt x="3369897" y="3944215"/>
                  <a:pt x="3372119" y="3946992"/>
                  <a:pt x="3373785" y="3948658"/>
                </a:cubicBezTo>
                <a:cubicBezTo>
                  <a:pt x="3386003" y="3960876"/>
                  <a:pt x="3389057" y="3966152"/>
                  <a:pt x="3388224" y="3970873"/>
                </a:cubicBezTo>
                <a:cubicBezTo>
                  <a:pt x="3387391" y="3974760"/>
                  <a:pt x="3385725" y="3976426"/>
                  <a:pt x="3384615" y="3979203"/>
                </a:cubicBezTo>
                <a:cubicBezTo>
                  <a:pt x="3383504" y="3979203"/>
                  <a:pt x="3382671" y="3979481"/>
                  <a:pt x="3381282" y="3979203"/>
                </a:cubicBezTo>
                <a:cubicBezTo>
                  <a:pt x="3378228" y="3978370"/>
                  <a:pt x="3373785" y="3970595"/>
                  <a:pt x="3368787" y="3956155"/>
                </a:cubicBezTo>
                <a:cubicBezTo>
                  <a:pt x="3366843" y="3950879"/>
                  <a:pt x="3364899" y="3944215"/>
                  <a:pt x="3364899" y="3941716"/>
                </a:cubicBezTo>
                <a:close/>
                <a:moveTo>
                  <a:pt x="4519776" y="3925888"/>
                </a:moveTo>
                <a:lnTo>
                  <a:pt x="4522553" y="3926444"/>
                </a:lnTo>
                <a:lnTo>
                  <a:pt x="4525885" y="3937828"/>
                </a:lnTo>
                <a:close/>
                <a:moveTo>
                  <a:pt x="4035500" y="3912283"/>
                </a:moveTo>
                <a:cubicBezTo>
                  <a:pt x="4039110" y="3915615"/>
                  <a:pt x="4041887" y="3917003"/>
                  <a:pt x="4046052" y="3922834"/>
                </a:cubicBezTo>
                <a:cubicBezTo>
                  <a:pt x="4050495" y="3929499"/>
                  <a:pt x="4051883" y="3943938"/>
                  <a:pt x="4047440" y="3943660"/>
                </a:cubicBezTo>
                <a:cubicBezTo>
                  <a:pt x="4044663" y="3943660"/>
                  <a:pt x="4039665" y="3937551"/>
                  <a:pt x="4036333" y="3928388"/>
                </a:cubicBezTo>
                <a:cubicBezTo>
                  <a:pt x="4031890" y="3916725"/>
                  <a:pt x="4032723" y="3912005"/>
                  <a:pt x="4035500" y="3912283"/>
                </a:cubicBezTo>
                <a:close/>
                <a:moveTo>
                  <a:pt x="3655909" y="3908672"/>
                </a:moveTo>
                <a:cubicBezTo>
                  <a:pt x="3663129" y="3912560"/>
                  <a:pt x="3671459" y="3916725"/>
                  <a:pt x="3680345" y="3922001"/>
                </a:cubicBezTo>
                <a:cubicBezTo>
                  <a:pt x="3681734" y="3922834"/>
                  <a:pt x="3684788" y="3928665"/>
                  <a:pt x="3686732" y="3932275"/>
                </a:cubicBezTo>
                <a:cubicBezTo>
                  <a:pt x="3691730" y="3941439"/>
                  <a:pt x="3695062" y="3951713"/>
                  <a:pt x="3692563" y="3953379"/>
                </a:cubicBezTo>
                <a:cubicBezTo>
                  <a:pt x="3684233" y="3958377"/>
                  <a:pt x="3685066" y="3984757"/>
                  <a:pt x="3680623" y="3998641"/>
                </a:cubicBezTo>
                <a:cubicBezTo>
                  <a:pt x="3677013" y="4009470"/>
                  <a:pt x="3666461" y="3996142"/>
                  <a:pt x="3651189" y="3969762"/>
                </a:cubicBezTo>
                <a:cubicBezTo>
                  <a:pt x="3645635" y="3960043"/>
                  <a:pt x="3641470" y="3949213"/>
                  <a:pt x="3641192" y="3941994"/>
                </a:cubicBezTo>
                <a:cubicBezTo>
                  <a:pt x="3640637" y="3919224"/>
                  <a:pt x="3651189" y="3922278"/>
                  <a:pt x="3655909" y="3908672"/>
                </a:cubicBezTo>
                <a:close/>
                <a:moveTo>
                  <a:pt x="3153584" y="3906451"/>
                </a:moveTo>
                <a:cubicBezTo>
                  <a:pt x="3155528" y="3907007"/>
                  <a:pt x="3158305" y="3908950"/>
                  <a:pt x="3160526" y="3910339"/>
                </a:cubicBezTo>
                <a:cubicBezTo>
                  <a:pt x="3161359" y="3913671"/>
                  <a:pt x="3163025" y="3919502"/>
                  <a:pt x="3162747" y="3919502"/>
                </a:cubicBezTo>
                <a:cubicBezTo>
                  <a:pt x="3160803" y="3918947"/>
                  <a:pt x="3158305" y="3917003"/>
                  <a:pt x="3155805" y="3915337"/>
                </a:cubicBezTo>
                <a:cubicBezTo>
                  <a:pt x="3154972" y="3912283"/>
                  <a:pt x="3153306" y="3906451"/>
                  <a:pt x="3153584" y="3906451"/>
                </a:cubicBezTo>
                <a:close/>
                <a:moveTo>
                  <a:pt x="4225434" y="3898676"/>
                </a:moveTo>
                <a:cubicBezTo>
                  <a:pt x="4225711" y="3896732"/>
                  <a:pt x="4226822" y="3896176"/>
                  <a:pt x="4228766" y="3898676"/>
                </a:cubicBezTo>
                <a:cubicBezTo>
                  <a:pt x="4246538" y="3922834"/>
                  <a:pt x="4253202" y="3915059"/>
                  <a:pt x="4267642" y="3929776"/>
                </a:cubicBezTo>
                <a:cubicBezTo>
                  <a:pt x="4269308" y="3931442"/>
                  <a:pt x="4272084" y="3936995"/>
                  <a:pt x="4274306" y="3940883"/>
                </a:cubicBezTo>
                <a:cubicBezTo>
                  <a:pt x="4274584" y="3944215"/>
                  <a:pt x="4275694" y="3948381"/>
                  <a:pt x="4275416" y="3950602"/>
                </a:cubicBezTo>
                <a:cubicBezTo>
                  <a:pt x="4275139" y="3955045"/>
                  <a:pt x="4275416" y="3961154"/>
                  <a:pt x="4273473" y="3961432"/>
                </a:cubicBezTo>
                <a:cubicBezTo>
                  <a:pt x="4264865" y="3962542"/>
                  <a:pt x="4255146" y="3961154"/>
                  <a:pt x="4240151" y="3945048"/>
                </a:cubicBezTo>
                <a:cubicBezTo>
                  <a:pt x="4236819" y="3941439"/>
                  <a:pt x="4230987" y="3929776"/>
                  <a:pt x="4224601" y="3919224"/>
                </a:cubicBezTo>
                <a:cubicBezTo>
                  <a:pt x="4224879" y="3912004"/>
                  <a:pt x="4224879" y="3904507"/>
                  <a:pt x="4225434" y="3898676"/>
                </a:cubicBezTo>
                <a:close/>
                <a:moveTo>
                  <a:pt x="4314813" y="3897878"/>
                </a:moveTo>
                <a:cubicBezTo>
                  <a:pt x="4321582" y="3900689"/>
                  <a:pt x="4329981" y="3907701"/>
                  <a:pt x="4340394" y="3920058"/>
                </a:cubicBezTo>
                <a:cubicBezTo>
                  <a:pt x="4342060" y="3922002"/>
                  <a:pt x="4345114" y="3927555"/>
                  <a:pt x="4347058" y="3931998"/>
                </a:cubicBezTo>
                <a:cubicBezTo>
                  <a:pt x="4352334" y="3942272"/>
                  <a:pt x="4355111" y="3951713"/>
                  <a:pt x="4353445" y="3954768"/>
                </a:cubicBezTo>
                <a:cubicBezTo>
                  <a:pt x="4345114" y="3970596"/>
                  <a:pt x="4329009" y="3968097"/>
                  <a:pt x="4311793" y="3963098"/>
                </a:cubicBezTo>
                <a:cubicBezTo>
                  <a:pt x="4309016" y="3962265"/>
                  <a:pt x="4292911" y="3935608"/>
                  <a:pt x="4291522" y="3929499"/>
                </a:cubicBezTo>
                <a:cubicBezTo>
                  <a:pt x="4289856" y="3922279"/>
                  <a:pt x="4289023" y="3915615"/>
                  <a:pt x="4289301" y="3911727"/>
                </a:cubicBezTo>
                <a:cubicBezTo>
                  <a:pt x="4289578" y="3907284"/>
                  <a:pt x="4291245" y="3905896"/>
                  <a:pt x="4292911" y="3904230"/>
                </a:cubicBezTo>
                <a:cubicBezTo>
                  <a:pt x="4294577" y="3902564"/>
                  <a:pt x="4296798" y="3902008"/>
                  <a:pt x="4299019" y="3900897"/>
                </a:cubicBezTo>
                <a:cubicBezTo>
                  <a:pt x="4302907" y="3896454"/>
                  <a:pt x="4308044" y="3895066"/>
                  <a:pt x="4314813" y="3897878"/>
                </a:cubicBezTo>
                <a:close/>
                <a:moveTo>
                  <a:pt x="3838937" y="3889027"/>
                </a:moveTo>
                <a:cubicBezTo>
                  <a:pt x="3840360" y="3890970"/>
                  <a:pt x="3842234" y="3894927"/>
                  <a:pt x="3844455" y="3900620"/>
                </a:cubicBezTo>
                <a:cubicBezTo>
                  <a:pt x="3845566" y="3903674"/>
                  <a:pt x="3845288" y="3906451"/>
                  <a:pt x="3845844" y="3909506"/>
                </a:cubicBezTo>
                <a:cubicBezTo>
                  <a:pt x="3844733" y="3913116"/>
                  <a:pt x="3841678" y="3909506"/>
                  <a:pt x="3837513" y="3898676"/>
                </a:cubicBezTo>
                <a:cubicBezTo>
                  <a:pt x="3836402" y="3895344"/>
                  <a:pt x="3835847" y="3891179"/>
                  <a:pt x="3836125" y="3889513"/>
                </a:cubicBezTo>
                <a:cubicBezTo>
                  <a:pt x="3836542" y="3887152"/>
                  <a:pt x="3837513" y="3887083"/>
                  <a:pt x="3838937" y="3889027"/>
                </a:cubicBezTo>
                <a:close/>
                <a:moveTo>
                  <a:pt x="2142198" y="3887083"/>
                </a:moveTo>
                <a:cubicBezTo>
                  <a:pt x="2142337" y="3885764"/>
                  <a:pt x="2143656" y="3886736"/>
                  <a:pt x="2146155" y="3890068"/>
                </a:cubicBezTo>
                <a:cubicBezTo>
                  <a:pt x="2146988" y="3893400"/>
                  <a:pt x="2148932" y="3899509"/>
                  <a:pt x="2148654" y="3899787"/>
                </a:cubicBezTo>
                <a:cubicBezTo>
                  <a:pt x="2148099" y="3900620"/>
                  <a:pt x="2145878" y="3899509"/>
                  <a:pt x="2145322" y="3897843"/>
                </a:cubicBezTo>
                <a:cubicBezTo>
                  <a:pt x="2143101" y="3892011"/>
                  <a:pt x="2142060" y="3888402"/>
                  <a:pt x="2142198" y="3887083"/>
                </a:cubicBezTo>
                <a:close/>
                <a:moveTo>
                  <a:pt x="1647995" y="3878960"/>
                </a:moveTo>
                <a:cubicBezTo>
                  <a:pt x="1646329" y="3884236"/>
                  <a:pt x="1643830" y="3887013"/>
                  <a:pt x="1643275" y="3893955"/>
                </a:cubicBezTo>
                <a:cubicBezTo>
                  <a:pt x="1642719" y="3899787"/>
                  <a:pt x="1645774" y="3910616"/>
                  <a:pt x="1649384" y="3918391"/>
                </a:cubicBezTo>
                <a:cubicBezTo>
                  <a:pt x="1651327" y="3922834"/>
                  <a:pt x="1654104" y="3928110"/>
                  <a:pt x="1655215" y="3929221"/>
                </a:cubicBezTo>
                <a:cubicBezTo>
                  <a:pt x="1665211" y="3939217"/>
                  <a:pt x="1668266" y="3929776"/>
                  <a:pt x="1667988" y="3911727"/>
                </a:cubicBezTo>
                <a:cubicBezTo>
                  <a:pt x="1667988" y="3909505"/>
                  <a:pt x="1667155" y="3904785"/>
                  <a:pt x="1666600" y="3900897"/>
                </a:cubicBezTo>
                <a:cubicBezTo>
                  <a:pt x="1664656" y="3897010"/>
                  <a:pt x="1661879" y="3891178"/>
                  <a:pt x="1660491" y="3889790"/>
                </a:cubicBezTo>
                <a:cubicBezTo>
                  <a:pt x="1656048" y="3885069"/>
                  <a:pt x="1651883" y="3882292"/>
                  <a:pt x="1647995" y="3878960"/>
                </a:cubicBezTo>
                <a:close/>
                <a:moveTo>
                  <a:pt x="4267642" y="3848971"/>
                </a:moveTo>
                <a:cubicBezTo>
                  <a:pt x="4267919" y="3848971"/>
                  <a:pt x="4270696" y="3854802"/>
                  <a:pt x="4272362" y="3858412"/>
                </a:cubicBezTo>
                <a:lnTo>
                  <a:pt x="4271251" y="3862300"/>
                </a:lnTo>
                <a:cubicBezTo>
                  <a:pt x="4269585" y="3859245"/>
                  <a:pt x="4268197" y="3856191"/>
                  <a:pt x="4266531" y="3853136"/>
                </a:cubicBezTo>
                <a:cubicBezTo>
                  <a:pt x="4266809" y="3851470"/>
                  <a:pt x="4266809" y="3848971"/>
                  <a:pt x="4267642" y="3848971"/>
                </a:cubicBezTo>
                <a:close/>
                <a:moveTo>
                  <a:pt x="1932064" y="3844528"/>
                </a:moveTo>
                <a:lnTo>
                  <a:pt x="1932064" y="3847027"/>
                </a:lnTo>
                <a:cubicBezTo>
                  <a:pt x="1936229" y="3867020"/>
                  <a:pt x="1937895" y="3881737"/>
                  <a:pt x="1934285" y="3885069"/>
                </a:cubicBezTo>
                <a:cubicBezTo>
                  <a:pt x="1930953" y="3888124"/>
                  <a:pt x="1926510" y="3888401"/>
                  <a:pt x="1923733" y="3892844"/>
                </a:cubicBezTo>
                <a:cubicBezTo>
                  <a:pt x="1921789" y="3896177"/>
                  <a:pt x="1919568" y="3900619"/>
                  <a:pt x="1920956" y="3911449"/>
                </a:cubicBezTo>
                <a:cubicBezTo>
                  <a:pt x="1925122" y="3941716"/>
                  <a:pt x="1920401" y="3949214"/>
                  <a:pt x="1912904" y="3950880"/>
                </a:cubicBezTo>
                <a:cubicBezTo>
                  <a:pt x="1910405" y="3951713"/>
                  <a:pt x="1912626" y="3961432"/>
                  <a:pt x="1918735" y="3975593"/>
                </a:cubicBezTo>
                <a:cubicBezTo>
                  <a:pt x="1923733" y="3986701"/>
                  <a:pt x="1927898" y="3992810"/>
                  <a:pt x="1928731" y="3989200"/>
                </a:cubicBezTo>
                <a:cubicBezTo>
                  <a:pt x="1931786" y="3976149"/>
                  <a:pt x="1935951" y="3967263"/>
                  <a:pt x="1942893" y="3964208"/>
                </a:cubicBezTo>
                <a:cubicBezTo>
                  <a:pt x="1965108" y="3953934"/>
                  <a:pt x="1989821" y="3951435"/>
                  <a:pt x="2007315" y="3927832"/>
                </a:cubicBezTo>
                <a:cubicBezTo>
                  <a:pt x="2011758" y="3921723"/>
                  <a:pt x="2018422" y="3922001"/>
                  <a:pt x="2025087" y="3921723"/>
                </a:cubicBezTo>
                <a:cubicBezTo>
                  <a:pt x="2047024" y="3920890"/>
                  <a:pt x="2065628" y="3910338"/>
                  <a:pt x="2074792" y="3874240"/>
                </a:cubicBezTo>
                <a:cubicBezTo>
                  <a:pt x="2076736" y="3867020"/>
                  <a:pt x="2081179" y="3867298"/>
                  <a:pt x="2088398" y="3875350"/>
                </a:cubicBezTo>
                <a:cubicBezTo>
                  <a:pt x="2100338" y="3888401"/>
                  <a:pt x="2111446" y="3899231"/>
                  <a:pt x="2123108" y="3912004"/>
                </a:cubicBezTo>
                <a:cubicBezTo>
                  <a:pt x="2124497" y="3913393"/>
                  <a:pt x="2127274" y="3919502"/>
                  <a:pt x="2128384" y="3924222"/>
                </a:cubicBezTo>
                <a:cubicBezTo>
                  <a:pt x="2134493" y="3939217"/>
                  <a:pt x="2136159" y="3946714"/>
                  <a:pt x="2133660" y="3948381"/>
                </a:cubicBezTo>
                <a:cubicBezTo>
                  <a:pt x="2130050" y="3950880"/>
                  <a:pt x="2127551" y="3956156"/>
                  <a:pt x="2123386" y="3956989"/>
                </a:cubicBezTo>
                <a:cubicBezTo>
                  <a:pt x="2104226" y="3960321"/>
                  <a:pt x="2086732" y="3967540"/>
                  <a:pt x="2071737" y="3982258"/>
                </a:cubicBezTo>
                <a:cubicBezTo>
                  <a:pt x="2066739" y="3986978"/>
                  <a:pt x="2060908" y="3989755"/>
                  <a:pt x="2053966" y="3988922"/>
                </a:cubicBezTo>
                <a:cubicBezTo>
                  <a:pt x="2033140" y="3986423"/>
                  <a:pt x="2018145" y="4001140"/>
                  <a:pt x="2006205" y="4023910"/>
                </a:cubicBezTo>
                <a:cubicBezTo>
                  <a:pt x="2004261" y="4027798"/>
                  <a:pt x="2002595" y="4033074"/>
                  <a:pt x="1999540" y="4033351"/>
                </a:cubicBezTo>
                <a:cubicBezTo>
                  <a:pt x="1989821" y="4034462"/>
                  <a:pt x="1973438" y="4016135"/>
                  <a:pt x="1972327" y="4041126"/>
                </a:cubicBezTo>
                <a:cubicBezTo>
                  <a:pt x="1971494" y="4063063"/>
                  <a:pt x="1958443" y="4052511"/>
                  <a:pt x="1957333" y="4073337"/>
                </a:cubicBezTo>
                <a:cubicBezTo>
                  <a:pt x="1956500" y="4086944"/>
                  <a:pt x="1947892" y="4077503"/>
                  <a:pt x="1938728" y="4066395"/>
                </a:cubicBezTo>
                <a:cubicBezTo>
                  <a:pt x="1931508" y="4057509"/>
                  <a:pt x="1927065" y="4057509"/>
                  <a:pt x="1925955" y="4066951"/>
                </a:cubicBezTo>
                <a:cubicBezTo>
                  <a:pt x="1924844" y="4075836"/>
                  <a:pt x="1923733" y="4085000"/>
                  <a:pt x="1920679" y="4088610"/>
                </a:cubicBezTo>
                <a:cubicBezTo>
                  <a:pt x="1914847" y="4095274"/>
                  <a:pt x="1903462" y="4082501"/>
                  <a:pt x="1887912" y="4054177"/>
                </a:cubicBezTo>
                <a:cubicBezTo>
                  <a:pt x="1887357" y="4053067"/>
                  <a:pt x="1886246" y="4050012"/>
                  <a:pt x="1885413" y="4047235"/>
                </a:cubicBezTo>
                <a:cubicBezTo>
                  <a:pt x="1884580" y="4044458"/>
                  <a:pt x="1883747" y="4041682"/>
                  <a:pt x="1883747" y="4041682"/>
                </a:cubicBezTo>
                <a:cubicBezTo>
                  <a:pt x="1886524" y="4036683"/>
                  <a:pt x="1889301" y="4032240"/>
                  <a:pt x="1892355" y="4028353"/>
                </a:cubicBezTo>
                <a:cubicBezTo>
                  <a:pt x="1897076" y="4022522"/>
                  <a:pt x="1902629" y="4018634"/>
                  <a:pt x="1906239" y="4010581"/>
                </a:cubicBezTo>
                <a:cubicBezTo>
                  <a:pt x="1909016" y="4005027"/>
                  <a:pt x="1907350" y="3988645"/>
                  <a:pt x="1900963" y="3965874"/>
                </a:cubicBezTo>
                <a:cubicBezTo>
                  <a:pt x="1892910" y="3936718"/>
                  <a:pt x="1886524" y="3912282"/>
                  <a:pt x="1891800" y="3908117"/>
                </a:cubicBezTo>
                <a:cubicBezTo>
                  <a:pt x="1894577" y="3905895"/>
                  <a:pt x="1897631" y="3905340"/>
                  <a:pt x="1898742" y="3899231"/>
                </a:cubicBezTo>
                <a:cubicBezTo>
                  <a:pt x="1904295" y="3865909"/>
                  <a:pt x="1919013" y="3857301"/>
                  <a:pt x="1932064" y="3844528"/>
                </a:cubicBezTo>
                <a:close/>
                <a:moveTo>
                  <a:pt x="1681317" y="3843417"/>
                </a:moveTo>
                <a:cubicBezTo>
                  <a:pt x="1680762" y="3843695"/>
                  <a:pt x="1676874" y="3845361"/>
                  <a:pt x="1672987" y="3847305"/>
                </a:cubicBezTo>
                <a:cubicBezTo>
                  <a:pt x="1672153" y="3847860"/>
                  <a:pt x="1671598" y="3849526"/>
                  <a:pt x="1671043" y="3850914"/>
                </a:cubicBezTo>
                <a:cubicBezTo>
                  <a:pt x="1669932" y="3854524"/>
                  <a:pt x="1670765" y="3862300"/>
                  <a:pt x="1674653" y="3873962"/>
                </a:cubicBezTo>
                <a:cubicBezTo>
                  <a:pt x="1678263" y="3884514"/>
                  <a:pt x="1684094" y="3900619"/>
                  <a:pt x="1686593" y="3904229"/>
                </a:cubicBezTo>
                <a:cubicBezTo>
                  <a:pt x="1707974" y="3935052"/>
                  <a:pt x="1723802" y="3948103"/>
                  <a:pt x="1722414" y="3908395"/>
                </a:cubicBezTo>
                <a:cubicBezTo>
                  <a:pt x="1721859" y="3895899"/>
                  <a:pt x="1724080" y="3889235"/>
                  <a:pt x="1724635" y="3878960"/>
                </a:cubicBezTo>
                <a:cubicBezTo>
                  <a:pt x="1724635" y="3877850"/>
                  <a:pt x="1722692" y="3870630"/>
                  <a:pt x="1721303" y="3867575"/>
                </a:cubicBezTo>
                <a:cubicBezTo>
                  <a:pt x="1719359" y="3862577"/>
                  <a:pt x="1716583" y="3856746"/>
                  <a:pt x="1714916" y="3854524"/>
                </a:cubicBezTo>
                <a:cubicBezTo>
                  <a:pt x="1699366" y="3833143"/>
                  <a:pt x="1696867" y="3853136"/>
                  <a:pt x="1681317" y="3843417"/>
                </a:cubicBezTo>
                <a:close/>
                <a:moveTo>
                  <a:pt x="1931508" y="3840085"/>
                </a:moveTo>
                <a:cubicBezTo>
                  <a:pt x="1932341" y="3842584"/>
                  <a:pt x="1933452" y="3844805"/>
                  <a:pt x="1934563" y="3847027"/>
                </a:cubicBezTo>
                <a:lnTo>
                  <a:pt x="1932064" y="3844250"/>
                </a:lnTo>
                <a:lnTo>
                  <a:pt x="1932064" y="3844528"/>
                </a:lnTo>
                <a:close/>
                <a:moveTo>
                  <a:pt x="1736298" y="3826479"/>
                </a:moveTo>
                <a:cubicBezTo>
                  <a:pt x="1734354" y="3826201"/>
                  <a:pt x="1732966" y="3828145"/>
                  <a:pt x="1731577" y="3830366"/>
                </a:cubicBezTo>
                <a:cubicBezTo>
                  <a:pt x="1731022" y="3831477"/>
                  <a:pt x="1731022" y="3834809"/>
                  <a:pt x="1730744" y="3837030"/>
                </a:cubicBezTo>
                <a:cubicBezTo>
                  <a:pt x="1732410" y="3839807"/>
                  <a:pt x="1734910" y="3844250"/>
                  <a:pt x="1736020" y="3845083"/>
                </a:cubicBezTo>
                <a:cubicBezTo>
                  <a:pt x="1740185" y="3847860"/>
                  <a:pt x="1743240" y="3848138"/>
                  <a:pt x="1741852" y="3835920"/>
                </a:cubicBezTo>
                <a:cubicBezTo>
                  <a:pt x="1739908" y="3832587"/>
                  <a:pt x="1737131" y="3826479"/>
                  <a:pt x="1736298" y="3826479"/>
                </a:cubicBezTo>
                <a:close/>
                <a:moveTo>
                  <a:pt x="3922471" y="3793062"/>
                </a:moveTo>
                <a:cubicBezTo>
                  <a:pt x="3926406" y="3793608"/>
                  <a:pt x="3930815" y="3795309"/>
                  <a:pt x="3935813" y="3798433"/>
                </a:cubicBezTo>
                <a:cubicBezTo>
                  <a:pt x="3944143" y="3802321"/>
                  <a:pt x="3947475" y="3792602"/>
                  <a:pt x="3961082" y="3811207"/>
                </a:cubicBezTo>
                <a:cubicBezTo>
                  <a:pt x="3964969" y="3816760"/>
                  <a:pt x="3970523" y="3827868"/>
                  <a:pt x="3975243" y="3836476"/>
                </a:cubicBezTo>
                <a:cubicBezTo>
                  <a:pt x="3975243" y="3841474"/>
                  <a:pt x="3975798" y="3847305"/>
                  <a:pt x="3975521" y="3851470"/>
                </a:cubicBezTo>
                <a:cubicBezTo>
                  <a:pt x="3975243" y="3853692"/>
                  <a:pt x="3974410" y="3855080"/>
                  <a:pt x="3973022" y="3853136"/>
                </a:cubicBezTo>
                <a:cubicBezTo>
                  <a:pt x="3953584" y="3828978"/>
                  <a:pt x="3946920" y="3838975"/>
                  <a:pt x="3938589" y="3843418"/>
                </a:cubicBezTo>
                <a:cubicBezTo>
                  <a:pt x="3926094" y="3850082"/>
                  <a:pt x="3911099" y="3850360"/>
                  <a:pt x="3908322" y="3879239"/>
                </a:cubicBezTo>
                <a:cubicBezTo>
                  <a:pt x="3896937" y="3885070"/>
                  <a:pt x="3885274" y="3890346"/>
                  <a:pt x="3873890" y="3896455"/>
                </a:cubicBezTo>
                <a:cubicBezTo>
                  <a:pt x="3871113" y="3898121"/>
                  <a:pt x="3868891" y="3895622"/>
                  <a:pt x="3866392" y="3885903"/>
                </a:cubicBezTo>
                <a:cubicBezTo>
                  <a:pt x="3865004" y="3881738"/>
                  <a:pt x="3864726" y="3878128"/>
                  <a:pt x="3864726" y="3875629"/>
                </a:cubicBezTo>
                <a:cubicBezTo>
                  <a:pt x="3864448" y="3859523"/>
                  <a:pt x="3864448" y="3843695"/>
                  <a:pt x="3869724" y="3839252"/>
                </a:cubicBezTo>
                <a:cubicBezTo>
                  <a:pt x="3873056" y="3836198"/>
                  <a:pt x="3876111" y="3832310"/>
                  <a:pt x="3879443" y="3828978"/>
                </a:cubicBezTo>
                <a:cubicBezTo>
                  <a:pt x="3884997" y="3823425"/>
                  <a:pt x="3892216" y="3820370"/>
                  <a:pt x="3896659" y="3812040"/>
                </a:cubicBezTo>
                <a:cubicBezTo>
                  <a:pt x="3903116" y="3800169"/>
                  <a:pt x="3910665" y="3791422"/>
                  <a:pt x="3922471" y="3793062"/>
                </a:cubicBezTo>
                <a:close/>
                <a:moveTo>
                  <a:pt x="3700060" y="3791490"/>
                </a:moveTo>
                <a:cubicBezTo>
                  <a:pt x="3698672" y="3793434"/>
                  <a:pt x="3697284" y="3794822"/>
                  <a:pt x="3695895" y="3797322"/>
                </a:cubicBezTo>
                <a:cubicBezTo>
                  <a:pt x="3694507" y="3800098"/>
                  <a:pt x="3695895" y="3807041"/>
                  <a:pt x="3699783" y="3817315"/>
                </a:cubicBezTo>
                <a:cubicBezTo>
                  <a:pt x="3704781" y="3830643"/>
                  <a:pt x="3714777" y="3845916"/>
                  <a:pt x="3716444" y="3842584"/>
                </a:cubicBezTo>
                <a:cubicBezTo>
                  <a:pt x="3717554" y="3840085"/>
                  <a:pt x="3718665" y="3837308"/>
                  <a:pt x="3718387" y="3831754"/>
                </a:cubicBezTo>
                <a:cubicBezTo>
                  <a:pt x="3718110" y="3826478"/>
                  <a:pt x="3716166" y="3818148"/>
                  <a:pt x="3714222" y="3810095"/>
                </a:cubicBezTo>
                <a:cubicBezTo>
                  <a:pt x="3711723" y="3800931"/>
                  <a:pt x="3703670" y="3790102"/>
                  <a:pt x="3700060" y="3791490"/>
                </a:cubicBezTo>
                <a:close/>
                <a:moveTo>
                  <a:pt x="2354695" y="3786492"/>
                </a:moveTo>
                <a:cubicBezTo>
                  <a:pt x="2356638" y="3790657"/>
                  <a:pt x="2359415" y="3794822"/>
                  <a:pt x="2360804" y="3798988"/>
                </a:cubicBezTo>
                <a:cubicBezTo>
                  <a:pt x="2362192" y="3802875"/>
                  <a:pt x="2362747" y="3808429"/>
                  <a:pt x="2362470" y="3810095"/>
                </a:cubicBezTo>
                <a:cubicBezTo>
                  <a:pt x="2362192" y="3811761"/>
                  <a:pt x="2360804" y="3811206"/>
                  <a:pt x="2359138" y="3809262"/>
                </a:cubicBezTo>
                <a:cubicBezTo>
                  <a:pt x="2357472" y="3807318"/>
                  <a:pt x="2353584" y="3799543"/>
                  <a:pt x="2353306" y="3798710"/>
                </a:cubicBezTo>
                <a:cubicBezTo>
                  <a:pt x="2351085" y="3788714"/>
                  <a:pt x="2351640" y="3784826"/>
                  <a:pt x="2354695" y="3786492"/>
                </a:cubicBezTo>
                <a:close/>
                <a:moveTo>
                  <a:pt x="4568093" y="3780662"/>
                </a:moveTo>
                <a:cubicBezTo>
                  <a:pt x="4569204" y="3777052"/>
                  <a:pt x="4587808" y="3816483"/>
                  <a:pt x="4593639" y="3827867"/>
                </a:cubicBezTo>
                <a:cubicBezTo>
                  <a:pt x="4601970" y="3843695"/>
                  <a:pt x="4607801" y="3860912"/>
                  <a:pt x="4606968" y="3867298"/>
                </a:cubicBezTo>
                <a:cubicBezTo>
                  <a:pt x="4606690" y="3869242"/>
                  <a:pt x="4605857" y="3870075"/>
                  <a:pt x="4605302" y="3871463"/>
                </a:cubicBezTo>
                <a:cubicBezTo>
                  <a:pt x="4603358" y="3873129"/>
                  <a:pt x="4599471" y="3870075"/>
                  <a:pt x="4594195" y="3859245"/>
                </a:cubicBezTo>
                <a:cubicBezTo>
                  <a:pt x="4590030" y="3850637"/>
                  <a:pt x="4584754" y="3837031"/>
                  <a:pt x="4582810" y="3829533"/>
                </a:cubicBezTo>
                <a:cubicBezTo>
                  <a:pt x="4580866" y="3821758"/>
                  <a:pt x="4567260" y="3783716"/>
                  <a:pt x="4568093" y="3780662"/>
                </a:cubicBezTo>
                <a:close/>
                <a:moveTo>
                  <a:pt x="2399124" y="3778787"/>
                </a:moveTo>
                <a:cubicBezTo>
                  <a:pt x="2401345" y="3781078"/>
                  <a:pt x="2403983" y="3786354"/>
                  <a:pt x="2406620" y="3794268"/>
                </a:cubicBezTo>
                <a:cubicBezTo>
                  <a:pt x="2413285" y="3814260"/>
                  <a:pt x="2415784" y="3826201"/>
                  <a:pt x="2413562" y="3830644"/>
                </a:cubicBezTo>
                <a:cubicBezTo>
                  <a:pt x="2412174" y="3833421"/>
                  <a:pt x="2408842" y="3829533"/>
                  <a:pt x="2404121" y="3820092"/>
                </a:cubicBezTo>
                <a:cubicBezTo>
                  <a:pt x="2397735" y="3807318"/>
                  <a:pt x="2392459" y="3787603"/>
                  <a:pt x="2394125" y="3781216"/>
                </a:cubicBezTo>
                <a:cubicBezTo>
                  <a:pt x="2395097" y="3777190"/>
                  <a:pt x="2396902" y="3776496"/>
                  <a:pt x="2399124" y="3778787"/>
                </a:cubicBezTo>
                <a:close/>
                <a:moveTo>
                  <a:pt x="4055215" y="3776773"/>
                </a:moveTo>
                <a:cubicBezTo>
                  <a:pt x="4052438" y="3774830"/>
                  <a:pt x="4050495" y="3776218"/>
                  <a:pt x="4049662" y="3778717"/>
                </a:cubicBezTo>
                <a:cubicBezTo>
                  <a:pt x="4048551" y="3781772"/>
                  <a:pt x="4051050" y="3790935"/>
                  <a:pt x="4055215" y="3801209"/>
                </a:cubicBezTo>
                <a:cubicBezTo>
                  <a:pt x="4057159" y="3805375"/>
                  <a:pt x="4060491" y="3810928"/>
                  <a:pt x="4061879" y="3812039"/>
                </a:cubicBezTo>
                <a:cubicBezTo>
                  <a:pt x="4064934" y="3814815"/>
                  <a:pt x="4067433" y="3815093"/>
                  <a:pt x="4070210" y="3816204"/>
                </a:cubicBezTo>
                <a:cubicBezTo>
                  <a:pt x="4072987" y="3813983"/>
                  <a:pt x="4070488" y="3796766"/>
                  <a:pt x="4066600" y="3790657"/>
                </a:cubicBezTo>
                <a:cubicBezTo>
                  <a:pt x="4062435" y="3783993"/>
                  <a:pt x="4057992" y="3778717"/>
                  <a:pt x="4055215" y="3776773"/>
                </a:cubicBezTo>
                <a:close/>
                <a:moveTo>
                  <a:pt x="2503775" y="3765666"/>
                </a:moveTo>
                <a:cubicBezTo>
                  <a:pt x="2507975" y="3768790"/>
                  <a:pt x="2513528" y="3776357"/>
                  <a:pt x="2521303" y="3790936"/>
                </a:cubicBezTo>
                <a:cubicBezTo>
                  <a:pt x="2527690" y="3803154"/>
                  <a:pt x="2533799" y="3812039"/>
                  <a:pt x="2539353" y="3819815"/>
                </a:cubicBezTo>
                <a:cubicBezTo>
                  <a:pt x="2543795" y="3825646"/>
                  <a:pt x="2547405" y="3831477"/>
                  <a:pt x="2550738" y="3842862"/>
                </a:cubicBezTo>
                <a:cubicBezTo>
                  <a:pt x="2551848" y="3846749"/>
                  <a:pt x="2551571" y="3850637"/>
                  <a:pt x="2551015" y="3851748"/>
                </a:cubicBezTo>
                <a:cubicBezTo>
                  <a:pt x="2536853" y="3873685"/>
                  <a:pt x="2524080" y="3898676"/>
                  <a:pt x="2505475" y="3909228"/>
                </a:cubicBezTo>
                <a:cubicBezTo>
                  <a:pt x="2500755" y="3911449"/>
                  <a:pt x="2497145" y="3917003"/>
                  <a:pt x="2490758" y="3914226"/>
                </a:cubicBezTo>
                <a:cubicBezTo>
                  <a:pt x="2487426" y="3912838"/>
                  <a:pt x="2479373" y="3898121"/>
                  <a:pt x="2472987" y="3885903"/>
                </a:cubicBezTo>
                <a:cubicBezTo>
                  <a:pt x="2469655" y="3879516"/>
                  <a:pt x="2462990" y="3861467"/>
                  <a:pt x="2462157" y="3855913"/>
                </a:cubicBezTo>
                <a:cubicBezTo>
                  <a:pt x="2458547" y="3835087"/>
                  <a:pt x="2456881" y="3817871"/>
                  <a:pt x="2454104" y="3798433"/>
                </a:cubicBezTo>
                <a:cubicBezTo>
                  <a:pt x="2452438" y="3785660"/>
                  <a:pt x="2454104" y="3782050"/>
                  <a:pt x="2457714" y="3782328"/>
                </a:cubicBezTo>
                <a:cubicBezTo>
                  <a:pt x="2459936" y="3782605"/>
                  <a:pt x="2462990" y="3785104"/>
                  <a:pt x="2466322" y="3788436"/>
                </a:cubicBezTo>
                <a:cubicBezTo>
                  <a:pt x="2479929" y="3802043"/>
                  <a:pt x="2488259" y="3801210"/>
                  <a:pt x="2489925" y="3781494"/>
                </a:cubicBezTo>
                <a:cubicBezTo>
                  <a:pt x="2490481" y="3774552"/>
                  <a:pt x="2492147" y="3770109"/>
                  <a:pt x="2494368" y="3767055"/>
                </a:cubicBezTo>
                <a:cubicBezTo>
                  <a:pt x="2496729" y="3763861"/>
                  <a:pt x="2499575" y="3762542"/>
                  <a:pt x="2503775" y="3765666"/>
                </a:cubicBezTo>
                <a:close/>
                <a:moveTo>
                  <a:pt x="2594056" y="3764278"/>
                </a:moveTo>
                <a:lnTo>
                  <a:pt x="2597666" y="3774552"/>
                </a:lnTo>
                <a:lnTo>
                  <a:pt x="2592945" y="3768998"/>
                </a:lnTo>
                <a:close/>
                <a:moveTo>
                  <a:pt x="4777187" y="3745951"/>
                </a:moveTo>
                <a:cubicBezTo>
                  <a:pt x="4778020" y="3747339"/>
                  <a:pt x="4778575" y="3748450"/>
                  <a:pt x="4779408" y="3750116"/>
                </a:cubicBezTo>
                <a:lnTo>
                  <a:pt x="4779686" y="3752893"/>
                </a:lnTo>
                <a:lnTo>
                  <a:pt x="4776076" y="3747895"/>
                </a:lnTo>
                <a:lnTo>
                  <a:pt x="4778575" y="3749561"/>
                </a:lnTo>
                <a:cubicBezTo>
                  <a:pt x="4778020" y="3748172"/>
                  <a:pt x="4777742" y="3747062"/>
                  <a:pt x="4777187" y="3745951"/>
                </a:cubicBezTo>
                <a:close/>
                <a:moveTo>
                  <a:pt x="2895453" y="3744133"/>
                </a:moveTo>
                <a:cubicBezTo>
                  <a:pt x="2903549" y="3748155"/>
                  <a:pt x="2915472" y="3765805"/>
                  <a:pt x="2930050" y="3792046"/>
                </a:cubicBezTo>
                <a:cubicBezTo>
                  <a:pt x="2937270" y="3805097"/>
                  <a:pt x="2944490" y="3825367"/>
                  <a:pt x="2944490" y="3833143"/>
                </a:cubicBezTo>
                <a:cubicBezTo>
                  <a:pt x="2944767" y="3853413"/>
                  <a:pt x="2938936" y="3859244"/>
                  <a:pt x="2928106" y="3851192"/>
                </a:cubicBezTo>
                <a:cubicBezTo>
                  <a:pt x="2923941" y="3848137"/>
                  <a:pt x="2916444" y="3835364"/>
                  <a:pt x="2910057" y="3825367"/>
                </a:cubicBezTo>
                <a:cubicBezTo>
                  <a:pt x="2903115" y="3813983"/>
                  <a:pt x="2897006" y="3807318"/>
                  <a:pt x="2896728" y="3814538"/>
                </a:cubicBezTo>
                <a:cubicBezTo>
                  <a:pt x="2896173" y="3829810"/>
                  <a:pt x="2890064" y="3823979"/>
                  <a:pt x="2875625" y="3793434"/>
                </a:cubicBezTo>
                <a:cubicBezTo>
                  <a:pt x="2868683" y="3779272"/>
                  <a:pt x="2863407" y="3780383"/>
                  <a:pt x="2865906" y="3791490"/>
                </a:cubicBezTo>
                <a:cubicBezTo>
                  <a:pt x="2867849" y="3800654"/>
                  <a:pt x="2869793" y="3809540"/>
                  <a:pt x="2872293" y="3819259"/>
                </a:cubicBezTo>
                <a:cubicBezTo>
                  <a:pt x="2874791" y="3829533"/>
                  <a:pt x="2878401" y="3840640"/>
                  <a:pt x="2881456" y="3851470"/>
                </a:cubicBezTo>
                <a:cubicBezTo>
                  <a:pt x="2886177" y="3868408"/>
                  <a:pt x="2888953" y="3882015"/>
                  <a:pt x="2885899" y="3883403"/>
                </a:cubicBezTo>
                <a:cubicBezTo>
                  <a:pt x="2879235" y="3886180"/>
                  <a:pt x="2871737" y="3887568"/>
                  <a:pt x="2863684" y="3887013"/>
                </a:cubicBezTo>
                <a:cubicBezTo>
                  <a:pt x="2861463" y="3886735"/>
                  <a:pt x="2855909" y="3874795"/>
                  <a:pt x="2852022" y="3863132"/>
                </a:cubicBezTo>
                <a:cubicBezTo>
                  <a:pt x="2847579" y="3849804"/>
                  <a:pt x="2846746" y="3842584"/>
                  <a:pt x="2849800" y="3843972"/>
                </a:cubicBezTo>
                <a:cubicBezTo>
                  <a:pt x="2852299" y="3844805"/>
                  <a:pt x="2855076" y="3846471"/>
                  <a:pt x="2858686" y="3850359"/>
                </a:cubicBezTo>
                <a:cubicBezTo>
                  <a:pt x="2863129" y="3855079"/>
                  <a:pt x="2864240" y="3853136"/>
                  <a:pt x="2861741" y="3842028"/>
                </a:cubicBezTo>
                <a:cubicBezTo>
                  <a:pt x="2858964" y="3828422"/>
                  <a:pt x="2855354" y="3813149"/>
                  <a:pt x="2854521" y="3803431"/>
                </a:cubicBezTo>
                <a:cubicBezTo>
                  <a:pt x="2853132" y="3790380"/>
                  <a:pt x="2852022" y="3776218"/>
                  <a:pt x="2854798" y="3772053"/>
                </a:cubicBezTo>
                <a:cubicBezTo>
                  <a:pt x="2860352" y="3763167"/>
                  <a:pt x="2868405" y="3760112"/>
                  <a:pt x="2875347" y="3754836"/>
                </a:cubicBezTo>
                <a:lnTo>
                  <a:pt x="2876458" y="3757336"/>
                </a:lnTo>
                <a:cubicBezTo>
                  <a:pt x="2880623" y="3753170"/>
                  <a:pt x="2884788" y="3749005"/>
                  <a:pt x="2888675" y="3744840"/>
                </a:cubicBezTo>
                <a:cubicBezTo>
                  <a:pt x="2890480" y="3742966"/>
                  <a:pt x="2892754" y="3742792"/>
                  <a:pt x="2895453" y="3744133"/>
                </a:cubicBezTo>
                <a:close/>
                <a:moveTo>
                  <a:pt x="4281040" y="3713219"/>
                </a:moveTo>
                <a:cubicBezTo>
                  <a:pt x="4279582" y="3711865"/>
                  <a:pt x="4278749" y="3712351"/>
                  <a:pt x="4278749" y="3714850"/>
                </a:cubicBezTo>
                <a:cubicBezTo>
                  <a:pt x="4278749" y="3716794"/>
                  <a:pt x="4280415" y="3722070"/>
                  <a:pt x="4281248" y="3725957"/>
                </a:cubicBezTo>
                <a:cubicBezTo>
                  <a:pt x="4285968" y="3734010"/>
                  <a:pt x="4289023" y="3737620"/>
                  <a:pt x="4289301" y="3733177"/>
                </a:cubicBezTo>
                <a:cubicBezTo>
                  <a:pt x="4289578" y="3731233"/>
                  <a:pt x="4287912" y="3724014"/>
                  <a:pt x="4287079" y="3722625"/>
                </a:cubicBezTo>
                <a:cubicBezTo>
                  <a:pt x="4284580" y="3717766"/>
                  <a:pt x="4282498" y="3714573"/>
                  <a:pt x="4281040" y="3713219"/>
                </a:cubicBezTo>
                <a:close/>
                <a:moveTo>
                  <a:pt x="4762192" y="3712352"/>
                </a:moveTo>
                <a:cubicBezTo>
                  <a:pt x="4763025" y="3712907"/>
                  <a:pt x="4766357" y="3717906"/>
                  <a:pt x="4767468" y="3720405"/>
                </a:cubicBezTo>
                <a:cubicBezTo>
                  <a:pt x="4771078" y="3728735"/>
                  <a:pt x="4774132" y="3737343"/>
                  <a:pt x="4777187" y="3745674"/>
                </a:cubicBezTo>
                <a:cubicBezTo>
                  <a:pt x="4758860" y="3712352"/>
                  <a:pt x="4758027" y="3710131"/>
                  <a:pt x="4762192" y="3712352"/>
                </a:cubicBezTo>
                <a:close/>
                <a:moveTo>
                  <a:pt x="4922137" y="3712073"/>
                </a:moveTo>
                <a:cubicBezTo>
                  <a:pt x="4923248" y="3713184"/>
                  <a:pt x="4925469" y="3717072"/>
                  <a:pt x="4927413" y="3719571"/>
                </a:cubicBezTo>
                <a:cubicBezTo>
                  <a:pt x="4928524" y="3726791"/>
                  <a:pt x="4926857" y="3728179"/>
                  <a:pt x="4922692" y="3722626"/>
                </a:cubicBezTo>
                <a:cubicBezTo>
                  <a:pt x="4922414" y="3722348"/>
                  <a:pt x="4919360" y="3714017"/>
                  <a:pt x="4919360" y="3713184"/>
                </a:cubicBezTo>
                <a:cubicBezTo>
                  <a:pt x="4919638" y="3711241"/>
                  <a:pt x="4920748" y="3710963"/>
                  <a:pt x="4922137" y="3712073"/>
                </a:cubicBezTo>
                <a:close/>
                <a:moveTo>
                  <a:pt x="4136021" y="3702077"/>
                </a:moveTo>
                <a:cubicBezTo>
                  <a:pt x="4134077" y="3702910"/>
                  <a:pt x="4133521" y="3706520"/>
                  <a:pt x="4136576" y="3715961"/>
                </a:cubicBezTo>
                <a:cubicBezTo>
                  <a:pt x="4139630" y="3726235"/>
                  <a:pt x="4147128" y="3735121"/>
                  <a:pt x="4149349" y="3731789"/>
                </a:cubicBezTo>
                <a:cubicBezTo>
                  <a:pt x="4150460" y="3729567"/>
                  <a:pt x="4149905" y="3722348"/>
                  <a:pt x="4145739" y="3713184"/>
                </a:cubicBezTo>
                <a:cubicBezTo>
                  <a:pt x="4141019" y="3702910"/>
                  <a:pt x="4137964" y="3701244"/>
                  <a:pt x="4136021" y="3702077"/>
                </a:cubicBezTo>
                <a:close/>
                <a:moveTo>
                  <a:pt x="2357923" y="3656260"/>
                </a:moveTo>
                <a:cubicBezTo>
                  <a:pt x="2359693" y="3655566"/>
                  <a:pt x="2362331" y="3657093"/>
                  <a:pt x="2365246" y="3659314"/>
                </a:cubicBezTo>
                <a:cubicBezTo>
                  <a:pt x="2368856" y="3662091"/>
                  <a:pt x="2373299" y="3670422"/>
                  <a:pt x="2376353" y="3681529"/>
                </a:cubicBezTo>
                <a:cubicBezTo>
                  <a:pt x="2378853" y="3690415"/>
                  <a:pt x="2381074" y="3700967"/>
                  <a:pt x="2380796" y="3704577"/>
                </a:cubicBezTo>
                <a:cubicBezTo>
                  <a:pt x="2379963" y="3714018"/>
                  <a:pt x="2373299" y="3705687"/>
                  <a:pt x="2364968" y="3692359"/>
                </a:cubicBezTo>
                <a:cubicBezTo>
                  <a:pt x="2363025" y="3689582"/>
                  <a:pt x="2360803" y="3683195"/>
                  <a:pt x="2358582" y="3678475"/>
                </a:cubicBezTo>
                <a:cubicBezTo>
                  <a:pt x="2357749" y="3674587"/>
                  <a:pt x="2356083" y="3669033"/>
                  <a:pt x="2355805" y="3666534"/>
                </a:cubicBezTo>
                <a:cubicBezTo>
                  <a:pt x="2355250" y="3659870"/>
                  <a:pt x="2356152" y="3656954"/>
                  <a:pt x="2357923" y="3656260"/>
                </a:cubicBezTo>
                <a:close/>
                <a:moveTo>
                  <a:pt x="3691452" y="3649317"/>
                </a:moveTo>
                <a:cubicBezTo>
                  <a:pt x="3693396" y="3648484"/>
                  <a:pt x="3697839" y="3654871"/>
                  <a:pt x="3703115" y="3667089"/>
                </a:cubicBezTo>
                <a:cubicBezTo>
                  <a:pt x="3713111" y="3690414"/>
                  <a:pt x="3736159" y="3744285"/>
                  <a:pt x="3745045" y="3756780"/>
                </a:cubicBezTo>
                <a:cubicBezTo>
                  <a:pt x="3753931" y="3768998"/>
                  <a:pt x="3758929" y="3769831"/>
                  <a:pt x="3762539" y="3767332"/>
                </a:cubicBezTo>
                <a:cubicBezTo>
                  <a:pt x="3765315" y="3765388"/>
                  <a:pt x="3766981" y="3760945"/>
                  <a:pt x="3769481" y="3759001"/>
                </a:cubicBezTo>
                <a:cubicBezTo>
                  <a:pt x="3771980" y="3757058"/>
                  <a:pt x="3775312" y="3756780"/>
                  <a:pt x="3778366" y="3755114"/>
                </a:cubicBezTo>
                <a:cubicBezTo>
                  <a:pt x="3780310" y="3754003"/>
                  <a:pt x="3783920" y="3758169"/>
                  <a:pt x="3789751" y="3769554"/>
                </a:cubicBezTo>
                <a:cubicBezTo>
                  <a:pt x="3790029" y="3769276"/>
                  <a:pt x="3791140" y="3775385"/>
                  <a:pt x="3790584" y="3776773"/>
                </a:cubicBezTo>
                <a:cubicBezTo>
                  <a:pt x="3789196" y="3781494"/>
                  <a:pt x="3787808" y="3786770"/>
                  <a:pt x="3785308" y="3788991"/>
                </a:cubicBezTo>
                <a:cubicBezTo>
                  <a:pt x="3778366" y="3794545"/>
                  <a:pt x="3770314" y="3796766"/>
                  <a:pt x="3766704" y="3810373"/>
                </a:cubicBezTo>
                <a:cubicBezTo>
                  <a:pt x="3763094" y="3823424"/>
                  <a:pt x="3753097" y="3821757"/>
                  <a:pt x="3745600" y="3826478"/>
                </a:cubicBezTo>
                <a:cubicBezTo>
                  <a:pt x="3743379" y="3827867"/>
                  <a:pt x="3744767" y="3835919"/>
                  <a:pt x="3750876" y="3849804"/>
                </a:cubicBezTo>
                <a:cubicBezTo>
                  <a:pt x="3755041" y="3859522"/>
                  <a:pt x="3761150" y="3871740"/>
                  <a:pt x="3764205" y="3875628"/>
                </a:cubicBezTo>
                <a:cubicBezTo>
                  <a:pt x="3776423" y="3890623"/>
                  <a:pt x="3780588" y="3882847"/>
                  <a:pt x="3788085" y="3884236"/>
                </a:cubicBezTo>
                <a:cubicBezTo>
                  <a:pt x="3788918" y="3884514"/>
                  <a:pt x="3792250" y="3890067"/>
                  <a:pt x="3794194" y="3893399"/>
                </a:cubicBezTo>
                <a:cubicBezTo>
                  <a:pt x="3794472" y="3896176"/>
                  <a:pt x="3795860" y="3900619"/>
                  <a:pt x="3795305" y="3901175"/>
                </a:cubicBezTo>
                <a:cubicBezTo>
                  <a:pt x="3790307" y="3906173"/>
                  <a:pt x="3785031" y="3910338"/>
                  <a:pt x="3780032" y="3914781"/>
                </a:cubicBezTo>
                <a:cubicBezTo>
                  <a:pt x="3780588" y="3916169"/>
                  <a:pt x="3781143" y="3917558"/>
                  <a:pt x="3781699" y="3918668"/>
                </a:cubicBezTo>
                <a:cubicBezTo>
                  <a:pt x="3776978" y="3921168"/>
                  <a:pt x="3771980" y="3923111"/>
                  <a:pt x="3767259" y="3925888"/>
                </a:cubicBezTo>
                <a:cubicBezTo>
                  <a:pt x="3761428" y="3928943"/>
                  <a:pt x="3753653" y="3926166"/>
                  <a:pt x="3738936" y="3903673"/>
                </a:cubicBezTo>
                <a:cubicBezTo>
                  <a:pt x="3734493" y="3897009"/>
                  <a:pt x="3730883" y="3893677"/>
                  <a:pt x="3727828" y="3891456"/>
                </a:cubicBezTo>
                <a:cubicBezTo>
                  <a:pt x="3714777" y="3881459"/>
                  <a:pt x="3698394" y="3848693"/>
                  <a:pt x="3680345" y="3808151"/>
                </a:cubicBezTo>
                <a:cubicBezTo>
                  <a:pt x="3673403" y="3792601"/>
                  <a:pt x="3666739" y="3771220"/>
                  <a:pt x="3668405" y="3767610"/>
                </a:cubicBezTo>
                <a:cubicBezTo>
                  <a:pt x="3669515" y="3764833"/>
                  <a:pt x="3670904" y="3762611"/>
                  <a:pt x="3672015" y="3760112"/>
                </a:cubicBezTo>
                <a:cubicBezTo>
                  <a:pt x="3674791" y="3753448"/>
                  <a:pt x="3677013" y="3744285"/>
                  <a:pt x="3680900" y="3740119"/>
                </a:cubicBezTo>
                <a:cubicBezTo>
                  <a:pt x="3683955" y="3736787"/>
                  <a:pt x="3689786" y="3739286"/>
                  <a:pt x="3693951" y="3738453"/>
                </a:cubicBezTo>
                <a:cubicBezTo>
                  <a:pt x="3695062" y="3738175"/>
                  <a:pt x="3695062" y="3735676"/>
                  <a:pt x="3694507" y="3732067"/>
                </a:cubicBezTo>
                <a:cubicBezTo>
                  <a:pt x="3690341" y="3704298"/>
                  <a:pt x="3702560" y="3720404"/>
                  <a:pt x="3714222" y="3733733"/>
                </a:cubicBezTo>
                <a:cubicBezTo>
                  <a:pt x="3718942" y="3739286"/>
                  <a:pt x="3704503" y="3698745"/>
                  <a:pt x="3695895" y="3671532"/>
                </a:cubicBezTo>
                <a:cubicBezTo>
                  <a:pt x="3692008" y="3659314"/>
                  <a:pt x="3689508" y="3650151"/>
                  <a:pt x="3691452" y="3649317"/>
                </a:cubicBezTo>
                <a:close/>
                <a:moveTo>
                  <a:pt x="2488259" y="3646541"/>
                </a:moveTo>
                <a:cubicBezTo>
                  <a:pt x="2488814" y="3645152"/>
                  <a:pt x="2490480" y="3646541"/>
                  <a:pt x="2492146" y="3648762"/>
                </a:cubicBezTo>
                <a:cubicBezTo>
                  <a:pt x="2496312" y="3654038"/>
                  <a:pt x="2499089" y="3662647"/>
                  <a:pt x="2499922" y="3672365"/>
                </a:cubicBezTo>
                <a:cubicBezTo>
                  <a:pt x="2501032" y="3682917"/>
                  <a:pt x="2504642" y="3698745"/>
                  <a:pt x="2501032" y="3699023"/>
                </a:cubicBezTo>
                <a:cubicBezTo>
                  <a:pt x="2500199" y="3699300"/>
                  <a:pt x="2497422" y="3694024"/>
                  <a:pt x="2495479" y="3690970"/>
                </a:cubicBezTo>
                <a:cubicBezTo>
                  <a:pt x="2489647" y="3669866"/>
                  <a:pt x="2486315" y="3653483"/>
                  <a:pt x="2488259" y="3646541"/>
                </a:cubicBezTo>
                <a:close/>
                <a:moveTo>
                  <a:pt x="4592321" y="3636058"/>
                </a:moveTo>
                <a:cubicBezTo>
                  <a:pt x="4593848" y="3637516"/>
                  <a:pt x="4596000" y="3640709"/>
                  <a:pt x="4598638" y="3645430"/>
                </a:cubicBezTo>
                <a:cubicBezTo>
                  <a:pt x="4599193" y="3646541"/>
                  <a:pt x="4600859" y="3653483"/>
                  <a:pt x="4600859" y="3655705"/>
                </a:cubicBezTo>
                <a:cubicBezTo>
                  <a:pt x="4600859" y="3661258"/>
                  <a:pt x="4597804" y="3658204"/>
                  <a:pt x="4591973" y="3647374"/>
                </a:cubicBezTo>
                <a:cubicBezTo>
                  <a:pt x="4591140" y="3644042"/>
                  <a:pt x="4589752" y="3638766"/>
                  <a:pt x="4589752" y="3637100"/>
                </a:cubicBezTo>
                <a:cubicBezTo>
                  <a:pt x="4589891" y="3634878"/>
                  <a:pt x="4590794" y="3634601"/>
                  <a:pt x="4592321" y="3636058"/>
                </a:cubicBezTo>
                <a:close/>
                <a:moveTo>
                  <a:pt x="4554556" y="3622590"/>
                </a:moveTo>
                <a:cubicBezTo>
                  <a:pt x="4557888" y="3625367"/>
                  <a:pt x="4562401" y="3631129"/>
                  <a:pt x="4567260" y="3638210"/>
                </a:cubicBezTo>
                <a:cubicBezTo>
                  <a:pt x="4569204" y="3640987"/>
                  <a:pt x="4572258" y="3647929"/>
                  <a:pt x="4574202" y="3652927"/>
                </a:cubicBezTo>
                <a:cubicBezTo>
                  <a:pt x="4576146" y="3657093"/>
                  <a:pt x="4578645" y="3664868"/>
                  <a:pt x="4578367" y="3665145"/>
                </a:cubicBezTo>
                <a:cubicBezTo>
                  <a:pt x="4573924" y="3668478"/>
                  <a:pt x="4569204" y="3670699"/>
                  <a:pt x="4564483" y="3673198"/>
                </a:cubicBezTo>
                <a:lnTo>
                  <a:pt x="4564761" y="3673476"/>
                </a:lnTo>
                <a:cubicBezTo>
                  <a:pt x="4561984" y="3675142"/>
                  <a:pt x="4559207" y="3676530"/>
                  <a:pt x="4556152" y="3677919"/>
                </a:cubicBezTo>
                <a:cubicBezTo>
                  <a:pt x="4555319" y="3678196"/>
                  <a:pt x="4553931" y="3677919"/>
                  <a:pt x="4552820" y="3677919"/>
                </a:cubicBezTo>
                <a:cubicBezTo>
                  <a:pt x="4548655" y="3678474"/>
                  <a:pt x="4544212" y="3669033"/>
                  <a:pt x="4545323" y="3662646"/>
                </a:cubicBezTo>
                <a:cubicBezTo>
                  <a:pt x="4547267" y="3651539"/>
                  <a:pt x="4548377" y="3639043"/>
                  <a:pt x="4548933" y="3624882"/>
                </a:cubicBezTo>
                <a:cubicBezTo>
                  <a:pt x="4549072" y="3620022"/>
                  <a:pt x="4551224" y="3619814"/>
                  <a:pt x="4554556" y="3622590"/>
                </a:cubicBezTo>
                <a:close/>
                <a:moveTo>
                  <a:pt x="3572605" y="3607110"/>
                </a:moveTo>
                <a:cubicBezTo>
                  <a:pt x="3575104" y="3607943"/>
                  <a:pt x="3577325" y="3607665"/>
                  <a:pt x="3579825" y="3609054"/>
                </a:cubicBezTo>
                <a:cubicBezTo>
                  <a:pt x="3581213" y="3609887"/>
                  <a:pt x="3583712" y="3614052"/>
                  <a:pt x="3585656" y="3616829"/>
                </a:cubicBezTo>
                <a:cubicBezTo>
                  <a:pt x="3586767" y="3621272"/>
                  <a:pt x="3589266" y="3628491"/>
                  <a:pt x="3588988" y="3629880"/>
                </a:cubicBezTo>
                <a:cubicBezTo>
                  <a:pt x="3586767" y="3645152"/>
                  <a:pt x="3596208" y="3690414"/>
                  <a:pt x="3597041" y="3712351"/>
                </a:cubicBezTo>
                <a:cubicBezTo>
                  <a:pt x="3597041" y="3714850"/>
                  <a:pt x="3595653" y="3714573"/>
                  <a:pt x="3593986" y="3712907"/>
                </a:cubicBezTo>
                <a:cubicBezTo>
                  <a:pt x="3592320" y="3711518"/>
                  <a:pt x="3576492" y="3673754"/>
                  <a:pt x="3574271" y="3669588"/>
                </a:cubicBezTo>
                <a:cubicBezTo>
                  <a:pt x="3570106" y="3662369"/>
                  <a:pt x="3565108" y="3649595"/>
                  <a:pt x="3563997" y="3641820"/>
                </a:cubicBezTo>
                <a:cubicBezTo>
                  <a:pt x="3560664" y="3616551"/>
                  <a:pt x="3568440" y="3615440"/>
                  <a:pt x="3572605" y="3607110"/>
                </a:cubicBezTo>
                <a:close/>
                <a:moveTo>
                  <a:pt x="5012383" y="3601557"/>
                </a:moveTo>
                <a:cubicBezTo>
                  <a:pt x="5015437" y="3602390"/>
                  <a:pt x="5017659" y="3602112"/>
                  <a:pt x="5020713" y="3604056"/>
                </a:cubicBezTo>
                <a:cubicBezTo>
                  <a:pt x="5021824" y="3604889"/>
                  <a:pt x="5025156" y="3610443"/>
                  <a:pt x="5027933" y="3614886"/>
                </a:cubicBezTo>
                <a:cubicBezTo>
                  <a:pt x="5032098" y="3622105"/>
                  <a:pt x="5035153" y="3630991"/>
                  <a:pt x="5035153" y="3637378"/>
                </a:cubicBezTo>
                <a:cubicBezTo>
                  <a:pt x="5035153" y="3647374"/>
                  <a:pt x="5033764" y="3654316"/>
                  <a:pt x="5027100" y="3650151"/>
                </a:cubicBezTo>
                <a:cubicBezTo>
                  <a:pt x="5015993" y="3642932"/>
                  <a:pt x="5008218" y="3643764"/>
                  <a:pt x="5001831" y="3647652"/>
                </a:cubicBezTo>
                <a:cubicBezTo>
                  <a:pt x="5000998" y="3648207"/>
                  <a:pt x="4999054" y="3646541"/>
                  <a:pt x="4996833" y="3643487"/>
                </a:cubicBezTo>
                <a:cubicBezTo>
                  <a:pt x="4994056" y="3639322"/>
                  <a:pt x="4991834" y="3631546"/>
                  <a:pt x="4995167" y="3631824"/>
                </a:cubicBezTo>
                <a:cubicBezTo>
                  <a:pt x="5006274" y="3632935"/>
                  <a:pt x="5006552" y="3610998"/>
                  <a:pt x="5012383" y="3601557"/>
                </a:cubicBezTo>
                <a:close/>
                <a:moveTo>
                  <a:pt x="3122865" y="3586353"/>
                </a:moveTo>
                <a:cubicBezTo>
                  <a:pt x="3123455" y="3585520"/>
                  <a:pt x="3124844" y="3586561"/>
                  <a:pt x="3126926" y="3589616"/>
                </a:cubicBezTo>
                <a:cubicBezTo>
                  <a:pt x="3128592" y="3591837"/>
                  <a:pt x="3131647" y="3597113"/>
                  <a:pt x="3133035" y="3601001"/>
                </a:cubicBezTo>
                <a:cubicBezTo>
                  <a:pt x="3134423" y="3604888"/>
                  <a:pt x="3148030" y="3643486"/>
                  <a:pt x="3148030" y="3645708"/>
                </a:cubicBezTo>
                <a:cubicBezTo>
                  <a:pt x="3148030" y="3651261"/>
                  <a:pt x="3132480" y="3615440"/>
                  <a:pt x="3128037" y="3606277"/>
                </a:cubicBezTo>
                <a:cubicBezTo>
                  <a:pt x="3126371" y="3603222"/>
                  <a:pt x="3124427" y="3597113"/>
                  <a:pt x="3123594" y="3594337"/>
                </a:cubicBezTo>
                <a:cubicBezTo>
                  <a:pt x="3122483" y="3589894"/>
                  <a:pt x="3122275" y="3587186"/>
                  <a:pt x="3122865" y="3586353"/>
                </a:cubicBezTo>
                <a:close/>
                <a:moveTo>
                  <a:pt x="4710543" y="3578787"/>
                </a:moveTo>
                <a:lnTo>
                  <a:pt x="4714708" y="3584341"/>
                </a:lnTo>
                <a:lnTo>
                  <a:pt x="4714430" y="3588228"/>
                </a:lnTo>
                <a:close/>
                <a:moveTo>
                  <a:pt x="3943379" y="3563341"/>
                </a:moveTo>
                <a:cubicBezTo>
                  <a:pt x="3947544" y="3565528"/>
                  <a:pt x="3952750" y="3570456"/>
                  <a:pt x="3958859" y="3577954"/>
                </a:cubicBezTo>
                <a:cubicBezTo>
                  <a:pt x="3964135" y="3584341"/>
                  <a:pt x="3968578" y="3593782"/>
                  <a:pt x="3969689" y="3600724"/>
                </a:cubicBezTo>
                <a:cubicBezTo>
                  <a:pt x="3970522" y="3604334"/>
                  <a:pt x="3971078" y="3608777"/>
                  <a:pt x="3969967" y="3608221"/>
                </a:cubicBezTo>
                <a:cubicBezTo>
                  <a:pt x="3967190" y="3606555"/>
                  <a:pt x="3964413" y="3604889"/>
                  <a:pt x="3962192" y="3603501"/>
                </a:cubicBezTo>
                <a:cubicBezTo>
                  <a:pt x="3959970" y="3601835"/>
                  <a:pt x="3958582" y="3601001"/>
                  <a:pt x="3958582" y="3601001"/>
                </a:cubicBezTo>
                <a:cubicBezTo>
                  <a:pt x="3947752" y="3589617"/>
                  <a:pt x="3944143" y="3586284"/>
                  <a:pt x="3940255" y="3582397"/>
                </a:cubicBezTo>
                <a:cubicBezTo>
                  <a:pt x="3934701" y="3576288"/>
                  <a:pt x="3931925" y="3569068"/>
                  <a:pt x="3934146" y="3565181"/>
                </a:cubicBezTo>
                <a:cubicBezTo>
                  <a:pt x="3936090" y="3561710"/>
                  <a:pt x="3939213" y="3561154"/>
                  <a:pt x="3943379" y="3563341"/>
                </a:cubicBezTo>
                <a:close/>
                <a:moveTo>
                  <a:pt x="4726371" y="3556850"/>
                </a:moveTo>
                <a:cubicBezTo>
                  <a:pt x="4730259" y="3565736"/>
                  <a:pt x="4731647" y="3570456"/>
                  <a:pt x="4728871" y="3567957"/>
                </a:cubicBezTo>
                <a:cubicBezTo>
                  <a:pt x="4728593" y="3567957"/>
                  <a:pt x="4724983" y="3559349"/>
                  <a:pt x="4724983" y="3558516"/>
                </a:cubicBezTo>
                <a:cubicBezTo>
                  <a:pt x="4724983" y="3557128"/>
                  <a:pt x="4725538" y="3557128"/>
                  <a:pt x="4726371" y="3556850"/>
                </a:cubicBezTo>
                <a:close/>
                <a:moveTo>
                  <a:pt x="3636472" y="3541300"/>
                </a:moveTo>
                <a:lnTo>
                  <a:pt x="3636589" y="3541827"/>
                </a:lnTo>
                <a:lnTo>
                  <a:pt x="3636356" y="3541516"/>
                </a:lnTo>
                <a:close/>
                <a:moveTo>
                  <a:pt x="3636194" y="3541300"/>
                </a:moveTo>
                <a:lnTo>
                  <a:pt x="3636356" y="3541516"/>
                </a:lnTo>
                <a:lnTo>
                  <a:pt x="3636353" y="3541522"/>
                </a:lnTo>
                <a:close/>
                <a:moveTo>
                  <a:pt x="2641262" y="3532414"/>
                </a:moveTo>
                <a:cubicBezTo>
                  <a:pt x="2626545" y="3528526"/>
                  <a:pt x="2632098" y="3579342"/>
                  <a:pt x="2625156" y="3599891"/>
                </a:cubicBezTo>
                <a:cubicBezTo>
                  <a:pt x="2635708" y="3604333"/>
                  <a:pt x="2646260" y="3609609"/>
                  <a:pt x="2656534" y="3613219"/>
                </a:cubicBezTo>
                <a:cubicBezTo>
                  <a:pt x="2662921" y="3615441"/>
                  <a:pt x="2665142" y="3606555"/>
                  <a:pt x="2665698" y="3594059"/>
                </a:cubicBezTo>
                <a:cubicBezTo>
                  <a:pt x="2665698" y="3591560"/>
                  <a:pt x="2665420" y="3586839"/>
                  <a:pt x="2664031" y="3582674"/>
                </a:cubicBezTo>
                <a:cubicBezTo>
                  <a:pt x="2660977" y="3574066"/>
                  <a:pt x="2644038" y="3532969"/>
                  <a:pt x="2641262" y="3532414"/>
                </a:cubicBezTo>
                <a:close/>
                <a:moveTo>
                  <a:pt x="3443831" y="3508464"/>
                </a:moveTo>
                <a:cubicBezTo>
                  <a:pt x="3452786" y="3506659"/>
                  <a:pt x="3462782" y="3507561"/>
                  <a:pt x="3473195" y="3509366"/>
                </a:cubicBezTo>
                <a:cubicBezTo>
                  <a:pt x="3475694" y="3509922"/>
                  <a:pt x="3479859" y="3515198"/>
                  <a:pt x="3483747" y="3520196"/>
                </a:cubicBezTo>
                <a:cubicBezTo>
                  <a:pt x="3485413" y="3522417"/>
                  <a:pt x="3489023" y="3529359"/>
                  <a:pt x="3490967" y="3534357"/>
                </a:cubicBezTo>
                <a:cubicBezTo>
                  <a:pt x="3494854" y="3544354"/>
                  <a:pt x="3497909" y="3556850"/>
                  <a:pt x="3495132" y="3555184"/>
                </a:cubicBezTo>
                <a:cubicBezTo>
                  <a:pt x="3461810" y="3534080"/>
                  <a:pt x="3446538" y="3559349"/>
                  <a:pt x="3423212" y="3563514"/>
                </a:cubicBezTo>
                <a:cubicBezTo>
                  <a:pt x="3413216" y="3565180"/>
                  <a:pt x="3415715" y="3594615"/>
                  <a:pt x="3414604" y="3616274"/>
                </a:cubicBezTo>
                <a:cubicBezTo>
                  <a:pt x="3414604" y="3617940"/>
                  <a:pt x="3416270" y="3624882"/>
                  <a:pt x="3418214" y="3628492"/>
                </a:cubicBezTo>
                <a:cubicBezTo>
                  <a:pt x="3420436" y="3633490"/>
                  <a:pt x="3423490" y="3638488"/>
                  <a:pt x="3425434" y="3641543"/>
                </a:cubicBezTo>
                <a:cubicBezTo>
                  <a:pt x="3436541" y="3657926"/>
                  <a:pt x="3457090" y="3696524"/>
                  <a:pt x="3462643" y="3695691"/>
                </a:cubicBezTo>
                <a:cubicBezTo>
                  <a:pt x="3475417" y="3693469"/>
                  <a:pt x="3475139" y="3657371"/>
                  <a:pt x="3488190" y="3655704"/>
                </a:cubicBezTo>
                <a:cubicBezTo>
                  <a:pt x="3488190" y="3655704"/>
                  <a:pt x="3489578" y="3658204"/>
                  <a:pt x="3491244" y="3662091"/>
                </a:cubicBezTo>
                <a:cubicBezTo>
                  <a:pt x="3493188" y="3665979"/>
                  <a:pt x="3495410" y="3670977"/>
                  <a:pt x="3497631" y="3676253"/>
                </a:cubicBezTo>
                <a:cubicBezTo>
                  <a:pt x="3502352" y="3686805"/>
                  <a:pt x="3507072" y="3697912"/>
                  <a:pt x="3508183" y="3700134"/>
                </a:cubicBezTo>
                <a:cubicBezTo>
                  <a:pt x="3512070" y="3707076"/>
                  <a:pt x="3514847" y="3716239"/>
                  <a:pt x="3514570" y="3722903"/>
                </a:cubicBezTo>
                <a:cubicBezTo>
                  <a:pt x="3514292" y="3727624"/>
                  <a:pt x="3513181" y="3730401"/>
                  <a:pt x="3511515" y="3732067"/>
                </a:cubicBezTo>
                <a:cubicBezTo>
                  <a:pt x="3504851" y="3738731"/>
                  <a:pt x="3499297" y="3747895"/>
                  <a:pt x="3490967" y="3749839"/>
                </a:cubicBezTo>
                <a:cubicBezTo>
                  <a:pt x="3470141" y="3754837"/>
                  <a:pt x="3454590" y="3773441"/>
                  <a:pt x="3438207" y="3790380"/>
                </a:cubicBezTo>
                <a:cubicBezTo>
                  <a:pt x="3428488" y="3800376"/>
                  <a:pt x="3418770" y="3810373"/>
                  <a:pt x="3403775" y="3807596"/>
                </a:cubicBezTo>
                <a:cubicBezTo>
                  <a:pt x="3390446" y="3805097"/>
                  <a:pt x="3384615" y="3822869"/>
                  <a:pt x="3368787" y="3814261"/>
                </a:cubicBezTo>
                <a:cubicBezTo>
                  <a:pt x="3365455" y="3812317"/>
                  <a:pt x="3361012" y="3804264"/>
                  <a:pt x="3356291" y="3789824"/>
                </a:cubicBezTo>
                <a:cubicBezTo>
                  <a:pt x="3354903" y="3785104"/>
                  <a:pt x="3353237" y="3779273"/>
                  <a:pt x="3352959" y="3776774"/>
                </a:cubicBezTo>
                <a:cubicBezTo>
                  <a:pt x="3350460" y="3749283"/>
                  <a:pt x="3357680" y="3744563"/>
                  <a:pt x="3367121" y="3745395"/>
                </a:cubicBezTo>
                <a:cubicBezTo>
                  <a:pt x="3374063" y="3745951"/>
                  <a:pt x="3380450" y="3744285"/>
                  <a:pt x="3380172" y="3727346"/>
                </a:cubicBezTo>
                <a:cubicBezTo>
                  <a:pt x="3380172" y="3720404"/>
                  <a:pt x="3373230" y="3696801"/>
                  <a:pt x="3367121" y="3684861"/>
                </a:cubicBezTo>
                <a:cubicBezTo>
                  <a:pt x="3357402" y="3665979"/>
                  <a:pt x="3332966" y="3609887"/>
                  <a:pt x="3328801" y="3612108"/>
                </a:cubicBezTo>
                <a:cubicBezTo>
                  <a:pt x="3309641" y="3621550"/>
                  <a:pt x="3304643" y="3667089"/>
                  <a:pt x="3286038" y="3677919"/>
                </a:cubicBezTo>
                <a:cubicBezTo>
                  <a:pt x="3282428" y="3696801"/>
                  <a:pt x="3270488" y="3695968"/>
                  <a:pt x="3257159" y="3699578"/>
                </a:cubicBezTo>
                <a:cubicBezTo>
                  <a:pt x="3253827" y="3702910"/>
                  <a:pt x="3248551" y="3709852"/>
                  <a:pt x="3242164" y="3714018"/>
                </a:cubicBezTo>
                <a:cubicBezTo>
                  <a:pt x="3222171" y="3727346"/>
                  <a:pt x="3201900" y="3739842"/>
                  <a:pt x="3181630" y="3752615"/>
                </a:cubicBezTo>
                <a:cubicBezTo>
                  <a:pt x="3180519" y="3753171"/>
                  <a:pt x="3179131" y="3752615"/>
                  <a:pt x="3178020" y="3752337"/>
                </a:cubicBezTo>
                <a:cubicBezTo>
                  <a:pt x="3171078" y="3751227"/>
                  <a:pt x="3159693" y="3731234"/>
                  <a:pt x="3147197" y="3704299"/>
                </a:cubicBezTo>
                <a:cubicBezTo>
                  <a:pt x="3143310" y="3695968"/>
                  <a:pt x="3137478" y="3681529"/>
                  <a:pt x="3136090" y="3675420"/>
                </a:cubicBezTo>
                <a:cubicBezTo>
                  <a:pt x="3133868" y="3665423"/>
                  <a:pt x="3138311" y="3672365"/>
                  <a:pt x="3144420" y="3683473"/>
                </a:cubicBezTo>
                <a:cubicBezTo>
                  <a:pt x="3148586" y="3690970"/>
                  <a:pt x="3153306" y="3696801"/>
                  <a:pt x="3155250" y="3696524"/>
                </a:cubicBezTo>
                <a:cubicBezTo>
                  <a:pt x="3174965" y="3694857"/>
                  <a:pt x="3189960" y="3680696"/>
                  <a:pt x="3213008" y="3687082"/>
                </a:cubicBezTo>
                <a:cubicBezTo>
                  <a:pt x="3220227" y="3673476"/>
                  <a:pt x="3215507" y="3629047"/>
                  <a:pt x="3221060" y="3612108"/>
                </a:cubicBezTo>
                <a:cubicBezTo>
                  <a:pt x="3224670" y="3601001"/>
                  <a:pt x="3228835" y="3591560"/>
                  <a:pt x="3237999" y="3594615"/>
                </a:cubicBezTo>
                <a:cubicBezTo>
                  <a:pt x="3248551" y="3598224"/>
                  <a:pt x="3246329" y="3570456"/>
                  <a:pt x="3252716" y="3563792"/>
                </a:cubicBezTo>
                <a:cubicBezTo>
                  <a:pt x="3258270" y="3558238"/>
                  <a:pt x="3262157" y="3547686"/>
                  <a:pt x="3276041" y="3563514"/>
                </a:cubicBezTo>
                <a:cubicBezTo>
                  <a:pt x="3279374" y="3567402"/>
                  <a:pt x="3282150" y="3567402"/>
                  <a:pt x="3282983" y="3564347"/>
                </a:cubicBezTo>
                <a:cubicBezTo>
                  <a:pt x="3285482" y="3554073"/>
                  <a:pt x="3290481" y="3549352"/>
                  <a:pt x="3294368" y="3542133"/>
                </a:cubicBezTo>
                <a:cubicBezTo>
                  <a:pt x="3302421" y="3527415"/>
                  <a:pt x="3313806" y="3523528"/>
                  <a:pt x="3339075" y="3555462"/>
                </a:cubicBezTo>
                <a:cubicBezTo>
                  <a:pt x="3350460" y="3569623"/>
                  <a:pt x="3359901" y="3574344"/>
                  <a:pt x="3359901" y="3557683"/>
                </a:cubicBezTo>
                <a:cubicBezTo>
                  <a:pt x="3359901" y="3538523"/>
                  <a:pt x="3366843" y="3537690"/>
                  <a:pt x="3376284" y="3541022"/>
                </a:cubicBezTo>
                <a:cubicBezTo>
                  <a:pt x="3395722" y="3547686"/>
                  <a:pt x="3409884" y="3539634"/>
                  <a:pt x="3420713" y="3523806"/>
                </a:cubicBezTo>
                <a:cubicBezTo>
                  <a:pt x="3426961" y="3514781"/>
                  <a:pt x="3434875" y="3510269"/>
                  <a:pt x="3443831" y="3508464"/>
                </a:cubicBezTo>
                <a:close/>
                <a:moveTo>
                  <a:pt x="4159067" y="3493261"/>
                </a:moveTo>
                <a:lnTo>
                  <a:pt x="4162955" y="3503535"/>
                </a:lnTo>
                <a:lnTo>
                  <a:pt x="4157957" y="3498259"/>
                </a:lnTo>
                <a:close/>
                <a:moveTo>
                  <a:pt x="4191001" y="3467714"/>
                </a:moveTo>
                <a:cubicBezTo>
                  <a:pt x="4193778" y="3469658"/>
                  <a:pt x="4197665" y="3474656"/>
                  <a:pt x="4201275" y="3478266"/>
                </a:cubicBezTo>
                <a:cubicBezTo>
                  <a:pt x="4204330" y="3489096"/>
                  <a:pt x="4204885" y="3494372"/>
                  <a:pt x="4202386" y="3494650"/>
                </a:cubicBezTo>
                <a:cubicBezTo>
                  <a:pt x="4200720" y="3497149"/>
                  <a:pt x="4196554" y="3493816"/>
                  <a:pt x="4192389" y="3483542"/>
                </a:cubicBezTo>
                <a:cubicBezTo>
                  <a:pt x="4187391" y="3472157"/>
                  <a:pt x="4187391" y="3465215"/>
                  <a:pt x="4191001" y="3467714"/>
                </a:cubicBezTo>
                <a:close/>
                <a:moveTo>
                  <a:pt x="4040394" y="3466916"/>
                </a:moveTo>
                <a:cubicBezTo>
                  <a:pt x="4048968" y="3468339"/>
                  <a:pt x="4058687" y="3472713"/>
                  <a:pt x="4069655" y="3480210"/>
                </a:cubicBezTo>
                <a:cubicBezTo>
                  <a:pt x="4077430" y="3485486"/>
                  <a:pt x="4082428" y="3483265"/>
                  <a:pt x="4089092" y="3485486"/>
                </a:cubicBezTo>
                <a:cubicBezTo>
                  <a:pt x="4092147" y="3486597"/>
                  <a:pt x="4096868" y="3494094"/>
                  <a:pt x="4101310" y="3503813"/>
                </a:cubicBezTo>
                <a:cubicBezTo>
                  <a:pt x="4107419" y="3517142"/>
                  <a:pt x="4113528" y="3539912"/>
                  <a:pt x="4111584" y="3542411"/>
                </a:cubicBezTo>
                <a:cubicBezTo>
                  <a:pt x="4110196" y="3544355"/>
                  <a:pt x="4109641" y="3548798"/>
                  <a:pt x="4107142" y="3548242"/>
                </a:cubicBezTo>
                <a:cubicBezTo>
                  <a:pt x="4099366" y="3546576"/>
                  <a:pt x="4091592" y="3544077"/>
                  <a:pt x="4083261" y="3540467"/>
                </a:cubicBezTo>
                <a:cubicBezTo>
                  <a:pt x="4059658" y="3530193"/>
                  <a:pt x="4034389" y="3515753"/>
                  <a:pt x="4021060" y="3531581"/>
                </a:cubicBezTo>
                <a:cubicBezTo>
                  <a:pt x="4018839" y="3534358"/>
                  <a:pt x="4014396" y="3532692"/>
                  <a:pt x="4009953" y="3529638"/>
                </a:cubicBezTo>
                <a:cubicBezTo>
                  <a:pt x="4001067" y="3523529"/>
                  <a:pt x="3991071" y="3515476"/>
                  <a:pt x="3981352" y="3507423"/>
                </a:cubicBezTo>
                <a:cubicBezTo>
                  <a:pt x="3981074" y="3507145"/>
                  <a:pt x="3976909" y="3497149"/>
                  <a:pt x="3976909" y="3496871"/>
                </a:cubicBezTo>
                <a:cubicBezTo>
                  <a:pt x="3977465" y="3492428"/>
                  <a:pt x="3977187" y="3486875"/>
                  <a:pt x="3979131" y="3485764"/>
                </a:cubicBezTo>
                <a:cubicBezTo>
                  <a:pt x="3987461" y="3480766"/>
                  <a:pt x="3996069" y="3476878"/>
                  <a:pt x="4004677" y="3472435"/>
                </a:cubicBezTo>
                <a:cubicBezTo>
                  <a:pt x="4005233" y="3474101"/>
                  <a:pt x="4006066" y="3475490"/>
                  <a:pt x="4006621" y="3477156"/>
                </a:cubicBezTo>
                <a:cubicBezTo>
                  <a:pt x="4010508" y="3475212"/>
                  <a:pt x="4014396" y="3473824"/>
                  <a:pt x="4018006" y="3471324"/>
                </a:cubicBezTo>
                <a:cubicBezTo>
                  <a:pt x="4024393" y="3467020"/>
                  <a:pt x="4031821" y="3465493"/>
                  <a:pt x="4040394" y="3466916"/>
                </a:cubicBezTo>
                <a:close/>
                <a:moveTo>
                  <a:pt x="3706482" y="3465562"/>
                </a:moveTo>
                <a:cubicBezTo>
                  <a:pt x="3706517" y="3467436"/>
                  <a:pt x="3707975" y="3472018"/>
                  <a:pt x="3710891" y="3479099"/>
                </a:cubicBezTo>
                <a:cubicBezTo>
                  <a:pt x="3712001" y="3481876"/>
                  <a:pt x="3715056" y="3486041"/>
                  <a:pt x="3715889" y="3486041"/>
                </a:cubicBezTo>
                <a:cubicBezTo>
                  <a:pt x="3716722" y="3486041"/>
                  <a:pt x="3715889" y="3481598"/>
                  <a:pt x="3715889" y="3479099"/>
                </a:cubicBezTo>
                <a:cubicBezTo>
                  <a:pt x="3714223" y="3475489"/>
                  <a:pt x="3712001" y="3469936"/>
                  <a:pt x="3710613" y="3468270"/>
                </a:cubicBezTo>
                <a:cubicBezTo>
                  <a:pt x="3707836" y="3464521"/>
                  <a:pt x="3706448" y="3463688"/>
                  <a:pt x="3706482" y="3465562"/>
                </a:cubicBezTo>
                <a:close/>
                <a:moveTo>
                  <a:pt x="3728385" y="3455497"/>
                </a:moveTo>
                <a:cubicBezTo>
                  <a:pt x="3727829" y="3456329"/>
                  <a:pt x="3727829" y="3459384"/>
                  <a:pt x="3728662" y="3463271"/>
                </a:cubicBezTo>
                <a:cubicBezTo>
                  <a:pt x="3730328" y="3471602"/>
                  <a:pt x="3734771" y="3480210"/>
                  <a:pt x="3738659" y="3482987"/>
                </a:cubicBezTo>
                <a:cubicBezTo>
                  <a:pt x="3741158" y="3484653"/>
                  <a:pt x="3742269" y="3482431"/>
                  <a:pt x="3743657" y="3481043"/>
                </a:cubicBezTo>
                <a:cubicBezTo>
                  <a:pt x="3744213" y="3482154"/>
                  <a:pt x="3744490" y="3482987"/>
                  <a:pt x="3745045" y="3484375"/>
                </a:cubicBezTo>
                <a:lnTo>
                  <a:pt x="3744213" y="3480488"/>
                </a:lnTo>
                <a:cubicBezTo>
                  <a:pt x="3743935" y="3480488"/>
                  <a:pt x="3743935" y="3480765"/>
                  <a:pt x="3743657" y="3481043"/>
                </a:cubicBezTo>
                <a:cubicBezTo>
                  <a:pt x="3733938" y="3458551"/>
                  <a:pt x="3730606" y="3452720"/>
                  <a:pt x="3728385" y="3455497"/>
                </a:cubicBezTo>
                <a:close/>
                <a:moveTo>
                  <a:pt x="2952542" y="3433282"/>
                </a:moveTo>
                <a:cubicBezTo>
                  <a:pt x="2951432" y="3432449"/>
                  <a:pt x="2950876" y="3434670"/>
                  <a:pt x="2951154" y="3437447"/>
                </a:cubicBezTo>
                <a:cubicBezTo>
                  <a:pt x="2951154" y="3438557"/>
                  <a:pt x="2953653" y="3444389"/>
                  <a:pt x="2955042" y="3447999"/>
                </a:cubicBezTo>
                <a:cubicBezTo>
                  <a:pt x="2956430" y="3449387"/>
                  <a:pt x="2958929" y="3452719"/>
                  <a:pt x="2959484" y="3451609"/>
                </a:cubicBezTo>
                <a:cubicBezTo>
                  <a:pt x="2959762" y="3450776"/>
                  <a:pt x="2958652" y="3445777"/>
                  <a:pt x="2958374" y="3442445"/>
                </a:cubicBezTo>
                <a:cubicBezTo>
                  <a:pt x="2956430" y="3439113"/>
                  <a:pt x="2953653" y="3434115"/>
                  <a:pt x="2952542" y="3433282"/>
                </a:cubicBezTo>
                <a:close/>
                <a:moveTo>
                  <a:pt x="2759902" y="3430191"/>
                </a:moveTo>
                <a:lnTo>
                  <a:pt x="2760594" y="3430786"/>
                </a:lnTo>
                <a:lnTo>
                  <a:pt x="2762331" y="3435781"/>
                </a:lnTo>
                <a:lnTo>
                  <a:pt x="2759276" y="3430505"/>
                </a:lnTo>
                <a:close/>
                <a:moveTo>
                  <a:pt x="3156916" y="3422452"/>
                </a:moveTo>
                <a:lnTo>
                  <a:pt x="3156361" y="3427450"/>
                </a:lnTo>
                <a:lnTo>
                  <a:pt x="3161081" y="3433837"/>
                </a:lnTo>
                <a:close/>
                <a:moveTo>
                  <a:pt x="5739040" y="3406936"/>
                </a:moveTo>
                <a:cubicBezTo>
                  <a:pt x="5741088" y="3405235"/>
                  <a:pt x="5744490" y="3406346"/>
                  <a:pt x="5749072" y="3409956"/>
                </a:cubicBezTo>
                <a:cubicBezTo>
                  <a:pt x="5750738" y="3411345"/>
                  <a:pt x="5753514" y="3414677"/>
                  <a:pt x="5756014" y="3418564"/>
                </a:cubicBezTo>
                <a:cubicBezTo>
                  <a:pt x="5760456" y="3426062"/>
                  <a:pt x="5763511" y="3434948"/>
                  <a:pt x="5762956" y="3439946"/>
                </a:cubicBezTo>
                <a:cubicBezTo>
                  <a:pt x="5762401" y="3443833"/>
                  <a:pt x="5760734" y="3444944"/>
                  <a:pt x="5758791" y="3448554"/>
                </a:cubicBezTo>
                <a:cubicBezTo>
                  <a:pt x="5756014" y="3447443"/>
                  <a:pt x="5752126" y="3446332"/>
                  <a:pt x="5747406" y="3443556"/>
                </a:cubicBezTo>
                <a:cubicBezTo>
                  <a:pt x="5746017" y="3442722"/>
                  <a:pt x="5742407" y="3436336"/>
                  <a:pt x="5739908" y="3432448"/>
                </a:cubicBezTo>
                <a:cubicBezTo>
                  <a:pt x="5739075" y="3428561"/>
                  <a:pt x="5737409" y="3423563"/>
                  <a:pt x="5737131" y="3420786"/>
                </a:cubicBezTo>
                <a:cubicBezTo>
                  <a:pt x="5736298" y="3413149"/>
                  <a:pt x="5736992" y="3408637"/>
                  <a:pt x="5739040" y="3406936"/>
                </a:cubicBezTo>
                <a:close/>
                <a:moveTo>
                  <a:pt x="3754487" y="3395795"/>
                </a:moveTo>
                <a:cubicBezTo>
                  <a:pt x="3755597" y="3395795"/>
                  <a:pt x="3757263" y="3396905"/>
                  <a:pt x="3758652" y="3397461"/>
                </a:cubicBezTo>
                <a:cubicBezTo>
                  <a:pt x="3763372" y="3399405"/>
                  <a:pt x="3766705" y="3407180"/>
                  <a:pt x="3767538" y="3417176"/>
                </a:cubicBezTo>
                <a:cubicBezTo>
                  <a:pt x="3767815" y="3422730"/>
                  <a:pt x="3766427" y="3425229"/>
                  <a:pt x="3765039" y="3426895"/>
                </a:cubicBezTo>
                <a:cubicBezTo>
                  <a:pt x="3759763" y="3433282"/>
                  <a:pt x="3751710" y="3433837"/>
                  <a:pt x="3748933" y="3445778"/>
                </a:cubicBezTo>
                <a:cubicBezTo>
                  <a:pt x="3746711" y="3455774"/>
                  <a:pt x="3747822" y="3473268"/>
                  <a:pt x="3745323" y="3483542"/>
                </a:cubicBezTo>
                <a:cubicBezTo>
                  <a:pt x="3750599" y="3499092"/>
                  <a:pt x="3756153" y="3514920"/>
                  <a:pt x="3760318" y="3529082"/>
                </a:cubicBezTo>
                <a:cubicBezTo>
                  <a:pt x="3763095" y="3538245"/>
                  <a:pt x="3764483" y="3547131"/>
                  <a:pt x="3763928" y="3550741"/>
                </a:cubicBezTo>
                <a:cubicBezTo>
                  <a:pt x="3763095" y="3556572"/>
                  <a:pt x="3760595" y="3558794"/>
                  <a:pt x="3757819" y="3560737"/>
                </a:cubicBezTo>
                <a:cubicBezTo>
                  <a:pt x="3741713" y="3571567"/>
                  <a:pt x="3722553" y="3575177"/>
                  <a:pt x="3708947" y="3592116"/>
                </a:cubicBezTo>
                <a:cubicBezTo>
                  <a:pt x="3707558" y="3594059"/>
                  <a:pt x="3705892" y="3596003"/>
                  <a:pt x="3703671" y="3596003"/>
                </a:cubicBezTo>
                <a:cubicBezTo>
                  <a:pt x="3686732" y="3596281"/>
                  <a:pt x="3669516" y="3596281"/>
                  <a:pt x="3652022" y="3594615"/>
                </a:cubicBezTo>
                <a:cubicBezTo>
                  <a:pt x="3650356" y="3594337"/>
                  <a:pt x="3643692" y="3582397"/>
                  <a:pt x="3639526" y="3573789"/>
                </a:cubicBezTo>
                <a:cubicBezTo>
                  <a:pt x="3633695" y="3561015"/>
                  <a:pt x="3631474" y="3551574"/>
                  <a:pt x="3632584" y="3548520"/>
                </a:cubicBezTo>
                <a:lnTo>
                  <a:pt x="3636353" y="3541522"/>
                </a:lnTo>
                <a:lnTo>
                  <a:pt x="3636598" y="3541865"/>
                </a:lnTo>
                <a:lnTo>
                  <a:pt x="3637583" y="3546298"/>
                </a:lnTo>
                <a:cubicBezTo>
                  <a:pt x="3637305" y="3544355"/>
                  <a:pt x="3637583" y="3544355"/>
                  <a:pt x="3637583" y="3543244"/>
                </a:cubicBezTo>
                <a:cubicBezTo>
                  <a:pt x="3638971" y="3545465"/>
                  <a:pt x="3640637" y="3547964"/>
                  <a:pt x="3641748" y="3549353"/>
                </a:cubicBezTo>
                <a:cubicBezTo>
                  <a:pt x="3642303" y="3549908"/>
                  <a:pt x="3641748" y="3546853"/>
                  <a:pt x="3641748" y="3545187"/>
                </a:cubicBezTo>
                <a:cubicBezTo>
                  <a:pt x="3638694" y="3539634"/>
                  <a:pt x="3637860" y="3539911"/>
                  <a:pt x="3637583" y="3543244"/>
                </a:cubicBezTo>
                <a:lnTo>
                  <a:pt x="3636598" y="3541865"/>
                </a:lnTo>
                <a:lnTo>
                  <a:pt x="3636589" y="3541827"/>
                </a:lnTo>
                <a:lnTo>
                  <a:pt x="3637027" y="3542411"/>
                </a:lnTo>
                <a:cubicBezTo>
                  <a:pt x="3634528" y="3520196"/>
                  <a:pt x="3631752" y="3498259"/>
                  <a:pt x="3640082" y="3498537"/>
                </a:cubicBezTo>
                <a:cubicBezTo>
                  <a:pt x="3649523" y="3498815"/>
                  <a:pt x="3656187" y="3492706"/>
                  <a:pt x="3650911" y="3460217"/>
                </a:cubicBezTo>
                <a:cubicBezTo>
                  <a:pt x="3649245" y="3449943"/>
                  <a:pt x="3650911" y="3444389"/>
                  <a:pt x="3653688" y="3443001"/>
                </a:cubicBezTo>
                <a:cubicBezTo>
                  <a:pt x="3670349" y="3434670"/>
                  <a:pt x="3685899" y="3424118"/>
                  <a:pt x="3702282" y="3414955"/>
                </a:cubicBezTo>
                <a:cubicBezTo>
                  <a:pt x="3718388" y="3405791"/>
                  <a:pt x="3735327" y="3398016"/>
                  <a:pt x="3754487" y="3395795"/>
                </a:cubicBezTo>
                <a:close/>
                <a:moveTo>
                  <a:pt x="4486454" y="3379411"/>
                </a:moveTo>
                <a:cubicBezTo>
                  <a:pt x="4493396" y="3379134"/>
                  <a:pt x="4502838" y="3385242"/>
                  <a:pt x="4508114" y="3381355"/>
                </a:cubicBezTo>
                <a:cubicBezTo>
                  <a:pt x="4512834" y="3378023"/>
                  <a:pt x="4520332" y="3383854"/>
                  <a:pt x="4531717" y="3398293"/>
                </a:cubicBezTo>
                <a:cubicBezTo>
                  <a:pt x="4543101" y="3413011"/>
                  <a:pt x="4546156" y="3406069"/>
                  <a:pt x="4550877" y="3403569"/>
                </a:cubicBezTo>
                <a:cubicBezTo>
                  <a:pt x="4560040" y="3399127"/>
                  <a:pt x="4566982" y="3408568"/>
                  <a:pt x="4592529" y="3459939"/>
                </a:cubicBezTo>
                <a:cubicBezTo>
                  <a:pt x="4598915" y="3470768"/>
                  <a:pt x="4603636" y="3479932"/>
                  <a:pt x="4608634" y="3489095"/>
                </a:cubicBezTo>
                <a:cubicBezTo>
                  <a:pt x="4621685" y="3512698"/>
                  <a:pt x="4623074" y="3517419"/>
                  <a:pt x="4620575" y="3521029"/>
                </a:cubicBezTo>
                <a:cubicBezTo>
                  <a:pt x="4616409" y="3527138"/>
                  <a:pt x="4611411" y="3531858"/>
                  <a:pt x="4607523" y="3539633"/>
                </a:cubicBezTo>
                <a:cubicBezTo>
                  <a:pt x="4602525" y="3549630"/>
                  <a:pt x="4598638" y="3561570"/>
                  <a:pt x="4594195" y="3572955"/>
                </a:cubicBezTo>
                <a:cubicBezTo>
                  <a:pt x="4580033" y="3561015"/>
                  <a:pt x="4573369" y="3567124"/>
                  <a:pt x="4565316" y="3570178"/>
                </a:cubicBezTo>
                <a:cubicBezTo>
                  <a:pt x="4562261" y="3571289"/>
                  <a:pt x="4555319" y="3564347"/>
                  <a:pt x="4547267" y="3547686"/>
                </a:cubicBezTo>
                <a:cubicBezTo>
                  <a:pt x="4523664" y="3499092"/>
                  <a:pt x="4513945" y="3492983"/>
                  <a:pt x="4508946" y="3501869"/>
                </a:cubicBezTo>
                <a:cubicBezTo>
                  <a:pt x="4507280" y="3504645"/>
                  <a:pt x="4511168" y="3516586"/>
                  <a:pt x="4517277" y="3527971"/>
                </a:cubicBezTo>
                <a:cubicBezTo>
                  <a:pt x="4525607" y="3543521"/>
                  <a:pt x="4534771" y="3563792"/>
                  <a:pt x="4531439" y="3565735"/>
                </a:cubicBezTo>
                <a:cubicBezTo>
                  <a:pt x="4521998" y="3572122"/>
                  <a:pt x="4527829" y="3608776"/>
                  <a:pt x="4520054" y="3618495"/>
                </a:cubicBezTo>
                <a:cubicBezTo>
                  <a:pt x="4518665" y="3620438"/>
                  <a:pt x="4516444" y="3622660"/>
                  <a:pt x="4512834" y="3617106"/>
                </a:cubicBezTo>
                <a:cubicBezTo>
                  <a:pt x="4490064" y="3580730"/>
                  <a:pt x="4485344" y="3592115"/>
                  <a:pt x="4477013" y="3594059"/>
                </a:cubicBezTo>
                <a:cubicBezTo>
                  <a:pt x="4476180" y="3594337"/>
                  <a:pt x="4473403" y="3590449"/>
                  <a:pt x="4471182" y="3586839"/>
                </a:cubicBezTo>
                <a:cubicBezTo>
                  <a:pt x="4465351" y="3576565"/>
                  <a:pt x="4460630" y="3564902"/>
                  <a:pt x="4458131" y="3554906"/>
                </a:cubicBezTo>
                <a:cubicBezTo>
                  <a:pt x="4454799" y="3542132"/>
                  <a:pt x="4452577" y="3530192"/>
                  <a:pt x="4449245" y="3517419"/>
                </a:cubicBezTo>
                <a:cubicBezTo>
                  <a:pt x="4448967" y="3516308"/>
                  <a:pt x="4444802" y="3508255"/>
                  <a:pt x="4444524" y="3508255"/>
                </a:cubicBezTo>
                <a:cubicBezTo>
                  <a:pt x="4436194" y="3507700"/>
                  <a:pt x="4429252" y="3511032"/>
                  <a:pt x="4419533" y="3506311"/>
                </a:cubicBezTo>
                <a:cubicBezTo>
                  <a:pt x="4413980" y="3503812"/>
                  <a:pt x="4405927" y="3493816"/>
                  <a:pt x="4402872" y="3498537"/>
                </a:cubicBezTo>
                <a:cubicBezTo>
                  <a:pt x="4394542" y="3511310"/>
                  <a:pt x="4385101" y="3522140"/>
                  <a:pt x="4376215" y="3533802"/>
                </a:cubicBezTo>
                <a:cubicBezTo>
                  <a:pt x="4372605" y="3538800"/>
                  <a:pt x="4368717" y="3543521"/>
                  <a:pt x="4365663" y="3549630"/>
                </a:cubicBezTo>
                <a:cubicBezTo>
                  <a:pt x="4361775" y="3557127"/>
                  <a:pt x="4361220" y="3571011"/>
                  <a:pt x="4368717" y="3600168"/>
                </a:cubicBezTo>
                <a:cubicBezTo>
                  <a:pt x="4370939" y="3609054"/>
                  <a:pt x="4371772" y="3615996"/>
                  <a:pt x="4373161" y="3623215"/>
                </a:cubicBezTo>
                <a:cubicBezTo>
                  <a:pt x="4375659" y="3638488"/>
                  <a:pt x="4375659" y="3648762"/>
                  <a:pt x="4367329" y="3640154"/>
                </a:cubicBezTo>
                <a:cubicBezTo>
                  <a:pt x="4351224" y="3623215"/>
                  <a:pt x="4342338" y="3623493"/>
                  <a:pt x="4341782" y="3643764"/>
                </a:cubicBezTo>
                <a:cubicBezTo>
                  <a:pt x="4341227" y="3658481"/>
                  <a:pt x="4335396" y="3660702"/>
                  <a:pt x="4327065" y="3657925"/>
                </a:cubicBezTo>
                <a:cubicBezTo>
                  <a:pt x="4317624" y="3654871"/>
                  <a:pt x="4310960" y="3658481"/>
                  <a:pt x="4304295" y="3661813"/>
                </a:cubicBezTo>
                <a:cubicBezTo>
                  <a:pt x="4301519" y="3663202"/>
                  <a:pt x="4298742" y="3667367"/>
                  <a:pt x="4301519" y="3678474"/>
                </a:cubicBezTo>
                <a:cubicBezTo>
                  <a:pt x="4312626" y="3722903"/>
                  <a:pt x="4294021" y="3709297"/>
                  <a:pt x="4304295" y="3751504"/>
                </a:cubicBezTo>
                <a:cubicBezTo>
                  <a:pt x="4302629" y="3758169"/>
                  <a:pt x="4315680" y="3800376"/>
                  <a:pt x="4312903" y="3804541"/>
                </a:cubicBezTo>
                <a:cubicBezTo>
                  <a:pt x="4305129" y="3816482"/>
                  <a:pt x="4296798" y="3827034"/>
                  <a:pt x="4288468" y="3837586"/>
                </a:cubicBezTo>
                <a:cubicBezTo>
                  <a:pt x="4286524" y="3840085"/>
                  <a:pt x="4282081" y="3832587"/>
                  <a:pt x="4276805" y="3819536"/>
                </a:cubicBezTo>
                <a:cubicBezTo>
                  <a:pt x="4274861" y="3814260"/>
                  <a:pt x="4272362" y="3807041"/>
                  <a:pt x="4272084" y="3804541"/>
                </a:cubicBezTo>
                <a:cubicBezTo>
                  <a:pt x="4271251" y="3795100"/>
                  <a:pt x="4257367" y="3754281"/>
                  <a:pt x="4256534" y="3745118"/>
                </a:cubicBezTo>
                <a:cubicBezTo>
                  <a:pt x="4256256" y="3743451"/>
                  <a:pt x="4254035" y="3736509"/>
                  <a:pt x="4252369" y="3733177"/>
                </a:cubicBezTo>
                <a:cubicBezTo>
                  <a:pt x="4250148" y="3728734"/>
                  <a:pt x="4247093" y="3723181"/>
                  <a:pt x="4245705" y="3721792"/>
                </a:cubicBezTo>
                <a:cubicBezTo>
                  <a:pt x="4237652" y="3713740"/>
                  <a:pt x="4239595" y="3728457"/>
                  <a:pt x="4236541" y="3732067"/>
                </a:cubicBezTo>
                <a:cubicBezTo>
                  <a:pt x="4227933" y="3742063"/>
                  <a:pt x="4231543" y="3781216"/>
                  <a:pt x="4229044" y="3805097"/>
                </a:cubicBezTo>
                <a:cubicBezTo>
                  <a:pt x="4207385" y="3806207"/>
                  <a:pt x="4197943" y="3836752"/>
                  <a:pt x="4177395" y="3840918"/>
                </a:cubicBezTo>
                <a:cubicBezTo>
                  <a:pt x="4172952" y="3841751"/>
                  <a:pt x="4167954" y="3841473"/>
                  <a:pt x="4159068" y="3828978"/>
                </a:cubicBezTo>
                <a:cubicBezTo>
                  <a:pt x="4137131" y="3798710"/>
                  <a:pt x="4131578" y="3810928"/>
                  <a:pt x="4123525" y="3816482"/>
                </a:cubicBezTo>
                <a:cubicBezTo>
                  <a:pt x="4120748" y="3818425"/>
                  <a:pt x="4120470" y="3825923"/>
                  <a:pt x="4119915" y="3832032"/>
                </a:cubicBezTo>
                <a:cubicBezTo>
                  <a:pt x="4117138" y="3855079"/>
                  <a:pt x="4108808" y="3865631"/>
                  <a:pt x="4098256" y="3871740"/>
                </a:cubicBezTo>
                <a:cubicBezTo>
                  <a:pt x="4084372" y="3879793"/>
                  <a:pt x="4078263" y="3907284"/>
                  <a:pt x="4057992" y="3900064"/>
                </a:cubicBezTo>
                <a:cubicBezTo>
                  <a:pt x="4057159" y="3899786"/>
                  <a:pt x="4053549" y="3894233"/>
                  <a:pt x="4052161" y="3890345"/>
                </a:cubicBezTo>
                <a:cubicBezTo>
                  <a:pt x="4049939" y="3885347"/>
                  <a:pt x="4046885" y="3876461"/>
                  <a:pt x="4047162" y="3874795"/>
                </a:cubicBezTo>
                <a:cubicBezTo>
                  <a:pt x="4047718" y="3868131"/>
                  <a:pt x="4048273" y="3861466"/>
                  <a:pt x="4050495" y="3859245"/>
                </a:cubicBezTo>
                <a:cubicBezTo>
                  <a:pt x="4055771" y="3854246"/>
                  <a:pt x="4056326" y="3840085"/>
                  <a:pt x="4046052" y="3805930"/>
                </a:cubicBezTo>
                <a:cubicBezTo>
                  <a:pt x="4039665" y="3784826"/>
                  <a:pt x="4021616" y="3734010"/>
                  <a:pt x="4024115" y="3727624"/>
                </a:cubicBezTo>
                <a:cubicBezTo>
                  <a:pt x="4026892" y="3720404"/>
                  <a:pt x="4027725" y="3709297"/>
                  <a:pt x="4030502" y="3702077"/>
                </a:cubicBezTo>
                <a:cubicBezTo>
                  <a:pt x="4032723" y="3696246"/>
                  <a:pt x="4034389" y="3689026"/>
                  <a:pt x="4039110" y="3689859"/>
                </a:cubicBezTo>
                <a:cubicBezTo>
                  <a:pt x="4055771" y="3693191"/>
                  <a:pt x="4063546" y="3675975"/>
                  <a:pt x="4077707" y="3673754"/>
                </a:cubicBezTo>
                <a:cubicBezTo>
                  <a:pt x="4085760" y="3672643"/>
                  <a:pt x="4087149" y="3657925"/>
                  <a:pt x="4081595" y="3628491"/>
                </a:cubicBezTo>
                <a:cubicBezTo>
                  <a:pt x="4078263" y="3611553"/>
                  <a:pt x="4079929" y="3604611"/>
                  <a:pt x="4083261" y="3601834"/>
                </a:cubicBezTo>
                <a:cubicBezTo>
                  <a:pt x="4087426" y="3598224"/>
                  <a:pt x="4092980" y="3597669"/>
                  <a:pt x="4097978" y="3595725"/>
                </a:cubicBezTo>
                <a:cubicBezTo>
                  <a:pt x="4102143" y="3594337"/>
                  <a:pt x="4107697" y="3596280"/>
                  <a:pt x="4109918" y="3591282"/>
                </a:cubicBezTo>
                <a:cubicBezTo>
                  <a:pt x="4123247" y="3562403"/>
                  <a:pt x="4150737" y="3566846"/>
                  <a:pt x="4174340" y="3562403"/>
                </a:cubicBezTo>
                <a:cubicBezTo>
                  <a:pt x="4187114" y="3560182"/>
                  <a:pt x="4205996" y="3572122"/>
                  <a:pt x="4222102" y="3578509"/>
                </a:cubicBezTo>
                <a:cubicBezTo>
                  <a:pt x="4223213" y="3578786"/>
                  <a:pt x="4225711" y="3582674"/>
                  <a:pt x="4227933" y="3586561"/>
                </a:cubicBezTo>
                <a:cubicBezTo>
                  <a:pt x="4230432" y="3591004"/>
                  <a:pt x="4232931" y="3597114"/>
                  <a:pt x="4235430" y="3602667"/>
                </a:cubicBezTo>
                <a:cubicBezTo>
                  <a:pt x="4249314" y="3631824"/>
                  <a:pt x="4255701" y="3642098"/>
                  <a:pt x="4258478" y="3637655"/>
                </a:cubicBezTo>
                <a:cubicBezTo>
                  <a:pt x="4260422" y="3634323"/>
                  <a:pt x="4260977" y="3627936"/>
                  <a:pt x="4261532" y="3621272"/>
                </a:cubicBezTo>
                <a:cubicBezTo>
                  <a:pt x="4261810" y="3614607"/>
                  <a:pt x="4258756" y="3599890"/>
                  <a:pt x="4261532" y="3599335"/>
                </a:cubicBezTo>
                <a:cubicBezTo>
                  <a:pt x="4266531" y="3598224"/>
                  <a:pt x="4279859" y="3617106"/>
                  <a:pt x="4279026" y="3601001"/>
                </a:cubicBezTo>
                <a:cubicBezTo>
                  <a:pt x="4278471" y="3589338"/>
                  <a:pt x="4282914" y="3588505"/>
                  <a:pt x="4288745" y="3591838"/>
                </a:cubicBezTo>
                <a:cubicBezTo>
                  <a:pt x="4295687" y="3595725"/>
                  <a:pt x="4292633" y="3580730"/>
                  <a:pt x="4286801" y="3560182"/>
                </a:cubicBezTo>
                <a:cubicBezTo>
                  <a:pt x="4282636" y="3545742"/>
                  <a:pt x="4275972" y="3526305"/>
                  <a:pt x="4275694" y="3518807"/>
                </a:cubicBezTo>
                <a:cubicBezTo>
                  <a:pt x="4275139" y="3505201"/>
                  <a:pt x="4275416" y="3492983"/>
                  <a:pt x="4285691" y="3503257"/>
                </a:cubicBezTo>
                <a:cubicBezTo>
                  <a:pt x="4291245" y="3508811"/>
                  <a:pt x="4297909" y="3517419"/>
                  <a:pt x="4296798" y="3507145"/>
                </a:cubicBezTo>
                <a:cubicBezTo>
                  <a:pt x="4294854" y="3487151"/>
                  <a:pt x="4301241" y="3485763"/>
                  <a:pt x="4307350" y="3484097"/>
                </a:cubicBezTo>
                <a:cubicBezTo>
                  <a:pt x="4344282" y="3474934"/>
                  <a:pt x="4378714" y="3460216"/>
                  <a:pt x="4411203" y="3440779"/>
                </a:cubicBezTo>
                <a:cubicBezTo>
                  <a:pt x="4415090" y="3438557"/>
                  <a:pt x="4422310" y="3445499"/>
                  <a:pt x="4431751" y="3459106"/>
                </a:cubicBezTo>
                <a:cubicBezTo>
                  <a:pt x="4440914" y="3472157"/>
                  <a:pt x="4450356" y="3486319"/>
                  <a:pt x="4459519" y="3499092"/>
                </a:cubicBezTo>
                <a:cubicBezTo>
                  <a:pt x="4467017" y="3509644"/>
                  <a:pt x="4469516" y="3508255"/>
                  <a:pt x="4469238" y="3499647"/>
                </a:cubicBezTo>
                <a:cubicBezTo>
                  <a:pt x="4468961" y="3494649"/>
                  <a:pt x="4469516" y="3489928"/>
                  <a:pt x="4471459" y="3489651"/>
                </a:cubicBezTo>
                <a:cubicBezTo>
                  <a:pt x="4490620" y="3487707"/>
                  <a:pt x="4504226" y="3473545"/>
                  <a:pt x="4512279" y="3446888"/>
                </a:cubicBezTo>
                <a:cubicBezTo>
                  <a:pt x="4514222" y="3440779"/>
                  <a:pt x="4519498" y="3442445"/>
                  <a:pt x="4523941" y="3440224"/>
                </a:cubicBezTo>
                <a:cubicBezTo>
                  <a:pt x="4508669" y="3420786"/>
                  <a:pt x="4508669" y="3437724"/>
                  <a:pt x="4498950" y="3430782"/>
                </a:cubicBezTo>
                <a:cubicBezTo>
                  <a:pt x="4490897" y="3424951"/>
                  <a:pt x="4484511" y="3423285"/>
                  <a:pt x="4476735" y="3418842"/>
                </a:cubicBezTo>
                <a:cubicBezTo>
                  <a:pt x="4475903" y="3418287"/>
                  <a:pt x="4472293" y="3411622"/>
                  <a:pt x="4470349" y="3407457"/>
                </a:cubicBezTo>
                <a:cubicBezTo>
                  <a:pt x="4465628" y="3396627"/>
                  <a:pt x="4462019" y="3384687"/>
                  <a:pt x="4463962" y="3383854"/>
                </a:cubicBezTo>
                <a:cubicBezTo>
                  <a:pt x="4470627" y="3380800"/>
                  <a:pt x="4478401" y="3379689"/>
                  <a:pt x="4486454" y="3379411"/>
                </a:cubicBezTo>
                <a:close/>
                <a:moveTo>
                  <a:pt x="3933035" y="3349977"/>
                </a:moveTo>
                <a:cubicBezTo>
                  <a:pt x="3933313" y="3346367"/>
                  <a:pt x="3938033" y="3351921"/>
                  <a:pt x="3941366" y="3355253"/>
                </a:cubicBezTo>
                <a:cubicBezTo>
                  <a:pt x="3943032" y="3356641"/>
                  <a:pt x="3946086" y="3361917"/>
                  <a:pt x="3948308" y="3366638"/>
                </a:cubicBezTo>
                <a:cubicBezTo>
                  <a:pt x="3953861" y="3378856"/>
                  <a:pt x="3957471" y="3389685"/>
                  <a:pt x="3958027" y="3395517"/>
                </a:cubicBezTo>
                <a:cubicBezTo>
                  <a:pt x="3959415" y="3414121"/>
                  <a:pt x="3952473" y="3414121"/>
                  <a:pt x="3946086" y="3415510"/>
                </a:cubicBezTo>
                <a:cubicBezTo>
                  <a:pt x="3942476" y="3417454"/>
                  <a:pt x="3938866" y="3419953"/>
                  <a:pt x="3934701" y="3421064"/>
                </a:cubicBezTo>
                <a:cubicBezTo>
                  <a:pt x="3933590" y="3421341"/>
                  <a:pt x="3931091" y="3417731"/>
                  <a:pt x="3929425" y="3416065"/>
                </a:cubicBezTo>
                <a:cubicBezTo>
                  <a:pt x="3928314" y="3412178"/>
                  <a:pt x="3926093" y="3405235"/>
                  <a:pt x="3926371" y="3404680"/>
                </a:cubicBezTo>
                <a:cubicBezTo>
                  <a:pt x="3928870" y="3397183"/>
                  <a:pt x="3933035" y="3393295"/>
                  <a:pt x="3934424" y="3383299"/>
                </a:cubicBezTo>
                <a:cubicBezTo>
                  <a:pt x="3935534" y="3375246"/>
                  <a:pt x="3932480" y="3358863"/>
                  <a:pt x="3933035" y="3349977"/>
                </a:cubicBezTo>
                <a:close/>
                <a:moveTo>
                  <a:pt x="1094021" y="3338592"/>
                </a:moveTo>
                <a:cubicBezTo>
                  <a:pt x="1092910" y="3338315"/>
                  <a:pt x="1092910" y="3340814"/>
                  <a:pt x="1092632" y="3342202"/>
                </a:cubicBezTo>
                <a:cubicBezTo>
                  <a:pt x="1094021" y="3345534"/>
                  <a:pt x="1095132" y="3348589"/>
                  <a:pt x="1096520" y="3351921"/>
                </a:cubicBezTo>
                <a:cubicBezTo>
                  <a:pt x="1096798" y="3350533"/>
                  <a:pt x="1097075" y="3349422"/>
                  <a:pt x="1097631" y="3348033"/>
                </a:cubicBezTo>
                <a:cubicBezTo>
                  <a:pt x="1096242" y="3344701"/>
                  <a:pt x="1094021" y="3338592"/>
                  <a:pt x="1094021" y="3338592"/>
                </a:cubicBezTo>
                <a:close/>
                <a:moveTo>
                  <a:pt x="1205059" y="3335329"/>
                </a:moveTo>
                <a:cubicBezTo>
                  <a:pt x="1203844" y="3334010"/>
                  <a:pt x="1203011" y="3334149"/>
                  <a:pt x="1202595" y="3335815"/>
                </a:cubicBezTo>
                <a:cubicBezTo>
                  <a:pt x="1202317" y="3338037"/>
                  <a:pt x="1202317" y="3340536"/>
                  <a:pt x="1202595" y="3343035"/>
                </a:cubicBezTo>
                <a:cubicBezTo>
                  <a:pt x="1204260" y="3345812"/>
                  <a:pt x="1206204" y="3349699"/>
                  <a:pt x="1207315" y="3351088"/>
                </a:cubicBezTo>
                <a:cubicBezTo>
                  <a:pt x="1208703" y="3352476"/>
                  <a:pt x="1209536" y="3352476"/>
                  <a:pt x="1210092" y="3351088"/>
                </a:cubicBezTo>
                <a:cubicBezTo>
                  <a:pt x="1210369" y="3349699"/>
                  <a:pt x="1210092" y="3346090"/>
                  <a:pt x="1209814" y="3343591"/>
                </a:cubicBezTo>
                <a:cubicBezTo>
                  <a:pt x="1207871" y="3339425"/>
                  <a:pt x="1206274" y="3336648"/>
                  <a:pt x="1205059" y="3335329"/>
                </a:cubicBezTo>
                <a:close/>
                <a:moveTo>
                  <a:pt x="1113459" y="3329984"/>
                </a:moveTo>
                <a:cubicBezTo>
                  <a:pt x="1113459" y="3337482"/>
                  <a:pt x="1116235" y="3344424"/>
                  <a:pt x="1119845" y="3346645"/>
                </a:cubicBezTo>
                <a:cubicBezTo>
                  <a:pt x="1120956" y="3347201"/>
                  <a:pt x="1120401" y="3343313"/>
                  <a:pt x="1120678" y="3341647"/>
                </a:cubicBezTo>
                <a:cubicBezTo>
                  <a:pt x="1119290" y="3338315"/>
                  <a:pt x="1117624" y="3332761"/>
                  <a:pt x="1116791" y="3331650"/>
                </a:cubicBezTo>
                <a:cubicBezTo>
                  <a:pt x="1115402" y="3329706"/>
                  <a:pt x="1113736" y="3328040"/>
                  <a:pt x="1113459" y="3329984"/>
                </a:cubicBezTo>
                <a:close/>
                <a:moveTo>
                  <a:pt x="5167329" y="3328596"/>
                </a:moveTo>
                <a:cubicBezTo>
                  <a:pt x="5166496" y="3329151"/>
                  <a:pt x="5165663" y="3329706"/>
                  <a:pt x="5165108" y="3330817"/>
                </a:cubicBezTo>
                <a:cubicBezTo>
                  <a:pt x="5165108" y="3330817"/>
                  <a:pt x="5165385" y="3331095"/>
                  <a:pt x="5165385" y="3331650"/>
                </a:cubicBezTo>
                <a:cubicBezTo>
                  <a:pt x="5165663" y="3332206"/>
                  <a:pt x="5165941" y="3333039"/>
                  <a:pt x="5166496" y="3333872"/>
                </a:cubicBezTo>
                <a:cubicBezTo>
                  <a:pt x="5167329" y="3335538"/>
                  <a:pt x="5168162" y="3337482"/>
                  <a:pt x="5168718" y="3338592"/>
                </a:cubicBezTo>
                <a:cubicBezTo>
                  <a:pt x="5169551" y="3338037"/>
                  <a:pt x="5170661" y="3337759"/>
                  <a:pt x="5171217" y="3336649"/>
                </a:cubicBezTo>
                <a:cubicBezTo>
                  <a:pt x="5171217" y="3336649"/>
                  <a:pt x="5170939" y="3336371"/>
                  <a:pt x="5170939" y="3335815"/>
                </a:cubicBezTo>
                <a:cubicBezTo>
                  <a:pt x="5170661" y="3335260"/>
                  <a:pt x="5170384" y="3334427"/>
                  <a:pt x="5169828" y="3333594"/>
                </a:cubicBezTo>
                <a:cubicBezTo>
                  <a:pt x="5168995" y="3332206"/>
                  <a:pt x="5167885" y="3329984"/>
                  <a:pt x="5167329" y="3328596"/>
                </a:cubicBezTo>
                <a:close/>
                <a:moveTo>
                  <a:pt x="4843552" y="3327763"/>
                </a:moveTo>
                <a:lnTo>
                  <a:pt x="4856881" y="3357475"/>
                </a:lnTo>
                <a:cubicBezTo>
                  <a:pt x="4855770" y="3358863"/>
                  <a:pt x="4854937" y="3360807"/>
                  <a:pt x="4852716" y="3359696"/>
                </a:cubicBezTo>
                <a:cubicBezTo>
                  <a:pt x="4850217" y="3358586"/>
                  <a:pt x="4846051" y="3353032"/>
                  <a:pt x="4842719" y="3349422"/>
                </a:cubicBezTo>
                <a:cubicBezTo>
                  <a:pt x="4842442" y="3344424"/>
                  <a:pt x="4841609" y="3338315"/>
                  <a:pt x="4841331" y="3334427"/>
                </a:cubicBezTo>
                <a:cubicBezTo>
                  <a:pt x="4841609" y="3331373"/>
                  <a:pt x="4842719" y="3329707"/>
                  <a:pt x="4843552" y="3327763"/>
                </a:cubicBezTo>
                <a:close/>
                <a:moveTo>
                  <a:pt x="4779963" y="3322487"/>
                </a:moveTo>
                <a:cubicBezTo>
                  <a:pt x="4783018" y="3322209"/>
                  <a:pt x="4788016" y="3325263"/>
                  <a:pt x="4792737" y="3328873"/>
                </a:cubicBezTo>
                <a:cubicBezTo>
                  <a:pt x="4796346" y="3331372"/>
                  <a:pt x="4801900" y="3341924"/>
                  <a:pt x="4807454" y="3355531"/>
                </a:cubicBezTo>
                <a:cubicBezTo>
                  <a:pt x="4809120" y="3360251"/>
                  <a:pt x="4811064" y="3366082"/>
                  <a:pt x="4811341" y="3368582"/>
                </a:cubicBezTo>
                <a:cubicBezTo>
                  <a:pt x="4811897" y="3374413"/>
                  <a:pt x="4812730" y="3381077"/>
                  <a:pt x="4811341" y="3382743"/>
                </a:cubicBezTo>
                <a:cubicBezTo>
                  <a:pt x="4807454" y="3387464"/>
                  <a:pt x="4803844" y="3392740"/>
                  <a:pt x="4798013" y="3392462"/>
                </a:cubicBezTo>
                <a:cubicBezTo>
                  <a:pt x="4788294" y="3391907"/>
                  <a:pt x="4779963" y="3393295"/>
                  <a:pt x="4774965" y="3403569"/>
                </a:cubicBezTo>
                <a:cubicBezTo>
                  <a:pt x="4771911" y="3410234"/>
                  <a:pt x="4763580" y="3403847"/>
                  <a:pt x="4751640" y="3387464"/>
                </a:cubicBezTo>
                <a:cubicBezTo>
                  <a:pt x="4740810" y="3372747"/>
                  <a:pt x="4737200" y="3375246"/>
                  <a:pt x="4739977" y="3390241"/>
                </a:cubicBezTo>
                <a:cubicBezTo>
                  <a:pt x="4744975" y="3419397"/>
                  <a:pt x="4745531" y="3439390"/>
                  <a:pt x="4744420" y="3457162"/>
                </a:cubicBezTo>
                <a:cubicBezTo>
                  <a:pt x="4744142" y="3464659"/>
                  <a:pt x="4745253" y="3467436"/>
                  <a:pt x="4760526" y="3497148"/>
                </a:cubicBezTo>
                <a:cubicBezTo>
                  <a:pt x="4771077" y="3517696"/>
                  <a:pt x="4774132" y="3527415"/>
                  <a:pt x="4771355" y="3530470"/>
                </a:cubicBezTo>
                <a:cubicBezTo>
                  <a:pt x="4768023" y="3533802"/>
                  <a:pt x="4765246" y="3538245"/>
                  <a:pt x="4761359" y="3539911"/>
                </a:cubicBezTo>
                <a:cubicBezTo>
                  <a:pt x="4749418" y="3545187"/>
                  <a:pt x="4737200" y="3549352"/>
                  <a:pt x="4725260" y="3553795"/>
                </a:cubicBezTo>
                <a:lnTo>
                  <a:pt x="4727204" y="3556850"/>
                </a:lnTo>
                <a:cubicBezTo>
                  <a:pt x="4727204" y="3557127"/>
                  <a:pt x="4726926" y="3557127"/>
                  <a:pt x="4726648" y="3557127"/>
                </a:cubicBezTo>
                <a:cubicBezTo>
                  <a:pt x="4726093" y="3556017"/>
                  <a:pt x="4725815" y="3555461"/>
                  <a:pt x="4725260" y="3554073"/>
                </a:cubicBezTo>
                <a:cubicBezTo>
                  <a:pt x="4700546" y="3517141"/>
                  <a:pt x="4681942" y="3496870"/>
                  <a:pt x="4675555" y="3510754"/>
                </a:cubicBezTo>
                <a:cubicBezTo>
                  <a:pt x="4675000" y="3511865"/>
                  <a:pt x="4666947" y="3497703"/>
                  <a:pt x="4662504" y="3488818"/>
                </a:cubicBezTo>
                <a:cubicBezTo>
                  <a:pt x="4656950" y="3477711"/>
                  <a:pt x="4654451" y="3467714"/>
                  <a:pt x="4654729" y="3462438"/>
                </a:cubicBezTo>
                <a:cubicBezTo>
                  <a:pt x="4656395" y="3438002"/>
                  <a:pt x="4656395" y="3438280"/>
                  <a:pt x="4680831" y="3452997"/>
                </a:cubicBezTo>
                <a:cubicBezTo>
                  <a:pt x="4685274" y="3455774"/>
                  <a:pt x="4683885" y="3447443"/>
                  <a:pt x="4676110" y="3425229"/>
                </a:cubicBezTo>
                <a:cubicBezTo>
                  <a:pt x="4674166" y="3420230"/>
                  <a:pt x="4671112" y="3413844"/>
                  <a:pt x="4669446" y="3408845"/>
                </a:cubicBezTo>
                <a:cubicBezTo>
                  <a:pt x="4662504" y="3389130"/>
                  <a:pt x="4662504" y="3383021"/>
                  <a:pt x="4669446" y="3390519"/>
                </a:cubicBezTo>
                <a:cubicBezTo>
                  <a:pt x="4674722" y="3396350"/>
                  <a:pt x="4678610" y="3404958"/>
                  <a:pt x="4682497" y="3417453"/>
                </a:cubicBezTo>
                <a:cubicBezTo>
                  <a:pt x="4689161" y="3438280"/>
                  <a:pt x="4697769" y="3460772"/>
                  <a:pt x="4709155" y="3482153"/>
                </a:cubicBezTo>
                <a:cubicBezTo>
                  <a:pt x="4713875" y="3491317"/>
                  <a:pt x="4718873" y="3498259"/>
                  <a:pt x="4723316" y="3504923"/>
                </a:cubicBezTo>
                <a:cubicBezTo>
                  <a:pt x="4725260" y="3507978"/>
                  <a:pt x="4726926" y="3508811"/>
                  <a:pt x="4728037" y="3508533"/>
                </a:cubicBezTo>
                <a:cubicBezTo>
                  <a:pt x="4731369" y="3507978"/>
                  <a:pt x="4734701" y="3507145"/>
                  <a:pt x="4737200" y="3505201"/>
                </a:cubicBezTo>
                <a:cubicBezTo>
                  <a:pt x="4741643" y="3501869"/>
                  <a:pt x="4740255" y="3493538"/>
                  <a:pt x="4728314" y="3463271"/>
                </a:cubicBezTo>
                <a:cubicBezTo>
                  <a:pt x="4719151" y="3439946"/>
                  <a:pt x="4712209" y="3421063"/>
                  <a:pt x="4711376" y="3408012"/>
                </a:cubicBezTo>
                <a:cubicBezTo>
                  <a:pt x="4710543" y="3396905"/>
                  <a:pt x="4704711" y="3376079"/>
                  <a:pt x="4705267" y="3367748"/>
                </a:cubicBezTo>
                <a:cubicBezTo>
                  <a:pt x="4705822" y="3359140"/>
                  <a:pt x="4710265" y="3358308"/>
                  <a:pt x="4714708" y="3357474"/>
                </a:cubicBezTo>
                <a:cubicBezTo>
                  <a:pt x="4739700" y="3353309"/>
                  <a:pt x="4754416" y="3325541"/>
                  <a:pt x="4779963" y="3322487"/>
                </a:cubicBezTo>
                <a:close/>
                <a:moveTo>
                  <a:pt x="5198985" y="3309436"/>
                </a:moveTo>
                <a:lnTo>
                  <a:pt x="5198707" y="3315545"/>
                </a:lnTo>
                <a:lnTo>
                  <a:pt x="5203706" y="3320821"/>
                </a:lnTo>
                <a:close/>
                <a:moveTo>
                  <a:pt x="5225643" y="3294163"/>
                </a:moveTo>
                <a:cubicBezTo>
                  <a:pt x="5224532" y="3293330"/>
                  <a:pt x="5225087" y="3297218"/>
                  <a:pt x="5225087" y="3298884"/>
                </a:cubicBezTo>
                <a:cubicBezTo>
                  <a:pt x="5226753" y="3302494"/>
                  <a:pt x="5229252" y="3307770"/>
                  <a:pt x="5230363" y="3308880"/>
                </a:cubicBezTo>
                <a:cubicBezTo>
                  <a:pt x="5232029" y="3310546"/>
                  <a:pt x="5233695" y="3311380"/>
                  <a:pt x="5233417" y="3309436"/>
                </a:cubicBezTo>
                <a:cubicBezTo>
                  <a:pt x="5233140" y="3302772"/>
                  <a:pt x="5229808" y="3296385"/>
                  <a:pt x="5225643" y="3294163"/>
                </a:cubicBezTo>
                <a:close/>
                <a:moveTo>
                  <a:pt x="5469724" y="3281112"/>
                </a:moveTo>
                <a:cubicBezTo>
                  <a:pt x="5472501" y="3280834"/>
                  <a:pt x="5476666" y="3286943"/>
                  <a:pt x="5480554" y="3295829"/>
                </a:cubicBezTo>
                <a:cubicBezTo>
                  <a:pt x="5482498" y="3299995"/>
                  <a:pt x="5483053" y="3304715"/>
                  <a:pt x="5483053" y="3306659"/>
                </a:cubicBezTo>
                <a:cubicBezTo>
                  <a:pt x="5483053" y="3308880"/>
                  <a:pt x="5481942" y="3309713"/>
                  <a:pt x="5480276" y="3308325"/>
                </a:cubicBezTo>
                <a:cubicBezTo>
                  <a:pt x="5478610" y="3306937"/>
                  <a:pt x="5475556" y="3301938"/>
                  <a:pt x="5473056" y="3298606"/>
                </a:cubicBezTo>
                <a:cubicBezTo>
                  <a:pt x="5468613" y="3288054"/>
                  <a:pt x="5467225" y="3281390"/>
                  <a:pt x="5469724" y="3281112"/>
                </a:cubicBezTo>
                <a:close/>
                <a:moveTo>
                  <a:pt x="3869446" y="3267506"/>
                </a:moveTo>
                <a:cubicBezTo>
                  <a:pt x="3869724" y="3266117"/>
                  <a:pt x="3870835" y="3265840"/>
                  <a:pt x="3872223" y="3267783"/>
                </a:cubicBezTo>
                <a:cubicBezTo>
                  <a:pt x="3876111" y="3272782"/>
                  <a:pt x="3877221" y="3277780"/>
                  <a:pt x="3875278" y="3279724"/>
                </a:cubicBezTo>
                <a:cubicBezTo>
                  <a:pt x="3873889" y="3278335"/>
                  <a:pt x="3872501" y="3277225"/>
                  <a:pt x="3871112" y="3275836"/>
                </a:cubicBezTo>
                <a:cubicBezTo>
                  <a:pt x="3870557" y="3273059"/>
                  <a:pt x="3869169" y="3268617"/>
                  <a:pt x="3869446" y="3267506"/>
                </a:cubicBezTo>
                <a:close/>
                <a:moveTo>
                  <a:pt x="5292841" y="3248624"/>
                </a:moveTo>
                <a:cubicBezTo>
                  <a:pt x="5292008" y="3249456"/>
                  <a:pt x="5290620" y="3248901"/>
                  <a:pt x="5290620" y="3251123"/>
                </a:cubicBezTo>
                <a:cubicBezTo>
                  <a:pt x="5290620" y="3255566"/>
                  <a:pt x="5291175" y="3261397"/>
                  <a:pt x="5291731" y="3266951"/>
                </a:cubicBezTo>
                <a:cubicBezTo>
                  <a:pt x="5297562" y="3276669"/>
                  <a:pt x="5301172" y="3280557"/>
                  <a:pt x="5302838" y="3278613"/>
                </a:cubicBezTo>
                <a:cubicBezTo>
                  <a:pt x="5303671" y="3277780"/>
                  <a:pt x="5305337" y="3278613"/>
                  <a:pt x="5305337" y="3276392"/>
                </a:cubicBezTo>
                <a:cubicBezTo>
                  <a:pt x="5305337" y="3271949"/>
                  <a:pt x="5304504" y="3265840"/>
                  <a:pt x="5304226" y="3260564"/>
                </a:cubicBezTo>
                <a:cubicBezTo>
                  <a:pt x="5298673" y="3251123"/>
                  <a:pt x="5294785" y="3247235"/>
                  <a:pt x="5292841" y="3248624"/>
                </a:cubicBezTo>
                <a:close/>
                <a:moveTo>
                  <a:pt x="4853549" y="3235017"/>
                </a:moveTo>
                <a:cubicBezTo>
                  <a:pt x="4847163" y="3237516"/>
                  <a:pt x="4848829" y="3249179"/>
                  <a:pt x="4860492" y="3280279"/>
                </a:cubicBezTo>
                <a:cubicBezTo>
                  <a:pt x="4866323" y="3296107"/>
                  <a:pt x="4872987" y="3312490"/>
                  <a:pt x="4879096" y="3328040"/>
                </a:cubicBezTo>
                <a:cubicBezTo>
                  <a:pt x="4881873" y="3331650"/>
                  <a:pt x="4884650" y="3335815"/>
                  <a:pt x="4886038" y="3336926"/>
                </a:cubicBezTo>
                <a:cubicBezTo>
                  <a:pt x="4901588" y="3349144"/>
                  <a:pt x="4902977" y="3328873"/>
                  <a:pt x="4911585" y="3325264"/>
                </a:cubicBezTo>
                <a:cubicBezTo>
                  <a:pt x="4912418" y="3325264"/>
                  <a:pt x="4910196" y="3318044"/>
                  <a:pt x="4908530" y="3314156"/>
                </a:cubicBezTo>
                <a:cubicBezTo>
                  <a:pt x="4906864" y="3310269"/>
                  <a:pt x="4903532" y="3303882"/>
                  <a:pt x="4902421" y="3303049"/>
                </a:cubicBezTo>
                <a:cubicBezTo>
                  <a:pt x="4894091" y="3296385"/>
                  <a:pt x="4887982" y="3295829"/>
                  <a:pt x="4871043" y="3257787"/>
                </a:cubicBezTo>
                <a:cubicBezTo>
                  <a:pt x="4863268" y="3240571"/>
                  <a:pt x="4856882" y="3233906"/>
                  <a:pt x="4853549" y="3235017"/>
                </a:cubicBezTo>
                <a:close/>
                <a:moveTo>
                  <a:pt x="5148447" y="3214191"/>
                </a:moveTo>
                <a:cubicBezTo>
                  <a:pt x="5147336" y="3213358"/>
                  <a:pt x="5147336" y="3215579"/>
                  <a:pt x="5147336" y="3217801"/>
                </a:cubicBezTo>
                <a:cubicBezTo>
                  <a:pt x="5147336" y="3218634"/>
                  <a:pt x="5149558" y="3223354"/>
                  <a:pt x="5150946" y="3226409"/>
                </a:cubicBezTo>
                <a:cubicBezTo>
                  <a:pt x="5152335" y="3227520"/>
                  <a:pt x="5154278" y="3229741"/>
                  <a:pt x="5154834" y="3229186"/>
                </a:cubicBezTo>
                <a:cubicBezTo>
                  <a:pt x="5155111" y="3228353"/>
                  <a:pt x="5154001" y="3224465"/>
                  <a:pt x="5153723" y="3221688"/>
                </a:cubicBezTo>
                <a:cubicBezTo>
                  <a:pt x="5151779" y="3219189"/>
                  <a:pt x="5149280" y="3215024"/>
                  <a:pt x="5148447" y="3214191"/>
                </a:cubicBezTo>
                <a:close/>
                <a:moveTo>
                  <a:pt x="3997458" y="3207735"/>
                </a:moveTo>
                <a:cubicBezTo>
                  <a:pt x="3996348" y="3207665"/>
                  <a:pt x="3995792" y="3209053"/>
                  <a:pt x="3995792" y="3211969"/>
                </a:cubicBezTo>
                <a:cubicBezTo>
                  <a:pt x="3996069" y="3218356"/>
                  <a:pt x="4003566" y="3242792"/>
                  <a:pt x="4009398" y="3254455"/>
                </a:cubicBezTo>
                <a:cubicBezTo>
                  <a:pt x="4014118" y="3263618"/>
                  <a:pt x="4019394" y="3273615"/>
                  <a:pt x="4023282" y="3278891"/>
                </a:cubicBezTo>
                <a:cubicBezTo>
                  <a:pt x="4027447" y="3284444"/>
                  <a:pt x="4030779" y="3286943"/>
                  <a:pt x="4033278" y="3287499"/>
                </a:cubicBezTo>
                <a:cubicBezTo>
                  <a:pt x="4041887" y="3289165"/>
                  <a:pt x="4047440" y="3283056"/>
                  <a:pt x="4058547" y="3292219"/>
                </a:cubicBezTo>
                <a:cubicBezTo>
                  <a:pt x="4073542" y="3304438"/>
                  <a:pt x="4068822" y="3275559"/>
                  <a:pt x="4072154" y="3263341"/>
                </a:cubicBezTo>
                <a:cubicBezTo>
                  <a:pt x="4072432" y="3262230"/>
                  <a:pt x="4069655" y="3254455"/>
                  <a:pt x="4068266" y="3249734"/>
                </a:cubicBezTo>
                <a:cubicBezTo>
                  <a:pt x="4066878" y="3248901"/>
                  <a:pt x="4064656" y="3246124"/>
                  <a:pt x="4063823" y="3247235"/>
                </a:cubicBezTo>
                <a:cubicBezTo>
                  <a:pt x="4060213" y="3253066"/>
                  <a:pt x="4049106" y="3237794"/>
                  <a:pt x="4041053" y="3231130"/>
                </a:cubicBezTo>
                <a:cubicBezTo>
                  <a:pt x="4030779" y="3222244"/>
                  <a:pt x="4034389" y="3246402"/>
                  <a:pt x="4025781" y="3241404"/>
                </a:cubicBezTo>
                <a:cubicBezTo>
                  <a:pt x="4020227" y="3238072"/>
                  <a:pt x="4010231" y="3222522"/>
                  <a:pt x="4002456" y="3212247"/>
                </a:cubicBezTo>
                <a:cubicBezTo>
                  <a:pt x="4000235" y="3209331"/>
                  <a:pt x="3998569" y="3207804"/>
                  <a:pt x="3997458" y="3207735"/>
                </a:cubicBezTo>
                <a:close/>
                <a:moveTo>
                  <a:pt x="5167954" y="3192497"/>
                </a:moveTo>
                <a:cubicBezTo>
                  <a:pt x="5166774" y="3193226"/>
                  <a:pt x="5166635" y="3196142"/>
                  <a:pt x="5167607" y="3201418"/>
                </a:cubicBezTo>
                <a:cubicBezTo>
                  <a:pt x="5167885" y="3203361"/>
                  <a:pt x="5170384" y="3208360"/>
                  <a:pt x="5171772" y="3211969"/>
                </a:cubicBezTo>
                <a:cubicBezTo>
                  <a:pt x="5173994" y="3214746"/>
                  <a:pt x="5176770" y="3219467"/>
                  <a:pt x="5177881" y="3220022"/>
                </a:cubicBezTo>
                <a:cubicBezTo>
                  <a:pt x="5183712" y="3223077"/>
                  <a:pt x="5185101" y="3216412"/>
                  <a:pt x="5180658" y="3206693"/>
                </a:cubicBezTo>
                <a:cubicBezTo>
                  <a:pt x="5179270" y="3203361"/>
                  <a:pt x="5175938" y="3198363"/>
                  <a:pt x="5174549" y="3196697"/>
                </a:cubicBezTo>
                <a:cubicBezTo>
                  <a:pt x="5171356" y="3193226"/>
                  <a:pt x="5169134" y="3191768"/>
                  <a:pt x="5167954" y="3192497"/>
                </a:cubicBezTo>
                <a:close/>
                <a:moveTo>
                  <a:pt x="2768613" y="3188679"/>
                </a:moveTo>
                <a:cubicBezTo>
                  <a:pt x="2767052" y="3187256"/>
                  <a:pt x="2766080" y="3187950"/>
                  <a:pt x="2765941" y="3190588"/>
                </a:cubicBezTo>
                <a:cubicBezTo>
                  <a:pt x="2765941" y="3192254"/>
                  <a:pt x="2766774" y="3197253"/>
                  <a:pt x="2768162" y="3201695"/>
                </a:cubicBezTo>
                <a:cubicBezTo>
                  <a:pt x="2771772" y="3212247"/>
                  <a:pt x="2775382" y="3217801"/>
                  <a:pt x="2777603" y="3217801"/>
                </a:cubicBezTo>
                <a:cubicBezTo>
                  <a:pt x="2778992" y="3215302"/>
                  <a:pt x="2778436" y="3207804"/>
                  <a:pt x="2774826" y="3199474"/>
                </a:cubicBezTo>
                <a:cubicBezTo>
                  <a:pt x="2772327" y="3193642"/>
                  <a:pt x="2770175" y="3190102"/>
                  <a:pt x="2768613" y="3188679"/>
                </a:cubicBezTo>
                <a:close/>
                <a:moveTo>
                  <a:pt x="5692980" y="3185590"/>
                </a:moveTo>
                <a:cubicBezTo>
                  <a:pt x="5696312" y="3184757"/>
                  <a:pt x="5703532" y="3192532"/>
                  <a:pt x="5711307" y="3205305"/>
                </a:cubicBezTo>
                <a:cubicBezTo>
                  <a:pt x="5730744" y="3237516"/>
                  <a:pt x="5739908" y="3243348"/>
                  <a:pt x="5743240" y="3234462"/>
                </a:cubicBezTo>
                <a:cubicBezTo>
                  <a:pt x="5752404" y="3208638"/>
                  <a:pt x="5776007" y="3213636"/>
                  <a:pt x="5799054" y="3217246"/>
                </a:cubicBezTo>
                <a:cubicBezTo>
                  <a:pt x="5800998" y="3217523"/>
                  <a:pt x="5807662" y="3228630"/>
                  <a:pt x="5812660" y="3234184"/>
                </a:cubicBezTo>
                <a:cubicBezTo>
                  <a:pt x="5813494" y="3240571"/>
                  <a:pt x="5815715" y="3249734"/>
                  <a:pt x="5814882" y="3252233"/>
                </a:cubicBezTo>
                <a:cubicBezTo>
                  <a:pt x="5812660" y="3257787"/>
                  <a:pt x="5809050" y="3260009"/>
                  <a:pt x="5805996" y="3263618"/>
                </a:cubicBezTo>
                <a:cubicBezTo>
                  <a:pt x="5805163" y="3261675"/>
                  <a:pt x="5804053" y="3259731"/>
                  <a:pt x="5803220" y="3257787"/>
                </a:cubicBezTo>
                <a:cubicBezTo>
                  <a:pt x="5798499" y="3262785"/>
                  <a:pt x="5791557" y="3263618"/>
                  <a:pt x="5789613" y="3273893"/>
                </a:cubicBezTo>
                <a:cubicBezTo>
                  <a:pt x="5787114" y="3286666"/>
                  <a:pt x="5782671" y="3293886"/>
                  <a:pt x="5771286" y="3287499"/>
                </a:cubicBezTo>
                <a:cubicBezTo>
                  <a:pt x="5755181" y="3278613"/>
                  <a:pt x="5747405" y="3287777"/>
                  <a:pt x="5736853" y="3290276"/>
                </a:cubicBezTo>
                <a:cubicBezTo>
                  <a:pt x="5730467" y="3291942"/>
                  <a:pt x="5724080" y="3293886"/>
                  <a:pt x="5717694" y="3295274"/>
                </a:cubicBezTo>
                <a:cubicBezTo>
                  <a:pt x="5712973" y="3296385"/>
                  <a:pt x="5712695" y="3296107"/>
                  <a:pt x="5697423" y="3258620"/>
                </a:cubicBezTo>
                <a:cubicBezTo>
                  <a:pt x="5695757" y="3254733"/>
                  <a:pt x="5692424" y="3249179"/>
                  <a:pt x="5690203" y="3245291"/>
                </a:cubicBezTo>
                <a:cubicBezTo>
                  <a:pt x="5674653" y="3219467"/>
                  <a:pt x="5671599" y="3211970"/>
                  <a:pt x="5673265" y="3204195"/>
                </a:cubicBezTo>
                <a:cubicBezTo>
                  <a:pt x="5674375" y="3199196"/>
                  <a:pt x="5674931" y="3192532"/>
                  <a:pt x="5677430" y="3190588"/>
                </a:cubicBezTo>
                <a:cubicBezTo>
                  <a:pt x="5681873" y="3187256"/>
                  <a:pt x="5687427" y="3186423"/>
                  <a:pt x="5692980" y="3185590"/>
                </a:cubicBezTo>
                <a:close/>
                <a:moveTo>
                  <a:pt x="2794264" y="3183369"/>
                </a:moveTo>
                <a:cubicBezTo>
                  <a:pt x="2792320" y="3186423"/>
                  <a:pt x="2793709" y="3190588"/>
                  <a:pt x="2798152" y="3194476"/>
                </a:cubicBezTo>
                <a:cubicBezTo>
                  <a:pt x="2798985" y="3195309"/>
                  <a:pt x="2798429" y="3191421"/>
                  <a:pt x="2798707" y="3189755"/>
                </a:cubicBezTo>
                <a:cubicBezTo>
                  <a:pt x="2797319" y="3187534"/>
                  <a:pt x="2795653" y="3185590"/>
                  <a:pt x="2794264" y="3183369"/>
                </a:cubicBezTo>
                <a:close/>
                <a:moveTo>
                  <a:pt x="5305892" y="3170873"/>
                </a:moveTo>
                <a:cubicBezTo>
                  <a:pt x="5306448" y="3171983"/>
                  <a:pt x="5307003" y="3173094"/>
                  <a:pt x="5307281" y="3174205"/>
                </a:cubicBezTo>
                <a:cubicBezTo>
                  <a:pt x="5303671" y="3176149"/>
                  <a:pt x="5299506" y="3176704"/>
                  <a:pt x="5296729" y="3180869"/>
                </a:cubicBezTo>
                <a:cubicBezTo>
                  <a:pt x="5295618" y="3182813"/>
                  <a:pt x="5296173" y="3189477"/>
                  <a:pt x="5298395" y="3197253"/>
                </a:cubicBezTo>
                <a:cubicBezTo>
                  <a:pt x="5300617" y="3204195"/>
                  <a:pt x="5305615" y="3215857"/>
                  <a:pt x="5309780" y="3225576"/>
                </a:cubicBezTo>
                <a:cubicBezTo>
                  <a:pt x="5310891" y="3228075"/>
                  <a:pt x="5314778" y="3232518"/>
                  <a:pt x="5315889" y="3232796"/>
                </a:cubicBezTo>
                <a:cubicBezTo>
                  <a:pt x="5327551" y="3236128"/>
                  <a:pt x="5335049" y="3230296"/>
                  <a:pt x="5334494" y="3208082"/>
                </a:cubicBezTo>
                <a:cubicBezTo>
                  <a:pt x="5334494" y="3206416"/>
                  <a:pt x="5331994" y="3200029"/>
                  <a:pt x="5330051" y="3195309"/>
                </a:cubicBezTo>
                <a:cubicBezTo>
                  <a:pt x="5325330" y="3183369"/>
                  <a:pt x="5319499" y="3172539"/>
                  <a:pt x="5315889" y="3170873"/>
                </a:cubicBezTo>
                <a:cubicBezTo>
                  <a:pt x="5311724" y="3168651"/>
                  <a:pt x="5309225" y="3170595"/>
                  <a:pt x="5305892" y="3170873"/>
                </a:cubicBezTo>
                <a:close/>
                <a:moveTo>
                  <a:pt x="3682150" y="3168235"/>
                </a:moveTo>
                <a:cubicBezTo>
                  <a:pt x="3692841" y="3168166"/>
                  <a:pt x="3704226" y="3169762"/>
                  <a:pt x="3716721" y="3174205"/>
                </a:cubicBezTo>
                <a:cubicBezTo>
                  <a:pt x="3718110" y="3174761"/>
                  <a:pt x="3720886" y="3178926"/>
                  <a:pt x="3723108" y="3183091"/>
                </a:cubicBezTo>
                <a:cubicBezTo>
                  <a:pt x="3725884" y="3188645"/>
                  <a:pt x="3728384" y="3197808"/>
                  <a:pt x="3726162" y="3199474"/>
                </a:cubicBezTo>
                <a:cubicBezTo>
                  <a:pt x="3708668" y="3212803"/>
                  <a:pt x="3690897" y="3224743"/>
                  <a:pt x="3673403" y="3237239"/>
                </a:cubicBezTo>
                <a:cubicBezTo>
                  <a:pt x="3672847" y="3235573"/>
                  <a:pt x="3672292" y="3234184"/>
                  <a:pt x="3671737" y="3232796"/>
                </a:cubicBezTo>
                <a:cubicBezTo>
                  <a:pt x="3654798" y="3241404"/>
                  <a:pt x="3637860" y="3249735"/>
                  <a:pt x="3620921" y="3258621"/>
                </a:cubicBezTo>
                <a:cubicBezTo>
                  <a:pt x="3616756" y="3260842"/>
                  <a:pt x="3617867" y="3273060"/>
                  <a:pt x="3623698" y="3293886"/>
                </a:cubicBezTo>
                <a:cubicBezTo>
                  <a:pt x="3630918" y="3320266"/>
                  <a:pt x="3632028" y="3334983"/>
                  <a:pt x="3627308" y="3338315"/>
                </a:cubicBezTo>
                <a:cubicBezTo>
                  <a:pt x="3620365" y="3343591"/>
                  <a:pt x="3613146" y="3348034"/>
                  <a:pt x="3600095" y="3337204"/>
                </a:cubicBezTo>
                <a:cubicBezTo>
                  <a:pt x="3590654" y="3329707"/>
                  <a:pt x="3571494" y="3291387"/>
                  <a:pt x="3560942" y="3258898"/>
                </a:cubicBezTo>
                <a:cubicBezTo>
                  <a:pt x="3555110" y="3241126"/>
                  <a:pt x="3552889" y="3228631"/>
                  <a:pt x="3553722" y="3223077"/>
                </a:cubicBezTo>
                <a:cubicBezTo>
                  <a:pt x="3554833" y="3215858"/>
                  <a:pt x="3557332" y="3210581"/>
                  <a:pt x="3561220" y="3208915"/>
                </a:cubicBezTo>
                <a:cubicBezTo>
                  <a:pt x="3576214" y="3202251"/>
                  <a:pt x="3590654" y="3195031"/>
                  <a:pt x="3605649" y="3188367"/>
                </a:cubicBezTo>
                <a:cubicBezTo>
                  <a:pt x="3620643" y="3181703"/>
                  <a:pt x="3635638" y="3175594"/>
                  <a:pt x="3651744" y="3172262"/>
                </a:cubicBezTo>
                <a:cubicBezTo>
                  <a:pt x="3661463" y="3170040"/>
                  <a:pt x="3671459" y="3168304"/>
                  <a:pt x="3682150" y="3168235"/>
                </a:cubicBezTo>
                <a:close/>
                <a:moveTo>
                  <a:pt x="5232585" y="3165597"/>
                </a:moveTo>
                <a:cubicBezTo>
                  <a:pt x="5225643" y="3163098"/>
                  <a:pt x="5226753" y="3175316"/>
                  <a:pt x="5232307" y="3195864"/>
                </a:cubicBezTo>
                <a:cubicBezTo>
                  <a:pt x="5231751" y="3195586"/>
                  <a:pt x="5230918" y="3194753"/>
                  <a:pt x="5230085" y="3194753"/>
                </a:cubicBezTo>
                <a:cubicBezTo>
                  <a:pt x="5231196" y="3197253"/>
                  <a:pt x="5231474" y="3198919"/>
                  <a:pt x="5232307" y="3201418"/>
                </a:cubicBezTo>
                <a:lnTo>
                  <a:pt x="5230641" y="3208637"/>
                </a:lnTo>
                <a:cubicBezTo>
                  <a:pt x="5232585" y="3211969"/>
                  <a:pt x="5236194" y="3218356"/>
                  <a:pt x="5236194" y="3218079"/>
                </a:cubicBezTo>
                <a:cubicBezTo>
                  <a:pt x="5237027" y="3216135"/>
                  <a:pt x="5235361" y="3209470"/>
                  <a:pt x="5232307" y="3201140"/>
                </a:cubicBezTo>
                <a:cubicBezTo>
                  <a:pt x="5232585" y="3200307"/>
                  <a:pt x="5232585" y="3199474"/>
                  <a:pt x="5232862" y="3198919"/>
                </a:cubicBezTo>
                <a:cubicBezTo>
                  <a:pt x="5232585" y="3197808"/>
                  <a:pt x="5232307" y="3196975"/>
                  <a:pt x="5232029" y="3195864"/>
                </a:cubicBezTo>
                <a:cubicBezTo>
                  <a:pt x="5238416" y="3199474"/>
                  <a:pt x="5247301" y="3208637"/>
                  <a:pt x="5248135" y="3198641"/>
                </a:cubicBezTo>
                <a:cubicBezTo>
                  <a:pt x="5248135" y="3196697"/>
                  <a:pt x="5247024" y="3191699"/>
                  <a:pt x="5245358" y="3187256"/>
                </a:cubicBezTo>
                <a:cubicBezTo>
                  <a:pt x="5240082" y="3173650"/>
                  <a:pt x="5235917" y="3166985"/>
                  <a:pt x="5232585" y="3165597"/>
                </a:cubicBezTo>
                <a:close/>
                <a:moveTo>
                  <a:pt x="3009745" y="3164764"/>
                </a:moveTo>
                <a:cubicBezTo>
                  <a:pt x="3008912" y="3163098"/>
                  <a:pt x="3009189" y="3166708"/>
                  <a:pt x="3008912" y="3168096"/>
                </a:cubicBezTo>
                <a:cubicBezTo>
                  <a:pt x="3010300" y="3170595"/>
                  <a:pt x="3012244" y="3175593"/>
                  <a:pt x="3012522" y="3175593"/>
                </a:cubicBezTo>
                <a:cubicBezTo>
                  <a:pt x="3015021" y="3175038"/>
                  <a:pt x="3013632" y="3170595"/>
                  <a:pt x="3009745" y="3164764"/>
                </a:cubicBezTo>
                <a:close/>
                <a:moveTo>
                  <a:pt x="2863684" y="3141994"/>
                </a:moveTo>
                <a:cubicBezTo>
                  <a:pt x="2862851" y="3145048"/>
                  <a:pt x="2862018" y="3148658"/>
                  <a:pt x="2863129" y="3155878"/>
                </a:cubicBezTo>
                <a:cubicBezTo>
                  <a:pt x="2864240" y="3162542"/>
                  <a:pt x="2872015" y="3172816"/>
                  <a:pt x="2876458" y="3172261"/>
                </a:cubicBezTo>
                <a:cubicBezTo>
                  <a:pt x="2878679" y="3171428"/>
                  <a:pt x="2878124" y="3164208"/>
                  <a:pt x="2873959" y="3154212"/>
                </a:cubicBezTo>
                <a:cubicBezTo>
                  <a:pt x="2868960" y="3142272"/>
                  <a:pt x="2864795" y="3138384"/>
                  <a:pt x="2863684" y="3141994"/>
                </a:cubicBezTo>
                <a:close/>
                <a:moveTo>
                  <a:pt x="3039734" y="3140883"/>
                </a:moveTo>
                <a:cubicBezTo>
                  <a:pt x="3040012" y="3141438"/>
                  <a:pt x="3040012" y="3141716"/>
                  <a:pt x="3040290" y="3142272"/>
                </a:cubicBezTo>
                <a:cubicBezTo>
                  <a:pt x="3038068" y="3141994"/>
                  <a:pt x="3035569" y="3141716"/>
                  <a:pt x="3033348" y="3141438"/>
                </a:cubicBezTo>
                <a:cubicBezTo>
                  <a:pt x="3032237" y="3141438"/>
                  <a:pt x="3030849" y="3140883"/>
                  <a:pt x="3030016" y="3141716"/>
                </a:cubicBezTo>
                <a:cubicBezTo>
                  <a:pt x="3028349" y="3142827"/>
                  <a:pt x="3025850" y="3142549"/>
                  <a:pt x="3025573" y="3146714"/>
                </a:cubicBezTo>
                <a:cubicBezTo>
                  <a:pt x="3025295" y="3150602"/>
                  <a:pt x="3026406" y="3158377"/>
                  <a:pt x="3028349" y="3166708"/>
                </a:cubicBezTo>
                <a:cubicBezTo>
                  <a:pt x="3030571" y="3174483"/>
                  <a:pt x="3045566" y="3203917"/>
                  <a:pt x="3048065" y="3205305"/>
                </a:cubicBezTo>
                <a:cubicBezTo>
                  <a:pt x="3061394" y="3211692"/>
                  <a:pt x="3071390" y="3209470"/>
                  <a:pt x="3074722" y="3190311"/>
                </a:cubicBezTo>
                <a:cubicBezTo>
                  <a:pt x="3075555" y="3185867"/>
                  <a:pt x="3073056" y="3176982"/>
                  <a:pt x="3068891" y="3165874"/>
                </a:cubicBezTo>
                <a:cubicBezTo>
                  <a:pt x="3063893" y="3151713"/>
                  <a:pt x="3059728" y="3143105"/>
                  <a:pt x="3056673" y="3142549"/>
                </a:cubicBezTo>
                <a:cubicBezTo>
                  <a:pt x="3050842" y="3141438"/>
                  <a:pt x="3045288" y="3141438"/>
                  <a:pt x="3039734" y="3140883"/>
                </a:cubicBezTo>
                <a:close/>
                <a:moveTo>
                  <a:pt x="2887565" y="3129776"/>
                </a:moveTo>
                <a:cubicBezTo>
                  <a:pt x="2885899" y="3130887"/>
                  <a:pt x="2885344" y="3134496"/>
                  <a:pt x="2884510" y="3137829"/>
                </a:cubicBezTo>
                <a:cubicBezTo>
                  <a:pt x="2884510" y="3137829"/>
                  <a:pt x="2884788" y="3138384"/>
                  <a:pt x="2885066" y="3139217"/>
                </a:cubicBezTo>
                <a:cubicBezTo>
                  <a:pt x="2885344" y="3140050"/>
                  <a:pt x="2885899" y="3141161"/>
                  <a:pt x="2886454" y="3142549"/>
                </a:cubicBezTo>
                <a:cubicBezTo>
                  <a:pt x="2887565" y="3145048"/>
                  <a:pt x="2888398" y="3147548"/>
                  <a:pt x="2888954" y="3147825"/>
                </a:cubicBezTo>
                <a:cubicBezTo>
                  <a:pt x="2895896" y="3156156"/>
                  <a:pt x="2898394" y="3149491"/>
                  <a:pt x="2893396" y="3138384"/>
                </a:cubicBezTo>
                <a:cubicBezTo>
                  <a:pt x="2891452" y="3134219"/>
                  <a:pt x="2888398" y="3129221"/>
                  <a:pt x="2887565" y="3129776"/>
                </a:cubicBezTo>
                <a:close/>
                <a:moveTo>
                  <a:pt x="2927551" y="3113393"/>
                </a:moveTo>
                <a:cubicBezTo>
                  <a:pt x="2926718" y="3113115"/>
                  <a:pt x="2927273" y="3117835"/>
                  <a:pt x="2927551" y="3120335"/>
                </a:cubicBezTo>
                <a:cubicBezTo>
                  <a:pt x="2929495" y="3123111"/>
                  <a:pt x="2932272" y="3128387"/>
                  <a:pt x="2933105" y="3128387"/>
                </a:cubicBezTo>
                <a:cubicBezTo>
                  <a:pt x="2933938" y="3128387"/>
                  <a:pt x="2933383" y="3123945"/>
                  <a:pt x="2933383" y="3121445"/>
                </a:cubicBezTo>
                <a:cubicBezTo>
                  <a:pt x="2931161" y="3118391"/>
                  <a:pt x="2928662" y="3113670"/>
                  <a:pt x="2927551" y="3113393"/>
                </a:cubicBezTo>
                <a:close/>
                <a:moveTo>
                  <a:pt x="3083608" y="3108395"/>
                </a:moveTo>
                <a:cubicBezTo>
                  <a:pt x="3080831" y="3112560"/>
                  <a:pt x="3078332" y="3117003"/>
                  <a:pt x="3075833" y="3122001"/>
                </a:cubicBezTo>
                <a:cubicBezTo>
                  <a:pt x="3075833" y="3123111"/>
                  <a:pt x="3076944" y="3128110"/>
                  <a:pt x="3077221" y="3131442"/>
                </a:cubicBezTo>
                <a:cubicBezTo>
                  <a:pt x="3080831" y="3136718"/>
                  <a:pt x="3084997" y="3144215"/>
                  <a:pt x="3087496" y="3146437"/>
                </a:cubicBezTo>
                <a:cubicBezTo>
                  <a:pt x="3089162" y="3147825"/>
                  <a:pt x="3090273" y="3148103"/>
                  <a:pt x="3091383" y="3148380"/>
                </a:cubicBezTo>
                <a:cubicBezTo>
                  <a:pt x="3092494" y="3148380"/>
                  <a:pt x="3093605" y="3148103"/>
                  <a:pt x="3094715" y="3148380"/>
                </a:cubicBezTo>
                <a:cubicBezTo>
                  <a:pt x="3095548" y="3147548"/>
                  <a:pt x="3096381" y="3147270"/>
                  <a:pt x="3097215" y="3146714"/>
                </a:cubicBezTo>
                <a:cubicBezTo>
                  <a:pt x="3098047" y="3146159"/>
                  <a:pt x="3098881" y="3145326"/>
                  <a:pt x="3099158" y="3143660"/>
                </a:cubicBezTo>
                <a:cubicBezTo>
                  <a:pt x="3100269" y="3140050"/>
                  <a:pt x="3098325" y="3130887"/>
                  <a:pt x="3094438" y="3122556"/>
                </a:cubicBezTo>
                <a:cubicBezTo>
                  <a:pt x="3089162" y="3110338"/>
                  <a:pt x="3085274" y="3105895"/>
                  <a:pt x="3083608" y="3108395"/>
                </a:cubicBezTo>
                <a:close/>
                <a:moveTo>
                  <a:pt x="2950043" y="3063966"/>
                </a:moveTo>
                <a:cubicBezTo>
                  <a:pt x="2948933" y="3066742"/>
                  <a:pt x="2947267" y="3070074"/>
                  <a:pt x="2946156" y="3075073"/>
                </a:cubicBezTo>
                <a:cubicBezTo>
                  <a:pt x="2945045" y="3079238"/>
                  <a:pt x="2947822" y="3090345"/>
                  <a:pt x="2953376" y="3101730"/>
                </a:cubicBezTo>
                <a:cubicBezTo>
                  <a:pt x="2956986" y="3109505"/>
                  <a:pt x="2962261" y="3117558"/>
                  <a:pt x="2964205" y="3118113"/>
                </a:cubicBezTo>
                <a:cubicBezTo>
                  <a:pt x="2970314" y="3119779"/>
                  <a:pt x="2974479" y="3117003"/>
                  <a:pt x="2973091" y="3100619"/>
                </a:cubicBezTo>
                <a:cubicBezTo>
                  <a:pt x="2972813" y="3097843"/>
                  <a:pt x="2971147" y="3092289"/>
                  <a:pt x="2969759" y="3087290"/>
                </a:cubicBezTo>
                <a:cubicBezTo>
                  <a:pt x="2965871" y="3075350"/>
                  <a:pt x="2961706" y="3067575"/>
                  <a:pt x="2958374" y="3065909"/>
                </a:cubicBezTo>
                <a:cubicBezTo>
                  <a:pt x="2955875" y="3064521"/>
                  <a:pt x="2953653" y="3064798"/>
                  <a:pt x="2950043" y="3063966"/>
                </a:cubicBezTo>
                <a:close/>
                <a:moveTo>
                  <a:pt x="3908044" y="3045638"/>
                </a:moveTo>
                <a:lnTo>
                  <a:pt x="3911654" y="3054802"/>
                </a:lnTo>
                <a:lnTo>
                  <a:pt x="3907211" y="3049803"/>
                </a:lnTo>
                <a:close/>
                <a:moveTo>
                  <a:pt x="6168127" y="3018530"/>
                </a:moveTo>
                <a:cubicBezTo>
                  <a:pt x="6168439" y="3020439"/>
                  <a:pt x="6170175" y="3024257"/>
                  <a:pt x="6173091" y="3029255"/>
                </a:cubicBezTo>
                <a:cubicBezTo>
                  <a:pt x="6174479" y="3031754"/>
                  <a:pt x="6175867" y="3030921"/>
                  <a:pt x="6177256" y="3031477"/>
                </a:cubicBezTo>
                <a:lnTo>
                  <a:pt x="6184476" y="3035642"/>
                </a:lnTo>
                <a:lnTo>
                  <a:pt x="6184589" y="3035710"/>
                </a:lnTo>
                <a:lnTo>
                  <a:pt x="6184753" y="3035919"/>
                </a:lnTo>
                <a:lnTo>
                  <a:pt x="6184938" y="3035919"/>
                </a:lnTo>
                <a:lnTo>
                  <a:pt x="6185864" y="3036475"/>
                </a:lnTo>
                <a:lnTo>
                  <a:pt x="6187808" y="3036197"/>
                </a:lnTo>
                <a:cubicBezTo>
                  <a:pt x="6187808" y="3036197"/>
                  <a:pt x="6185308" y="3035919"/>
                  <a:pt x="6185031" y="3035919"/>
                </a:cubicBezTo>
                <a:lnTo>
                  <a:pt x="6184938" y="3035919"/>
                </a:lnTo>
                <a:lnTo>
                  <a:pt x="6184589" y="3035710"/>
                </a:lnTo>
                <a:lnTo>
                  <a:pt x="6171702" y="3019259"/>
                </a:lnTo>
                <a:cubicBezTo>
                  <a:pt x="6168925" y="3016621"/>
                  <a:pt x="6167815" y="3016621"/>
                  <a:pt x="6168127" y="3018530"/>
                </a:cubicBezTo>
                <a:close/>
                <a:moveTo>
                  <a:pt x="3771425" y="3011761"/>
                </a:moveTo>
                <a:cubicBezTo>
                  <a:pt x="3771980" y="3013427"/>
                  <a:pt x="3772258" y="3014538"/>
                  <a:pt x="3772813" y="3016204"/>
                </a:cubicBezTo>
                <a:lnTo>
                  <a:pt x="3773091" y="3020925"/>
                </a:lnTo>
                <a:lnTo>
                  <a:pt x="3770314" y="3012039"/>
                </a:lnTo>
                <a:cubicBezTo>
                  <a:pt x="3770870" y="3012039"/>
                  <a:pt x="3771147" y="3011761"/>
                  <a:pt x="3771425" y="3011761"/>
                </a:cubicBezTo>
                <a:close/>
                <a:moveTo>
                  <a:pt x="6071459" y="2986110"/>
                </a:moveTo>
                <a:cubicBezTo>
                  <a:pt x="6066322" y="2986284"/>
                  <a:pt x="6062295" y="2987603"/>
                  <a:pt x="6058686" y="2987325"/>
                </a:cubicBezTo>
                <a:cubicBezTo>
                  <a:pt x="6053410" y="2990380"/>
                  <a:pt x="6050633" y="2989824"/>
                  <a:pt x="6049800" y="2993157"/>
                </a:cubicBezTo>
                <a:cubicBezTo>
                  <a:pt x="6049244" y="2995656"/>
                  <a:pt x="6051189" y="3002598"/>
                  <a:pt x="6051744" y="3007596"/>
                </a:cubicBezTo>
                <a:cubicBezTo>
                  <a:pt x="6054243" y="3010650"/>
                  <a:pt x="6057853" y="3016482"/>
                  <a:pt x="6058686" y="3016482"/>
                </a:cubicBezTo>
                <a:cubicBezTo>
                  <a:pt x="6066739" y="3015926"/>
                  <a:pt x="6073959" y="3014538"/>
                  <a:pt x="6088676" y="3028700"/>
                </a:cubicBezTo>
                <a:cubicBezTo>
                  <a:pt x="6100616" y="3040363"/>
                  <a:pt x="6107002" y="3038696"/>
                  <a:pt x="6107836" y="3025923"/>
                </a:cubicBezTo>
                <a:cubicBezTo>
                  <a:pt x="6108113" y="3023979"/>
                  <a:pt x="6106169" y="3016760"/>
                  <a:pt x="6105614" y="3015649"/>
                </a:cubicBezTo>
                <a:cubicBezTo>
                  <a:pt x="6100616" y="3006763"/>
                  <a:pt x="6092841" y="2993157"/>
                  <a:pt x="6090897" y="2991768"/>
                </a:cubicBezTo>
                <a:cubicBezTo>
                  <a:pt x="6082845" y="2986908"/>
                  <a:pt x="6076597" y="2985937"/>
                  <a:pt x="6071459" y="2986110"/>
                </a:cubicBezTo>
                <a:close/>
                <a:moveTo>
                  <a:pt x="3767815" y="2985381"/>
                </a:moveTo>
                <a:cubicBezTo>
                  <a:pt x="3769203" y="2981494"/>
                  <a:pt x="3772813" y="2986215"/>
                  <a:pt x="3778644" y="3000376"/>
                </a:cubicBezTo>
                <a:cubicBezTo>
                  <a:pt x="3779755" y="3003431"/>
                  <a:pt x="3780311" y="3008707"/>
                  <a:pt x="3779477" y="3009262"/>
                </a:cubicBezTo>
                <a:cubicBezTo>
                  <a:pt x="3776978" y="3010928"/>
                  <a:pt x="3774201" y="3011206"/>
                  <a:pt x="3771425" y="3011483"/>
                </a:cubicBezTo>
                <a:cubicBezTo>
                  <a:pt x="3765593" y="2994545"/>
                  <a:pt x="3766426" y="2989547"/>
                  <a:pt x="3767815" y="2985381"/>
                </a:cubicBezTo>
                <a:close/>
                <a:moveTo>
                  <a:pt x="3957749" y="2968616"/>
                </a:moveTo>
                <a:cubicBezTo>
                  <a:pt x="3955250" y="2967679"/>
                  <a:pt x="3954140" y="2970247"/>
                  <a:pt x="3954695" y="2976773"/>
                </a:cubicBezTo>
                <a:cubicBezTo>
                  <a:pt x="3954972" y="2981772"/>
                  <a:pt x="3959971" y="2995100"/>
                  <a:pt x="3963025" y="3004819"/>
                </a:cubicBezTo>
                <a:cubicBezTo>
                  <a:pt x="3967746" y="3015649"/>
                  <a:pt x="3973021" y="3025368"/>
                  <a:pt x="3975798" y="3025923"/>
                </a:cubicBezTo>
                <a:cubicBezTo>
                  <a:pt x="3979408" y="3026756"/>
                  <a:pt x="3982185" y="3025090"/>
                  <a:pt x="3983851" y="3021203"/>
                </a:cubicBezTo>
                <a:cubicBezTo>
                  <a:pt x="3985239" y="3018148"/>
                  <a:pt x="3981630" y="3007041"/>
                  <a:pt x="3976354" y="2995378"/>
                </a:cubicBezTo>
                <a:cubicBezTo>
                  <a:pt x="3974132" y="2990380"/>
                  <a:pt x="3971078" y="2984548"/>
                  <a:pt x="3969134" y="2981494"/>
                </a:cubicBezTo>
                <a:cubicBezTo>
                  <a:pt x="3964136" y="2973996"/>
                  <a:pt x="3960248" y="2969553"/>
                  <a:pt x="3957749" y="2968616"/>
                </a:cubicBezTo>
                <a:close/>
                <a:moveTo>
                  <a:pt x="5970105" y="2964555"/>
                </a:moveTo>
                <a:cubicBezTo>
                  <a:pt x="5970661" y="2967332"/>
                  <a:pt x="5970105" y="2969554"/>
                  <a:pt x="5971494" y="2972608"/>
                </a:cubicBezTo>
                <a:cubicBezTo>
                  <a:pt x="5976492" y="2984548"/>
                  <a:pt x="5980935" y="2991213"/>
                  <a:pt x="5981768" y="2988158"/>
                </a:cubicBezTo>
                <a:cubicBezTo>
                  <a:pt x="5982601" y="2985104"/>
                  <a:pt x="5979547" y="2976496"/>
                  <a:pt x="5974270" y="2967887"/>
                </a:cubicBezTo>
                <a:cubicBezTo>
                  <a:pt x="5972605" y="2965111"/>
                  <a:pt x="5971494" y="2965666"/>
                  <a:pt x="5970105" y="2964555"/>
                </a:cubicBezTo>
                <a:close/>
                <a:moveTo>
                  <a:pt x="5909016" y="2950949"/>
                </a:moveTo>
                <a:cubicBezTo>
                  <a:pt x="5907002" y="2950324"/>
                  <a:pt x="5905544" y="2951921"/>
                  <a:pt x="5905128" y="2955947"/>
                </a:cubicBezTo>
                <a:cubicBezTo>
                  <a:pt x="5905128" y="2957058"/>
                  <a:pt x="5907905" y="2963722"/>
                  <a:pt x="5909293" y="2967887"/>
                </a:cubicBezTo>
                <a:cubicBezTo>
                  <a:pt x="5911515" y="2970942"/>
                  <a:pt x="5915125" y="2976496"/>
                  <a:pt x="5915957" y="2976218"/>
                </a:cubicBezTo>
                <a:cubicBezTo>
                  <a:pt x="5917902" y="2975663"/>
                  <a:pt x="5919012" y="2973441"/>
                  <a:pt x="5919845" y="2970109"/>
                </a:cubicBezTo>
                <a:cubicBezTo>
                  <a:pt x="5920123" y="2968998"/>
                  <a:pt x="5917624" y="2961779"/>
                  <a:pt x="5916235" y="2959279"/>
                </a:cubicBezTo>
                <a:cubicBezTo>
                  <a:pt x="5913598" y="2954420"/>
                  <a:pt x="5911029" y="2951574"/>
                  <a:pt x="5909016" y="2950949"/>
                </a:cubicBezTo>
                <a:close/>
                <a:moveTo>
                  <a:pt x="4014952" y="2940119"/>
                </a:moveTo>
                <a:cubicBezTo>
                  <a:pt x="4005788" y="2947895"/>
                  <a:pt x="3996902" y="2956780"/>
                  <a:pt x="3989127" y="2967332"/>
                </a:cubicBezTo>
                <a:cubicBezTo>
                  <a:pt x="3988572" y="2968165"/>
                  <a:pt x="3995514" y="2987048"/>
                  <a:pt x="3999679" y="2997322"/>
                </a:cubicBezTo>
                <a:cubicBezTo>
                  <a:pt x="4004400" y="3008707"/>
                  <a:pt x="4008842" y="3014538"/>
                  <a:pt x="4012730" y="3018148"/>
                </a:cubicBezTo>
                <a:cubicBezTo>
                  <a:pt x="4015784" y="3020925"/>
                  <a:pt x="4021894" y="3027034"/>
                  <a:pt x="4022726" y="3029533"/>
                </a:cubicBezTo>
                <a:cubicBezTo>
                  <a:pt x="4032168" y="3054802"/>
                  <a:pt x="4022726" y="3041751"/>
                  <a:pt x="4020783" y="3043972"/>
                </a:cubicBezTo>
                <a:cubicBezTo>
                  <a:pt x="4009953" y="3055913"/>
                  <a:pt x="3999124" y="3068408"/>
                  <a:pt x="3988016" y="3079793"/>
                </a:cubicBezTo>
                <a:cubicBezTo>
                  <a:pt x="3983018" y="3084792"/>
                  <a:pt x="3981907" y="3097287"/>
                  <a:pt x="3983018" y="3114503"/>
                </a:cubicBezTo>
                <a:cubicBezTo>
                  <a:pt x="3983296" y="3117558"/>
                  <a:pt x="3983573" y="3120335"/>
                  <a:pt x="3983573" y="3123389"/>
                </a:cubicBezTo>
                <a:cubicBezTo>
                  <a:pt x="3983296" y="3130053"/>
                  <a:pt x="3994403" y="3162542"/>
                  <a:pt x="3998013" y="3167540"/>
                </a:cubicBezTo>
                <a:cubicBezTo>
                  <a:pt x="4001900" y="3173094"/>
                  <a:pt x="4007176" y="3180869"/>
                  <a:pt x="4009120" y="3180869"/>
                </a:cubicBezTo>
                <a:cubicBezTo>
                  <a:pt x="4028836" y="3178925"/>
                  <a:pt x="4050217" y="3180592"/>
                  <a:pt x="4064934" y="3166708"/>
                </a:cubicBezTo>
                <a:cubicBezTo>
                  <a:pt x="4080207" y="3156711"/>
                  <a:pt x="4095479" y="3146714"/>
                  <a:pt x="4110474" y="3135885"/>
                </a:cubicBezTo>
                <a:cubicBezTo>
                  <a:pt x="4111862" y="3134774"/>
                  <a:pt x="4111029" y="3128110"/>
                  <a:pt x="4110474" y="3122834"/>
                </a:cubicBezTo>
                <a:cubicBezTo>
                  <a:pt x="4110474" y="3122279"/>
                  <a:pt x="4104365" y="3109227"/>
                  <a:pt x="4103532" y="3108672"/>
                </a:cubicBezTo>
                <a:cubicBezTo>
                  <a:pt x="4098811" y="3105618"/>
                  <a:pt x="4095201" y="3104507"/>
                  <a:pt x="4091036" y="3102841"/>
                </a:cubicBezTo>
                <a:cubicBezTo>
                  <a:pt x="4088259" y="3101730"/>
                  <a:pt x="4083816" y="3095621"/>
                  <a:pt x="4078263" y="3083681"/>
                </a:cubicBezTo>
                <a:cubicBezTo>
                  <a:pt x="4077152" y="3081182"/>
                  <a:pt x="4075486" y="3074795"/>
                  <a:pt x="4075486" y="3072851"/>
                </a:cubicBezTo>
                <a:cubicBezTo>
                  <a:pt x="4074931" y="3056746"/>
                  <a:pt x="4077152" y="3046749"/>
                  <a:pt x="4065767" y="3010928"/>
                </a:cubicBezTo>
                <a:cubicBezTo>
                  <a:pt x="4060769" y="2995656"/>
                  <a:pt x="4061879" y="2989547"/>
                  <a:pt x="4064656" y="2987603"/>
                </a:cubicBezTo>
                <a:cubicBezTo>
                  <a:pt x="4069655" y="2983716"/>
                  <a:pt x="4074098" y="2977884"/>
                  <a:pt x="4078540" y="2972053"/>
                </a:cubicBezTo>
                <a:cubicBezTo>
                  <a:pt x="4079096" y="2971220"/>
                  <a:pt x="4077430" y="2964833"/>
                  <a:pt x="4076597" y="2961223"/>
                </a:cubicBezTo>
                <a:cubicBezTo>
                  <a:pt x="4074653" y="2959002"/>
                  <a:pt x="4072154" y="2954559"/>
                  <a:pt x="4071321" y="2954559"/>
                </a:cubicBezTo>
                <a:cubicBezTo>
                  <a:pt x="4059103" y="2957891"/>
                  <a:pt x="4046052" y="2959557"/>
                  <a:pt x="4025503" y="2941508"/>
                </a:cubicBezTo>
                <a:cubicBezTo>
                  <a:pt x="4020505" y="2937343"/>
                  <a:pt x="4017173" y="2938176"/>
                  <a:pt x="4014952" y="2940119"/>
                </a:cubicBezTo>
                <a:close/>
                <a:moveTo>
                  <a:pt x="3401866" y="2906207"/>
                </a:moveTo>
                <a:cubicBezTo>
                  <a:pt x="3398430" y="2904159"/>
                  <a:pt x="3396139" y="2905409"/>
                  <a:pt x="3394889" y="2909574"/>
                </a:cubicBezTo>
                <a:cubicBezTo>
                  <a:pt x="3393778" y="2913740"/>
                  <a:pt x="3400998" y="2938453"/>
                  <a:pt x="3406551" y="2949561"/>
                </a:cubicBezTo>
                <a:lnTo>
                  <a:pt x="3425814" y="2984784"/>
                </a:lnTo>
                <a:lnTo>
                  <a:pt x="3425711" y="2985104"/>
                </a:lnTo>
                <a:lnTo>
                  <a:pt x="3425859" y="2985363"/>
                </a:lnTo>
                <a:lnTo>
                  <a:pt x="3425711" y="2985659"/>
                </a:lnTo>
                <a:lnTo>
                  <a:pt x="3427933" y="2988992"/>
                </a:lnTo>
                <a:lnTo>
                  <a:pt x="3425859" y="2985363"/>
                </a:lnTo>
                <a:lnTo>
                  <a:pt x="3425989" y="2985104"/>
                </a:lnTo>
                <a:lnTo>
                  <a:pt x="3425814" y="2984784"/>
                </a:lnTo>
                <a:lnTo>
                  <a:pt x="3429183" y="2974343"/>
                </a:lnTo>
                <a:cubicBezTo>
                  <a:pt x="3429877" y="2969831"/>
                  <a:pt x="3429599" y="2963306"/>
                  <a:pt x="3426822" y="2951505"/>
                </a:cubicBezTo>
                <a:cubicBezTo>
                  <a:pt x="3425156" y="2942063"/>
                  <a:pt x="3419880" y="2929012"/>
                  <a:pt x="3415715" y="2922626"/>
                </a:cubicBezTo>
                <a:cubicBezTo>
                  <a:pt x="3409884" y="2913601"/>
                  <a:pt x="3405302" y="2908255"/>
                  <a:pt x="3401866" y="2906207"/>
                </a:cubicBezTo>
                <a:close/>
                <a:moveTo>
                  <a:pt x="3921095" y="2904854"/>
                </a:moveTo>
                <a:cubicBezTo>
                  <a:pt x="3920262" y="2905132"/>
                  <a:pt x="3921928" y="2911241"/>
                  <a:pt x="3922761" y="2914850"/>
                </a:cubicBezTo>
                <a:cubicBezTo>
                  <a:pt x="3924705" y="2917905"/>
                  <a:pt x="3926649" y="2921237"/>
                  <a:pt x="3928870" y="2924292"/>
                </a:cubicBezTo>
                <a:cubicBezTo>
                  <a:pt x="3928037" y="2920682"/>
                  <a:pt x="3927204" y="2917350"/>
                  <a:pt x="3926649" y="2913740"/>
                </a:cubicBezTo>
                <a:cubicBezTo>
                  <a:pt x="3924705" y="2910685"/>
                  <a:pt x="3921650" y="2904854"/>
                  <a:pt x="3921095" y="2904854"/>
                </a:cubicBezTo>
                <a:close/>
                <a:moveTo>
                  <a:pt x="4845185" y="2874413"/>
                </a:moveTo>
                <a:cubicBezTo>
                  <a:pt x="4846469" y="2874379"/>
                  <a:pt x="4848552" y="2876392"/>
                  <a:pt x="4853272" y="2885417"/>
                </a:cubicBezTo>
                <a:cubicBezTo>
                  <a:pt x="4852439" y="2887916"/>
                  <a:pt x="4851883" y="2891803"/>
                  <a:pt x="4850217" y="2892636"/>
                </a:cubicBezTo>
                <a:cubicBezTo>
                  <a:pt x="4847718" y="2894025"/>
                  <a:pt x="4844386" y="2894025"/>
                  <a:pt x="4840498" y="2894025"/>
                </a:cubicBezTo>
                <a:cubicBezTo>
                  <a:pt x="4839388" y="2894025"/>
                  <a:pt x="4836889" y="2890693"/>
                  <a:pt x="4835222" y="2889027"/>
                </a:cubicBezTo>
                <a:cubicBezTo>
                  <a:pt x="4835222" y="2887083"/>
                  <a:pt x="4834390" y="2884028"/>
                  <a:pt x="4834945" y="2883473"/>
                </a:cubicBezTo>
                <a:cubicBezTo>
                  <a:pt x="4837166" y="2880696"/>
                  <a:pt x="4839388" y="2878475"/>
                  <a:pt x="4841887" y="2875698"/>
                </a:cubicBezTo>
                <a:cubicBezTo>
                  <a:pt x="4843414" y="2876531"/>
                  <a:pt x="4843900" y="2874448"/>
                  <a:pt x="4845185" y="2874413"/>
                </a:cubicBezTo>
                <a:close/>
                <a:moveTo>
                  <a:pt x="4645288" y="2865424"/>
                </a:moveTo>
                <a:cubicBezTo>
                  <a:pt x="4645288" y="2863480"/>
                  <a:pt x="4646676" y="2863202"/>
                  <a:pt x="4648342" y="2865424"/>
                </a:cubicBezTo>
                <a:cubicBezTo>
                  <a:pt x="4649731" y="2867090"/>
                  <a:pt x="4652508" y="2873199"/>
                  <a:pt x="4655007" y="2877364"/>
                </a:cubicBezTo>
                <a:cubicBezTo>
                  <a:pt x="4655284" y="2879863"/>
                  <a:pt x="4656117" y="2884028"/>
                  <a:pt x="4655007" y="2883751"/>
                </a:cubicBezTo>
                <a:cubicBezTo>
                  <a:pt x="4653896" y="2883751"/>
                  <a:pt x="4651119" y="2879308"/>
                  <a:pt x="4649175" y="2876809"/>
                </a:cubicBezTo>
                <a:cubicBezTo>
                  <a:pt x="4647787" y="2872921"/>
                  <a:pt x="4645288" y="2866534"/>
                  <a:pt x="4645288" y="2865424"/>
                </a:cubicBezTo>
                <a:close/>
                <a:moveTo>
                  <a:pt x="5775451" y="2820994"/>
                </a:moveTo>
                <a:cubicBezTo>
                  <a:pt x="5791279" y="2827381"/>
                  <a:pt x="5805996" y="2830991"/>
                  <a:pt x="5816825" y="2826270"/>
                </a:cubicBezTo>
                <a:cubicBezTo>
                  <a:pt x="5829876" y="2820716"/>
                  <a:pt x="5846815" y="2824604"/>
                  <a:pt x="5874028" y="2851539"/>
                </a:cubicBezTo>
                <a:cubicBezTo>
                  <a:pt x="5884302" y="2861813"/>
                  <a:pt x="5892910" y="2866256"/>
                  <a:pt x="5892632" y="2854038"/>
                </a:cubicBezTo>
                <a:cubicBezTo>
                  <a:pt x="5891799" y="2830158"/>
                  <a:pt x="5900130" y="2826825"/>
                  <a:pt x="5916513" y="2838488"/>
                </a:cubicBezTo>
                <a:cubicBezTo>
                  <a:pt x="5921511" y="2842098"/>
                  <a:pt x="5925676" y="2842931"/>
                  <a:pt x="5928176" y="2840987"/>
                </a:cubicBezTo>
                <a:cubicBezTo>
                  <a:pt x="5947613" y="2824326"/>
                  <a:pt x="5984267" y="2844319"/>
                  <a:pt x="6010092" y="2840987"/>
                </a:cubicBezTo>
                <a:cubicBezTo>
                  <a:pt x="6035916" y="2837655"/>
                  <a:pt x="6063129" y="2837100"/>
                  <a:pt x="6089231" y="2834323"/>
                </a:cubicBezTo>
                <a:cubicBezTo>
                  <a:pt x="6102837" y="2832934"/>
                  <a:pt x="6118388" y="2835711"/>
                  <a:pt x="6143101" y="2859036"/>
                </a:cubicBezTo>
                <a:cubicBezTo>
                  <a:pt x="6154763" y="2870144"/>
                  <a:pt x="6164482" y="2874309"/>
                  <a:pt x="6170314" y="2871810"/>
                </a:cubicBezTo>
                <a:cubicBezTo>
                  <a:pt x="6180866" y="2867367"/>
                  <a:pt x="6193084" y="2866812"/>
                  <a:pt x="6205857" y="2867089"/>
                </a:cubicBezTo>
                <a:cubicBezTo>
                  <a:pt x="6218630" y="2867367"/>
                  <a:pt x="6231682" y="2868478"/>
                  <a:pt x="6243899" y="2868200"/>
                </a:cubicBezTo>
                <a:cubicBezTo>
                  <a:pt x="6251119" y="2867922"/>
                  <a:pt x="6254729" y="2860702"/>
                  <a:pt x="6251119" y="2840710"/>
                </a:cubicBezTo>
                <a:cubicBezTo>
                  <a:pt x="6250563" y="2838210"/>
                  <a:pt x="6252508" y="2838488"/>
                  <a:pt x="6254173" y="2840432"/>
                </a:cubicBezTo>
                <a:cubicBezTo>
                  <a:pt x="6258339" y="2844875"/>
                  <a:pt x="6262782" y="2849873"/>
                  <a:pt x="6267780" y="2856260"/>
                </a:cubicBezTo>
                <a:cubicBezTo>
                  <a:pt x="6310821" y="2914018"/>
                  <a:pt x="6339699" y="2937342"/>
                  <a:pt x="6356638" y="2930678"/>
                </a:cubicBezTo>
                <a:cubicBezTo>
                  <a:pt x="6367746" y="2926235"/>
                  <a:pt x="6379963" y="2924292"/>
                  <a:pt x="6401900" y="2936787"/>
                </a:cubicBezTo>
                <a:cubicBezTo>
                  <a:pt x="6414118" y="2935399"/>
                  <a:pt x="6428835" y="2933455"/>
                  <a:pt x="6443830" y="2932067"/>
                </a:cubicBezTo>
                <a:cubicBezTo>
                  <a:pt x="6444385" y="2932622"/>
                  <a:pt x="6447995" y="2936232"/>
                  <a:pt x="6449384" y="2939286"/>
                </a:cubicBezTo>
                <a:cubicBezTo>
                  <a:pt x="6451605" y="2943729"/>
                  <a:pt x="6455492" y="2953448"/>
                  <a:pt x="6455215" y="2953726"/>
                </a:cubicBezTo>
                <a:cubicBezTo>
                  <a:pt x="6449939" y="2959835"/>
                  <a:pt x="6443552" y="2963722"/>
                  <a:pt x="6438554" y="2970109"/>
                </a:cubicBezTo>
                <a:cubicBezTo>
                  <a:pt x="6435500" y="2974274"/>
                  <a:pt x="6436333" y="2984826"/>
                  <a:pt x="6453549" y="3014816"/>
                </a:cubicBezTo>
                <a:cubicBezTo>
                  <a:pt x="6455215" y="3017870"/>
                  <a:pt x="6458547" y="3027034"/>
                  <a:pt x="6458269" y="3028145"/>
                </a:cubicBezTo>
                <a:cubicBezTo>
                  <a:pt x="6457159" y="3032865"/>
                  <a:pt x="6456326" y="3038419"/>
                  <a:pt x="6452994" y="3038419"/>
                </a:cubicBezTo>
                <a:cubicBezTo>
                  <a:pt x="6429391" y="3039529"/>
                  <a:pt x="6406621" y="3042584"/>
                  <a:pt x="6380796" y="3038696"/>
                </a:cubicBezTo>
                <a:cubicBezTo>
                  <a:pt x="6358582" y="3035364"/>
                  <a:pt x="6343032" y="3044805"/>
                  <a:pt x="6333313" y="3066742"/>
                </a:cubicBezTo>
                <a:cubicBezTo>
                  <a:pt x="6330536" y="3073129"/>
                  <a:pt x="6329147" y="3081737"/>
                  <a:pt x="6329147" y="3093677"/>
                </a:cubicBezTo>
                <a:cubicBezTo>
                  <a:pt x="6329147" y="3126721"/>
                  <a:pt x="6317763" y="3137829"/>
                  <a:pt x="6299158" y="3134496"/>
                </a:cubicBezTo>
                <a:cubicBezTo>
                  <a:pt x="6293882" y="3133663"/>
                  <a:pt x="6286940" y="3128665"/>
                  <a:pt x="6279443" y="3122556"/>
                </a:cubicBezTo>
                <a:cubicBezTo>
                  <a:pt x="6260560" y="3107561"/>
                  <a:pt x="6247231" y="3104229"/>
                  <a:pt x="6234459" y="3102563"/>
                </a:cubicBezTo>
                <a:cubicBezTo>
                  <a:pt x="6201137" y="3098120"/>
                  <a:pt x="6167537" y="3092566"/>
                  <a:pt x="6134215" y="3088401"/>
                </a:cubicBezTo>
                <a:cubicBezTo>
                  <a:pt x="6118943" y="3086458"/>
                  <a:pt x="6104781" y="3086735"/>
                  <a:pt x="6089508" y="3085347"/>
                </a:cubicBezTo>
                <a:cubicBezTo>
                  <a:pt x="6083122" y="3084792"/>
                  <a:pt x="6076735" y="3083403"/>
                  <a:pt x="6069238" y="3079793"/>
                </a:cubicBezTo>
                <a:cubicBezTo>
                  <a:pt x="6034250" y="3063132"/>
                  <a:pt x="6000373" y="3048971"/>
                  <a:pt x="5970661" y="3044250"/>
                </a:cubicBezTo>
                <a:cubicBezTo>
                  <a:pt x="5960386" y="3042584"/>
                  <a:pt x="5947058" y="3034531"/>
                  <a:pt x="5935951" y="3030366"/>
                </a:cubicBezTo>
                <a:cubicBezTo>
                  <a:pt x="5927343" y="3027311"/>
                  <a:pt x="5918457" y="3023424"/>
                  <a:pt x="5912070" y="3025090"/>
                </a:cubicBezTo>
                <a:cubicBezTo>
                  <a:pt x="5905683" y="3026479"/>
                  <a:pt x="5904295" y="3038696"/>
                  <a:pt x="5896798" y="3037863"/>
                </a:cubicBezTo>
                <a:cubicBezTo>
                  <a:pt x="5889300" y="3037030"/>
                  <a:pt x="5877360" y="3026201"/>
                  <a:pt x="5867641" y="3020092"/>
                </a:cubicBezTo>
                <a:cubicBezTo>
                  <a:pt x="5865975" y="3018981"/>
                  <a:pt x="5864586" y="3018703"/>
                  <a:pt x="5863476" y="3018981"/>
                </a:cubicBezTo>
                <a:cubicBezTo>
                  <a:pt x="5836818" y="3026201"/>
                  <a:pt x="5792667" y="2993157"/>
                  <a:pt x="5754625" y="2974274"/>
                </a:cubicBezTo>
                <a:cubicBezTo>
                  <a:pt x="5749904" y="2972053"/>
                  <a:pt x="5742129" y="2960390"/>
                  <a:pt x="5733521" y="2945951"/>
                </a:cubicBezTo>
                <a:cubicBezTo>
                  <a:pt x="5726024" y="2933455"/>
                  <a:pt x="5714916" y="2905132"/>
                  <a:pt x="5717971" y="2905687"/>
                </a:cubicBezTo>
                <a:cubicBezTo>
                  <a:pt x="5728522" y="2908186"/>
                  <a:pt x="5728800" y="2889026"/>
                  <a:pt x="5744073" y="2901244"/>
                </a:cubicBezTo>
                <a:cubicBezTo>
                  <a:pt x="5762677" y="2916239"/>
                  <a:pt x="5770453" y="2907353"/>
                  <a:pt x="5771563" y="2885416"/>
                </a:cubicBezTo>
                <a:cubicBezTo>
                  <a:pt x="5772119" y="2874309"/>
                  <a:pt x="5775173" y="2868755"/>
                  <a:pt x="5782948" y="2872643"/>
                </a:cubicBezTo>
                <a:cubicBezTo>
                  <a:pt x="5788502" y="2875420"/>
                  <a:pt x="5784337" y="2860980"/>
                  <a:pt x="5778783" y="2846263"/>
                </a:cubicBezTo>
                <a:cubicBezTo>
                  <a:pt x="5771841" y="2827659"/>
                  <a:pt x="5771286" y="2819328"/>
                  <a:pt x="5775451" y="2820994"/>
                </a:cubicBezTo>
                <a:close/>
                <a:moveTo>
                  <a:pt x="5027378" y="2817384"/>
                </a:moveTo>
                <a:cubicBezTo>
                  <a:pt x="5022657" y="2817107"/>
                  <a:pt x="5018492" y="2817662"/>
                  <a:pt x="5015715" y="2817662"/>
                </a:cubicBezTo>
                <a:cubicBezTo>
                  <a:pt x="5012938" y="2820439"/>
                  <a:pt x="5011272" y="2821550"/>
                  <a:pt x="5010162" y="2824049"/>
                </a:cubicBezTo>
                <a:cubicBezTo>
                  <a:pt x="5009606" y="2825159"/>
                  <a:pt x="5010717" y="2829602"/>
                  <a:pt x="5010995" y="2832657"/>
                </a:cubicBezTo>
                <a:cubicBezTo>
                  <a:pt x="5014605" y="2837100"/>
                  <a:pt x="5020158" y="2845430"/>
                  <a:pt x="5021824" y="2844875"/>
                </a:cubicBezTo>
                <a:cubicBezTo>
                  <a:pt x="5026822" y="2843486"/>
                  <a:pt x="5030432" y="2839043"/>
                  <a:pt x="5034320" y="2835156"/>
                </a:cubicBezTo>
                <a:cubicBezTo>
                  <a:pt x="5036541" y="2833212"/>
                  <a:pt x="5035431" y="2827381"/>
                  <a:pt x="5032654" y="2822383"/>
                </a:cubicBezTo>
                <a:cubicBezTo>
                  <a:pt x="5030710" y="2819050"/>
                  <a:pt x="5028489" y="2817662"/>
                  <a:pt x="5027378" y="2817384"/>
                </a:cubicBezTo>
                <a:close/>
                <a:moveTo>
                  <a:pt x="4790793" y="2792948"/>
                </a:moveTo>
                <a:lnTo>
                  <a:pt x="4796902" y="2804611"/>
                </a:lnTo>
                <a:lnTo>
                  <a:pt x="4795514" y="2805444"/>
                </a:lnTo>
                <a:close/>
                <a:moveTo>
                  <a:pt x="6505406" y="2773927"/>
                </a:moveTo>
                <a:cubicBezTo>
                  <a:pt x="6506864" y="2774621"/>
                  <a:pt x="6508808" y="2776426"/>
                  <a:pt x="6511584" y="2780175"/>
                </a:cubicBezTo>
                <a:cubicBezTo>
                  <a:pt x="6511307" y="2781841"/>
                  <a:pt x="6511584" y="2784618"/>
                  <a:pt x="6510752" y="2784895"/>
                </a:cubicBezTo>
                <a:cubicBezTo>
                  <a:pt x="6502977" y="2787950"/>
                  <a:pt x="6494923" y="2790727"/>
                  <a:pt x="6486871" y="2793503"/>
                </a:cubicBezTo>
                <a:lnTo>
                  <a:pt x="6483261" y="2786006"/>
                </a:lnTo>
                <a:cubicBezTo>
                  <a:pt x="6489648" y="2782396"/>
                  <a:pt x="6496312" y="2779064"/>
                  <a:pt x="6502143" y="2774343"/>
                </a:cubicBezTo>
                <a:cubicBezTo>
                  <a:pt x="6502977" y="2773649"/>
                  <a:pt x="6503949" y="2773232"/>
                  <a:pt x="6505406" y="2773927"/>
                </a:cubicBezTo>
                <a:close/>
                <a:moveTo>
                  <a:pt x="6437200" y="2763826"/>
                </a:moveTo>
                <a:cubicBezTo>
                  <a:pt x="6439317" y="2764833"/>
                  <a:pt x="6442025" y="2768096"/>
                  <a:pt x="6444663" y="2773233"/>
                </a:cubicBezTo>
                <a:cubicBezTo>
                  <a:pt x="6446607" y="2776565"/>
                  <a:pt x="6448828" y="2783785"/>
                  <a:pt x="6448550" y="2784896"/>
                </a:cubicBezTo>
                <a:cubicBezTo>
                  <a:pt x="6447717" y="2787395"/>
                  <a:pt x="6446052" y="2788506"/>
                  <a:pt x="6443830" y="2788228"/>
                </a:cubicBezTo>
                <a:cubicBezTo>
                  <a:pt x="6442720" y="2788228"/>
                  <a:pt x="6439387" y="2782952"/>
                  <a:pt x="6437166" y="2779897"/>
                </a:cubicBezTo>
                <a:cubicBezTo>
                  <a:pt x="6435778" y="2775732"/>
                  <a:pt x="6433278" y="2769623"/>
                  <a:pt x="6433278" y="2767957"/>
                </a:cubicBezTo>
                <a:cubicBezTo>
                  <a:pt x="6433555" y="2764069"/>
                  <a:pt x="6435083" y="2762820"/>
                  <a:pt x="6437200" y="2763826"/>
                </a:cubicBezTo>
                <a:close/>
                <a:moveTo>
                  <a:pt x="6271113" y="2757683"/>
                </a:moveTo>
                <a:cubicBezTo>
                  <a:pt x="6281109" y="2757406"/>
                  <a:pt x="6288607" y="2753518"/>
                  <a:pt x="6307489" y="2774067"/>
                </a:cubicBezTo>
                <a:cubicBezTo>
                  <a:pt x="6318041" y="2785451"/>
                  <a:pt x="6323872" y="2784618"/>
                  <a:pt x="6332203" y="2789894"/>
                </a:cubicBezTo>
                <a:cubicBezTo>
                  <a:pt x="6333313" y="2790450"/>
                  <a:pt x="6336645" y="2795448"/>
                  <a:pt x="6338312" y="2798780"/>
                </a:cubicBezTo>
                <a:cubicBezTo>
                  <a:pt x="6344421" y="2810720"/>
                  <a:pt x="6348031" y="2820995"/>
                  <a:pt x="6348308" y="2826271"/>
                </a:cubicBezTo>
                <a:cubicBezTo>
                  <a:pt x="6348586" y="2833490"/>
                  <a:pt x="6350807" y="2844598"/>
                  <a:pt x="6347475" y="2844598"/>
                </a:cubicBezTo>
                <a:cubicBezTo>
                  <a:pt x="6331092" y="2844598"/>
                  <a:pt x="6313042" y="2841543"/>
                  <a:pt x="6291661" y="2831547"/>
                </a:cubicBezTo>
                <a:cubicBezTo>
                  <a:pt x="6285830" y="2828492"/>
                  <a:pt x="6274723" y="2812109"/>
                  <a:pt x="6271113" y="2801002"/>
                </a:cubicBezTo>
                <a:cubicBezTo>
                  <a:pt x="6268336" y="2792394"/>
                  <a:pt x="6264448" y="2781564"/>
                  <a:pt x="6264726" y="2778509"/>
                </a:cubicBezTo>
                <a:cubicBezTo>
                  <a:pt x="6266115" y="2769624"/>
                  <a:pt x="6269169" y="2763792"/>
                  <a:pt x="6271113" y="2757683"/>
                </a:cubicBezTo>
                <a:close/>
                <a:moveTo>
                  <a:pt x="5656603" y="2747964"/>
                </a:moveTo>
                <a:cubicBezTo>
                  <a:pt x="5658825" y="2747131"/>
                  <a:pt x="5662712" y="2751573"/>
                  <a:pt x="5668544" y="2761292"/>
                </a:cubicBezTo>
                <a:cubicBezTo>
                  <a:pt x="5669099" y="2766568"/>
                  <a:pt x="5670210" y="2772400"/>
                  <a:pt x="5670210" y="2776565"/>
                </a:cubicBezTo>
                <a:cubicBezTo>
                  <a:pt x="5670210" y="2778509"/>
                  <a:pt x="5668821" y="2778509"/>
                  <a:pt x="5667155" y="2777120"/>
                </a:cubicBezTo>
                <a:cubicBezTo>
                  <a:pt x="5663823" y="2774343"/>
                  <a:pt x="5659658" y="2769901"/>
                  <a:pt x="5656048" y="2766013"/>
                </a:cubicBezTo>
                <a:cubicBezTo>
                  <a:pt x="5655770" y="2761292"/>
                  <a:pt x="5655215" y="2756016"/>
                  <a:pt x="5655215" y="2751851"/>
                </a:cubicBezTo>
                <a:cubicBezTo>
                  <a:pt x="5655215" y="2749630"/>
                  <a:pt x="5656048" y="2749352"/>
                  <a:pt x="5656603" y="2747964"/>
                </a:cubicBezTo>
                <a:close/>
                <a:moveTo>
                  <a:pt x="5756847" y="2736579"/>
                </a:moveTo>
                <a:cubicBezTo>
                  <a:pt x="5756847" y="2735468"/>
                  <a:pt x="5760179" y="2739634"/>
                  <a:pt x="5762123" y="2742966"/>
                </a:cubicBezTo>
                <a:cubicBezTo>
                  <a:pt x="5766843" y="2750741"/>
                  <a:pt x="5769065" y="2757961"/>
                  <a:pt x="5767954" y="2761015"/>
                </a:cubicBezTo>
                <a:cubicBezTo>
                  <a:pt x="5766843" y="2763792"/>
                  <a:pt x="5762956" y="2759349"/>
                  <a:pt x="5757402" y="2749630"/>
                </a:cubicBezTo>
                <a:cubicBezTo>
                  <a:pt x="5757124" y="2745187"/>
                  <a:pt x="5756291" y="2739634"/>
                  <a:pt x="5756847" y="2736579"/>
                </a:cubicBezTo>
                <a:close/>
                <a:moveTo>
                  <a:pt x="4967573" y="2735156"/>
                </a:moveTo>
                <a:cubicBezTo>
                  <a:pt x="4967538" y="2738384"/>
                  <a:pt x="4969343" y="2745048"/>
                  <a:pt x="4972952" y="2754351"/>
                </a:cubicBezTo>
                <a:cubicBezTo>
                  <a:pt x="4974896" y="2758794"/>
                  <a:pt x="4978506" y="2766013"/>
                  <a:pt x="4980172" y="2768512"/>
                </a:cubicBezTo>
                <a:cubicBezTo>
                  <a:pt x="4987392" y="2778786"/>
                  <a:pt x="4990724" y="2776843"/>
                  <a:pt x="4987114" y="2763514"/>
                </a:cubicBezTo>
                <a:cubicBezTo>
                  <a:pt x="4986281" y="2760460"/>
                  <a:pt x="4982949" y="2753518"/>
                  <a:pt x="4980727" y="2748519"/>
                </a:cubicBezTo>
                <a:cubicBezTo>
                  <a:pt x="4978228" y="2744354"/>
                  <a:pt x="4975174" y="2738800"/>
                  <a:pt x="4973230" y="2736579"/>
                </a:cubicBezTo>
                <a:cubicBezTo>
                  <a:pt x="4969482" y="2732136"/>
                  <a:pt x="4967607" y="2731928"/>
                  <a:pt x="4967573" y="2735156"/>
                </a:cubicBezTo>
                <a:close/>
                <a:moveTo>
                  <a:pt x="258877" y="2732131"/>
                </a:moveTo>
                <a:cubicBezTo>
                  <a:pt x="256655" y="2729533"/>
                  <a:pt x="255076" y="2729428"/>
                  <a:pt x="254590" y="2732969"/>
                </a:cubicBezTo>
                <a:cubicBezTo>
                  <a:pt x="254035" y="2736579"/>
                  <a:pt x="255701" y="2746020"/>
                  <a:pt x="257089" y="2754073"/>
                </a:cubicBezTo>
                <a:cubicBezTo>
                  <a:pt x="257645" y="2757405"/>
                  <a:pt x="260977" y="2766569"/>
                  <a:pt x="262643" y="2770178"/>
                </a:cubicBezTo>
                <a:cubicBezTo>
                  <a:pt x="273750" y="2794059"/>
                  <a:pt x="284857" y="2816829"/>
                  <a:pt x="296242" y="2840154"/>
                </a:cubicBezTo>
                <a:cubicBezTo>
                  <a:pt x="296242" y="2840432"/>
                  <a:pt x="296520" y="2840710"/>
                  <a:pt x="296520" y="2840987"/>
                </a:cubicBezTo>
                <a:lnTo>
                  <a:pt x="297353" y="2842098"/>
                </a:lnTo>
                <a:cubicBezTo>
                  <a:pt x="297075" y="2841543"/>
                  <a:pt x="296798" y="2840710"/>
                  <a:pt x="296520" y="2840154"/>
                </a:cubicBezTo>
                <a:cubicBezTo>
                  <a:pt x="292355" y="2824049"/>
                  <a:pt x="288189" y="2807943"/>
                  <a:pt x="284024" y="2791838"/>
                </a:cubicBezTo>
                <a:cubicBezTo>
                  <a:pt x="277985" y="2770179"/>
                  <a:pt x="265541" y="2739928"/>
                  <a:pt x="258877" y="2732131"/>
                </a:cubicBezTo>
                <a:close/>
                <a:moveTo>
                  <a:pt x="4523941" y="2726583"/>
                </a:moveTo>
                <a:cubicBezTo>
                  <a:pt x="4525607" y="2728804"/>
                  <a:pt x="4527274" y="2729915"/>
                  <a:pt x="4529217" y="2733247"/>
                </a:cubicBezTo>
                <a:cubicBezTo>
                  <a:pt x="4534493" y="2742133"/>
                  <a:pt x="4538936" y="2752963"/>
                  <a:pt x="4539491" y="2758794"/>
                </a:cubicBezTo>
                <a:cubicBezTo>
                  <a:pt x="4540047" y="2763792"/>
                  <a:pt x="4538658" y="2765458"/>
                  <a:pt x="4537270" y="2766569"/>
                </a:cubicBezTo>
                <a:cubicBezTo>
                  <a:pt x="4536714" y="2767125"/>
                  <a:pt x="4533382" y="2762682"/>
                  <a:pt x="4531716" y="2759072"/>
                </a:cubicBezTo>
                <a:cubicBezTo>
                  <a:pt x="4526996" y="2749353"/>
                  <a:pt x="4522553" y="2730471"/>
                  <a:pt x="4523941" y="2726583"/>
                </a:cubicBezTo>
                <a:close/>
                <a:moveTo>
                  <a:pt x="278471" y="2719640"/>
                </a:moveTo>
                <a:cubicBezTo>
                  <a:pt x="275694" y="2716864"/>
                  <a:pt x="275416" y="2722973"/>
                  <a:pt x="278193" y="2734913"/>
                </a:cubicBezTo>
                <a:cubicBezTo>
                  <a:pt x="281525" y="2748797"/>
                  <a:pt x="290133" y="2771011"/>
                  <a:pt x="294021" y="2776287"/>
                </a:cubicBezTo>
                <a:cubicBezTo>
                  <a:pt x="294854" y="2775454"/>
                  <a:pt x="296242" y="2776287"/>
                  <a:pt x="296242" y="2773511"/>
                </a:cubicBezTo>
                <a:cubicBezTo>
                  <a:pt x="296520" y="2763792"/>
                  <a:pt x="292077" y="2742133"/>
                  <a:pt x="287912" y="2733802"/>
                </a:cubicBezTo>
                <a:cubicBezTo>
                  <a:pt x="284580" y="2726582"/>
                  <a:pt x="281247" y="2722140"/>
                  <a:pt x="278471" y="2719640"/>
                </a:cubicBezTo>
                <a:close/>
                <a:moveTo>
                  <a:pt x="4666288" y="2718738"/>
                </a:moveTo>
                <a:cubicBezTo>
                  <a:pt x="4668753" y="2719016"/>
                  <a:pt x="4671668" y="2720612"/>
                  <a:pt x="4676389" y="2726583"/>
                </a:cubicBezTo>
                <a:cubicBezTo>
                  <a:pt x="4680832" y="2732414"/>
                  <a:pt x="4685552" y="2740467"/>
                  <a:pt x="4690828" y="2753518"/>
                </a:cubicBezTo>
                <a:cubicBezTo>
                  <a:pt x="4692494" y="2757683"/>
                  <a:pt x="4693883" y="2763237"/>
                  <a:pt x="4693883" y="2764903"/>
                </a:cubicBezTo>
                <a:cubicBezTo>
                  <a:pt x="4693327" y="2785729"/>
                  <a:pt x="4684164" y="2787950"/>
                  <a:pt x="4669447" y="2777676"/>
                </a:cubicBezTo>
                <a:cubicBezTo>
                  <a:pt x="4668058" y="2776843"/>
                  <a:pt x="4665004" y="2772400"/>
                  <a:pt x="4662782" y="2768235"/>
                </a:cubicBezTo>
                <a:cubicBezTo>
                  <a:pt x="4658062" y="2759072"/>
                  <a:pt x="4653063" y="2749075"/>
                  <a:pt x="4648898" y="2739356"/>
                </a:cubicBezTo>
                <a:cubicBezTo>
                  <a:pt x="4647510" y="2736302"/>
                  <a:pt x="4647232" y="2731581"/>
                  <a:pt x="4647510" y="2729637"/>
                </a:cubicBezTo>
                <a:cubicBezTo>
                  <a:pt x="4648065" y="2726027"/>
                  <a:pt x="4648621" y="2722418"/>
                  <a:pt x="4650287" y="2721029"/>
                </a:cubicBezTo>
                <a:cubicBezTo>
                  <a:pt x="4652786" y="2719085"/>
                  <a:pt x="4656396" y="2719363"/>
                  <a:pt x="4658895" y="2718808"/>
                </a:cubicBezTo>
                <a:cubicBezTo>
                  <a:pt x="4661811" y="2719502"/>
                  <a:pt x="4663824" y="2718460"/>
                  <a:pt x="4666288" y="2718738"/>
                </a:cubicBezTo>
                <a:close/>
                <a:moveTo>
                  <a:pt x="308183" y="2712698"/>
                </a:moveTo>
                <a:cubicBezTo>
                  <a:pt x="305683" y="2711588"/>
                  <a:pt x="303740" y="2711865"/>
                  <a:pt x="302907" y="2715198"/>
                </a:cubicBezTo>
                <a:cubicBezTo>
                  <a:pt x="301796" y="2718807"/>
                  <a:pt x="304017" y="2729637"/>
                  <a:pt x="307905" y="2741577"/>
                </a:cubicBezTo>
                <a:cubicBezTo>
                  <a:pt x="311792" y="2753240"/>
                  <a:pt x="315125" y="2759904"/>
                  <a:pt x="317901" y="2761570"/>
                </a:cubicBezTo>
                <a:cubicBezTo>
                  <a:pt x="320956" y="2761015"/>
                  <a:pt x="322344" y="2756294"/>
                  <a:pt x="318179" y="2737967"/>
                </a:cubicBezTo>
                <a:cubicBezTo>
                  <a:pt x="315125" y="2724083"/>
                  <a:pt x="311237" y="2714365"/>
                  <a:pt x="308183" y="2712698"/>
                </a:cubicBezTo>
                <a:close/>
                <a:moveTo>
                  <a:pt x="4542268" y="2711032"/>
                </a:moveTo>
                <a:cubicBezTo>
                  <a:pt x="4552265" y="2718807"/>
                  <a:pt x="4561984" y="2725749"/>
                  <a:pt x="4572535" y="2735468"/>
                </a:cubicBezTo>
                <a:cubicBezTo>
                  <a:pt x="4576423" y="2738800"/>
                  <a:pt x="4582532" y="2751574"/>
                  <a:pt x="4587253" y="2762959"/>
                </a:cubicBezTo>
                <a:cubicBezTo>
                  <a:pt x="4591696" y="2773788"/>
                  <a:pt x="4593362" y="2781008"/>
                  <a:pt x="4591418" y="2782951"/>
                </a:cubicBezTo>
                <a:cubicBezTo>
                  <a:pt x="4585864" y="2789061"/>
                  <a:pt x="4580588" y="2794614"/>
                  <a:pt x="4574479" y="2799890"/>
                </a:cubicBezTo>
                <a:cubicBezTo>
                  <a:pt x="4572813" y="2801556"/>
                  <a:pt x="4560040" y="2781841"/>
                  <a:pt x="4554486" y="2769623"/>
                </a:cubicBezTo>
                <a:cubicBezTo>
                  <a:pt x="4539491" y="2735746"/>
                  <a:pt x="4532549" y="2703535"/>
                  <a:pt x="4542268" y="2711032"/>
                </a:cubicBezTo>
                <a:close/>
                <a:moveTo>
                  <a:pt x="5781005" y="2697148"/>
                </a:moveTo>
                <a:cubicBezTo>
                  <a:pt x="5787947" y="2696870"/>
                  <a:pt x="5802942" y="2716586"/>
                  <a:pt x="5819048" y="2741855"/>
                </a:cubicBezTo>
                <a:cubicBezTo>
                  <a:pt x="5821269" y="2745187"/>
                  <a:pt x="5824323" y="2751851"/>
                  <a:pt x="5826823" y="2757127"/>
                </a:cubicBezTo>
                <a:cubicBezTo>
                  <a:pt x="5827656" y="2760459"/>
                  <a:pt x="5829322" y="2765457"/>
                  <a:pt x="5828766" y="2766290"/>
                </a:cubicBezTo>
                <a:cubicBezTo>
                  <a:pt x="5822658" y="2778231"/>
                  <a:pt x="5807107" y="2768790"/>
                  <a:pt x="5787114" y="2749074"/>
                </a:cubicBezTo>
                <a:cubicBezTo>
                  <a:pt x="5785726" y="2747408"/>
                  <a:pt x="5782116" y="2741022"/>
                  <a:pt x="5779617" y="2736301"/>
                </a:cubicBezTo>
                <a:cubicBezTo>
                  <a:pt x="5774341" y="2726027"/>
                  <a:pt x="5769898" y="2714642"/>
                  <a:pt x="5771009" y="2711587"/>
                </a:cubicBezTo>
                <a:cubicBezTo>
                  <a:pt x="5773230" y="2704645"/>
                  <a:pt x="5775452" y="2697426"/>
                  <a:pt x="5781005" y="2697148"/>
                </a:cubicBezTo>
                <a:close/>
                <a:moveTo>
                  <a:pt x="5681595" y="2677155"/>
                </a:moveTo>
                <a:cubicBezTo>
                  <a:pt x="5683261" y="2679099"/>
                  <a:pt x="5686038" y="2683820"/>
                  <a:pt x="5688259" y="2687985"/>
                </a:cubicBezTo>
                <a:cubicBezTo>
                  <a:pt x="5693535" y="2697981"/>
                  <a:pt x="5696867" y="2706867"/>
                  <a:pt x="5696867" y="2711865"/>
                </a:cubicBezTo>
                <a:cubicBezTo>
                  <a:pt x="5697145" y="2712976"/>
                  <a:pt x="5692980" y="2707423"/>
                  <a:pt x="5690758" y="2703257"/>
                </a:cubicBezTo>
                <a:cubicBezTo>
                  <a:pt x="5688537" y="2699647"/>
                  <a:pt x="5686315" y="2694371"/>
                  <a:pt x="5684094" y="2689928"/>
                </a:cubicBezTo>
                <a:cubicBezTo>
                  <a:pt x="5679095" y="2677988"/>
                  <a:pt x="5677985" y="2672990"/>
                  <a:pt x="5681595" y="2677155"/>
                </a:cubicBezTo>
                <a:close/>
                <a:moveTo>
                  <a:pt x="5644004" y="2639876"/>
                </a:moveTo>
                <a:cubicBezTo>
                  <a:pt x="5644525" y="2638765"/>
                  <a:pt x="5646052" y="2639529"/>
                  <a:pt x="5648273" y="2641889"/>
                </a:cubicBezTo>
                <a:cubicBezTo>
                  <a:pt x="5650217" y="2644111"/>
                  <a:pt x="5653549" y="2647721"/>
                  <a:pt x="5654938" y="2650775"/>
                </a:cubicBezTo>
                <a:cubicBezTo>
                  <a:pt x="5665212" y="2672434"/>
                  <a:pt x="5675208" y="2694371"/>
                  <a:pt x="5684649" y="2714364"/>
                </a:cubicBezTo>
                <a:cubicBezTo>
                  <a:pt x="5692424" y="2730192"/>
                  <a:pt x="5704087" y="2748519"/>
                  <a:pt x="5701033" y="2754073"/>
                </a:cubicBezTo>
                <a:cubicBezTo>
                  <a:pt x="5699089" y="2757682"/>
                  <a:pt x="5690203" y="2744631"/>
                  <a:pt x="5681873" y="2729359"/>
                </a:cubicBezTo>
                <a:cubicBezTo>
                  <a:pt x="5667433" y="2702702"/>
                  <a:pt x="5654660" y="2674933"/>
                  <a:pt x="5645774" y="2649109"/>
                </a:cubicBezTo>
                <a:cubicBezTo>
                  <a:pt x="5643969" y="2643972"/>
                  <a:pt x="5643483" y="2640987"/>
                  <a:pt x="5644004" y="2639876"/>
                </a:cubicBezTo>
                <a:close/>
                <a:moveTo>
                  <a:pt x="4333729" y="2639390"/>
                </a:moveTo>
                <a:cubicBezTo>
                  <a:pt x="4335395" y="2637169"/>
                  <a:pt x="4338728" y="2641056"/>
                  <a:pt x="4344281" y="2652164"/>
                </a:cubicBezTo>
                <a:cubicBezTo>
                  <a:pt x="4345114" y="2653830"/>
                  <a:pt x="4346503" y="2660216"/>
                  <a:pt x="4346225" y="2661883"/>
                </a:cubicBezTo>
                <a:cubicBezTo>
                  <a:pt x="4345670" y="2665215"/>
                  <a:pt x="4344281" y="2666881"/>
                  <a:pt x="4343171" y="2669102"/>
                </a:cubicBezTo>
                <a:cubicBezTo>
                  <a:pt x="4341782" y="2671879"/>
                  <a:pt x="4338172" y="2667992"/>
                  <a:pt x="4332618" y="2656607"/>
                </a:cubicBezTo>
                <a:cubicBezTo>
                  <a:pt x="4331786" y="2655218"/>
                  <a:pt x="4330675" y="2649109"/>
                  <a:pt x="4330952" y="2647443"/>
                </a:cubicBezTo>
                <a:cubicBezTo>
                  <a:pt x="4331508" y="2644111"/>
                  <a:pt x="4332896" y="2642445"/>
                  <a:pt x="4333729" y="2639390"/>
                </a:cubicBezTo>
                <a:close/>
                <a:moveTo>
                  <a:pt x="4969377" y="2636336"/>
                </a:moveTo>
                <a:cubicBezTo>
                  <a:pt x="4969620" y="2634809"/>
                  <a:pt x="4970592" y="2634809"/>
                  <a:pt x="4972397" y="2636614"/>
                </a:cubicBezTo>
                <a:cubicBezTo>
                  <a:pt x="4973785" y="2638002"/>
                  <a:pt x="4976840" y="2642445"/>
                  <a:pt x="4978784" y="2646332"/>
                </a:cubicBezTo>
                <a:cubicBezTo>
                  <a:pt x="4980450" y="2649942"/>
                  <a:pt x="4982393" y="2655774"/>
                  <a:pt x="4982671" y="2658273"/>
                </a:cubicBezTo>
                <a:cubicBezTo>
                  <a:pt x="4983782" y="2665215"/>
                  <a:pt x="4981561" y="2664659"/>
                  <a:pt x="4976285" y="2656884"/>
                </a:cubicBezTo>
                <a:cubicBezTo>
                  <a:pt x="4974896" y="2654663"/>
                  <a:pt x="4972675" y="2649109"/>
                  <a:pt x="4970731" y="2645222"/>
                </a:cubicBezTo>
                <a:cubicBezTo>
                  <a:pt x="4969620" y="2640918"/>
                  <a:pt x="4969134" y="2637863"/>
                  <a:pt x="4969377" y="2636336"/>
                </a:cubicBezTo>
                <a:close/>
                <a:moveTo>
                  <a:pt x="5080449" y="2594823"/>
                </a:moveTo>
                <a:cubicBezTo>
                  <a:pt x="5084441" y="2596211"/>
                  <a:pt x="5089439" y="2599960"/>
                  <a:pt x="5095687" y="2606902"/>
                </a:cubicBezTo>
                <a:cubicBezTo>
                  <a:pt x="5097631" y="2609123"/>
                  <a:pt x="5102074" y="2614954"/>
                  <a:pt x="5102629" y="2616621"/>
                </a:cubicBezTo>
                <a:cubicBezTo>
                  <a:pt x="5106239" y="2626339"/>
                  <a:pt x="5109849" y="2636336"/>
                  <a:pt x="5111793" y="2643833"/>
                </a:cubicBezTo>
                <a:cubicBezTo>
                  <a:pt x="5116513" y="2661605"/>
                  <a:pt x="5111793" y="2661883"/>
                  <a:pt x="5108738" y="2665492"/>
                </a:cubicBezTo>
                <a:cubicBezTo>
                  <a:pt x="5099297" y="2666603"/>
                  <a:pt x="5087079" y="2661050"/>
                  <a:pt x="5072084" y="2649665"/>
                </a:cubicBezTo>
                <a:cubicBezTo>
                  <a:pt x="5070973" y="2648832"/>
                  <a:pt x="5067364" y="2642723"/>
                  <a:pt x="5065975" y="2639668"/>
                </a:cubicBezTo>
                <a:cubicBezTo>
                  <a:pt x="5064031" y="2634670"/>
                  <a:pt x="5061532" y="2627450"/>
                  <a:pt x="5061532" y="2626339"/>
                </a:cubicBezTo>
                <a:cubicBezTo>
                  <a:pt x="5064309" y="2615510"/>
                  <a:pt x="5065975" y="2602459"/>
                  <a:pt x="5071251" y="2596905"/>
                </a:cubicBezTo>
                <a:cubicBezTo>
                  <a:pt x="5073473" y="2594406"/>
                  <a:pt x="5076458" y="2593434"/>
                  <a:pt x="5080449" y="2594823"/>
                </a:cubicBezTo>
                <a:close/>
                <a:moveTo>
                  <a:pt x="4964344" y="2587186"/>
                </a:moveTo>
                <a:cubicBezTo>
                  <a:pt x="4964622" y="2587741"/>
                  <a:pt x="4965177" y="2588297"/>
                  <a:pt x="4965732" y="2588852"/>
                </a:cubicBezTo>
                <a:lnTo>
                  <a:pt x="4968509" y="2591351"/>
                </a:lnTo>
                <a:lnTo>
                  <a:pt x="4967121" y="2593573"/>
                </a:lnTo>
                <a:cubicBezTo>
                  <a:pt x="4966010" y="2590796"/>
                  <a:pt x="4965177" y="2589408"/>
                  <a:pt x="4964344" y="2587186"/>
                </a:cubicBezTo>
                <a:close/>
                <a:moveTo>
                  <a:pt x="4957680" y="2575524"/>
                </a:moveTo>
                <a:cubicBezTo>
                  <a:pt x="4959346" y="2576079"/>
                  <a:pt x="4961567" y="2580800"/>
                  <a:pt x="4964344" y="2587186"/>
                </a:cubicBezTo>
                <a:cubicBezTo>
                  <a:pt x="4963511" y="2586076"/>
                  <a:pt x="4962400" y="2585243"/>
                  <a:pt x="4961290" y="2583577"/>
                </a:cubicBezTo>
                <a:cubicBezTo>
                  <a:pt x="4960457" y="2582466"/>
                  <a:pt x="4958790" y="2578301"/>
                  <a:pt x="4957680" y="2575524"/>
                </a:cubicBezTo>
                <a:close/>
                <a:moveTo>
                  <a:pt x="5018527" y="2520092"/>
                </a:moveTo>
                <a:cubicBezTo>
                  <a:pt x="5020366" y="2522209"/>
                  <a:pt x="5022935" y="2526513"/>
                  <a:pt x="5025989" y="2532761"/>
                </a:cubicBezTo>
                <a:cubicBezTo>
                  <a:pt x="5027377" y="2535538"/>
                  <a:pt x="5028766" y="2541647"/>
                  <a:pt x="5029043" y="2544146"/>
                </a:cubicBezTo>
                <a:cubicBezTo>
                  <a:pt x="5029599" y="2551366"/>
                  <a:pt x="5025989" y="2547201"/>
                  <a:pt x="5019047" y="2533317"/>
                </a:cubicBezTo>
                <a:cubicBezTo>
                  <a:pt x="5017936" y="2528874"/>
                  <a:pt x="5015437" y="2522209"/>
                  <a:pt x="5015437" y="2520543"/>
                </a:cubicBezTo>
                <a:cubicBezTo>
                  <a:pt x="5015576" y="2518044"/>
                  <a:pt x="5016687" y="2517975"/>
                  <a:pt x="5018527" y="2520092"/>
                </a:cubicBezTo>
                <a:close/>
                <a:moveTo>
                  <a:pt x="4417867" y="2506659"/>
                </a:moveTo>
                <a:cubicBezTo>
                  <a:pt x="4416479" y="2506103"/>
                  <a:pt x="4415646" y="2506659"/>
                  <a:pt x="4415923" y="2509436"/>
                </a:cubicBezTo>
                <a:cubicBezTo>
                  <a:pt x="4416479" y="2512212"/>
                  <a:pt x="4418423" y="2518599"/>
                  <a:pt x="4420367" y="2523042"/>
                </a:cubicBezTo>
                <a:cubicBezTo>
                  <a:pt x="4425642" y="2534982"/>
                  <a:pt x="4429530" y="2539703"/>
                  <a:pt x="4430918" y="2536648"/>
                </a:cubicBezTo>
                <a:cubicBezTo>
                  <a:pt x="4431474" y="2535538"/>
                  <a:pt x="4432029" y="2533038"/>
                  <a:pt x="4430641" y="2529429"/>
                </a:cubicBezTo>
                <a:cubicBezTo>
                  <a:pt x="4426475" y="2517211"/>
                  <a:pt x="4421477" y="2508880"/>
                  <a:pt x="4417867" y="2506659"/>
                </a:cubicBezTo>
                <a:close/>
                <a:moveTo>
                  <a:pt x="4518943" y="2503604"/>
                </a:moveTo>
                <a:cubicBezTo>
                  <a:pt x="4508669" y="2500827"/>
                  <a:pt x="4500894" y="2503049"/>
                  <a:pt x="4494230" y="2508325"/>
                </a:cubicBezTo>
                <a:cubicBezTo>
                  <a:pt x="4487010" y="2512212"/>
                  <a:pt x="4479235" y="2515545"/>
                  <a:pt x="4472570" y="2520821"/>
                </a:cubicBezTo>
                <a:cubicBezTo>
                  <a:pt x="4470904" y="2521931"/>
                  <a:pt x="4472293" y="2529706"/>
                  <a:pt x="4472848" y="2535538"/>
                </a:cubicBezTo>
                <a:cubicBezTo>
                  <a:pt x="4472848" y="2536648"/>
                  <a:pt x="4475625" y="2543868"/>
                  <a:pt x="4476458" y="2545257"/>
                </a:cubicBezTo>
                <a:cubicBezTo>
                  <a:pt x="4478957" y="2549144"/>
                  <a:pt x="4481734" y="2553309"/>
                  <a:pt x="4483122" y="2554142"/>
                </a:cubicBezTo>
                <a:cubicBezTo>
                  <a:pt x="4508114" y="2567471"/>
                  <a:pt x="4513390" y="2535538"/>
                  <a:pt x="4529218" y="2528040"/>
                </a:cubicBezTo>
                <a:cubicBezTo>
                  <a:pt x="4529773" y="2527763"/>
                  <a:pt x="4526996" y="2519154"/>
                  <a:pt x="4524775" y="2514156"/>
                </a:cubicBezTo>
                <a:cubicBezTo>
                  <a:pt x="4523386" y="2510824"/>
                  <a:pt x="4519499" y="2503882"/>
                  <a:pt x="4518943" y="2503604"/>
                </a:cubicBezTo>
                <a:close/>
                <a:moveTo>
                  <a:pt x="4435917" y="2495829"/>
                </a:moveTo>
                <a:cubicBezTo>
                  <a:pt x="4433973" y="2495274"/>
                  <a:pt x="4434806" y="2502771"/>
                  <a:pt x="4436749" y="2510269"/>
                </a:cubicBezTo>
                <a:cubicBezTo>
                  <a:pt x="4438693" y="2517488"/>
                  <a:pt x="4443414" y="2529151"/>
                  <a:pt x="4446746" y="2538870"/>
                </a:cubicBezTo>
                <a:cubicBezTo>
                  <a:pt x="4448968" y="2544146"/>
                  <a:pt x="4452300" y="2552754"/>
                  <a:pt x="4453688" y="2554142"/>
                </a:cubicBezTo>
                <a:cubicBezTo>
                  <a:pt x="4457576" y="2558863"/>
                  <a:pt x="4461741" y="2563583"/>
                  <a:pt x="4463407" y="2563028"/>
                </a:cubicBezTo>
                <a:cubicBezTo>
                  <a:pt x="4466739" y="2561917"/>
                  <a:pt x="4462852" y="2547756"/>
                  <a:pt x="4455632" y="2531650"/>
                </a:cubicBezTo>
                <a:cubicBezTo>
                  <a:pt x="4453410" y="2526374"/>
                  <a:pt x="4450634" y="2520265"/>
                  <a:pt x="4448412" y="2516100"/>
                </a:cubicBezTo>
                <a:cubicBezTo>
                  <a:pt x="4443969" y="2508047"/>
                  <a:pt x="4437305" y="2496107"/>
                  <a:pt x="4435917" y="2495829"/>
                </a:cubicBezTo>
                <a:close/>
                <a:moveTo>
                  <a:pt x="5285622" y="2493886"/>
                </a:moveTo>
                <a:cubicBezTo>
                  <a:pt x="5291175" y="2503882"/>
                  <a:pt x="5292841" y="2509436"/>
                  <a:pt x="5290620" y="2509158"/>
                </a:cubicBezTo>
                <a:cubicBezTo>
                  <a:pt x="5290620" y="2509158"/>
                  <a:pt x="5290342" y="2508603"/>
                  <a:pt x="5289787" y="2507770"/>
                </a:cubicBezTo>
                <a:cubicBezTo>
                  <a:pt x="5289231" y="2506937"/>
                  <a:pt x="5288676" y="2505826"/>
                  <a:pt x="5288121" y="2504716"/>
                </a:cubicBezTo>
                <a:cubicBezTo>
                  <a:pt x="5287010" y="2502494"/>
                  <a:pt x="5285899" y="2499995"/>
                  <a:pt x="5285622" y="2499162"/>
                </a:cubicBezTo>
                <a:cubicBezTo>
                  <a:pt x="5285066" y="2496663"/>
                  <a:pt x="5285344" y="2495274"/>
                  <a:pt x="5285622" y="2493886"/>
                </a:cubicBezTo>
                <a:close/>
                <a:moveTo>
                  <a:pt x="4547128" y="2462993"/>
                </a:moveTo>
                <a:cubicBezTo>
                  <a:pt x="4544074" y="2464104"/>
                  <a:pt x="4543519" y="2470699"/>
                  <a:pt x="4546712" y="2485555"/>
                </a:cubicBezTo>
                <a:cubicBezTo>
                  <a:pt x="4547267" y="2488054"/>
                  <a:pt x="4550321" y="2494996"/>
                  <a:pt x="4552265" y="2499717"/>
                </a:cubicBezTo>
                <a:cubicBezTo>
                  <a:pt x="4553931" y="2503327"/>
                  <a:pt x="4556986" y="2508325"/>
                  <a:pt x="4557819" y="2508603"/>
                </a:cubicBezTo>
                <a:cubicBezTo>
                  <a:pt x="4561984" y="2510824"/>
                  <a:pt x="4565594" y="2511379"/>
                  <a:pt x="4568093" y="2512490"/>
                </a:cubicBezTo>
                <a:cubicBezTo>
                  <a:pt x="4570870" y="2509436"/>
                  <a:pt x="4573091" y="2507214"/>
                  <a:pt x="4575313" y="2504993"/>
                </a:cubicBezTo>
                <a:cubicBezTo>
                  <a:pt x="4577257" y="2502771"/>
                  <a:pt x="4575313" y="2495551"/>
                  <a:pt x="4568926" y="2483889"/>
                </a:cubicBezTo>
                <a:cubicBezTo>
                  <a:pt x="4566704" y="2479724"/>
                  <a:pt x="4563928" y="2474725"/>
                  <a:pt x="4562539" y="2473337"/>
                </a:cubicBezTo>
                <a:cubicBezTo>
                  <a:pt x="4555736" y="2466256"/>
                  <a:pt x="4550183" y="2461882"/>
                  <a:pt x="4547128" y="2462993"/>
                </a:cubicBezTo>
                <a:close/>
                <a:moveTo>
                  <a:pt x="5250877" y="2448571"/>
                </a:moveTo>
                <a:cubicBezTo>
                  <a:pt x="5248534" y="2447686"/>
                  <a:pt x="5246608" y="2448068"/>
                  <a:pt x="5245080" y="2449734"/>
                </a:cubicBezTo>
                <a:cubicBezTo>
                  <a:pt x="5235917" y="2459731"/>
                  <a:pt x="5227309" y="2471393"/>
                  <a:pt x="5209259" y="2461952"/>
                </a:cubicBezTo>
                <a:cubicBezTo>
                  <a:pt x="5205094" y="2459731"/>
                  <a:pt x="5202872" y="2463340"/>
                  <a:pt x="5201762" y="2467783"/>
                </a:cubicBezTo>
                <a:cubicBezTo>
                  <a:pt x="5198707" y="2478058"/>
                  <a:pt x="5196486" y="2490276"/>
                  <a:pt x="5194542" y="2502493"/>
                </a:cubicBezTo>
                <a:cubicBezTo>
                  <a:pt x="5194264" y="2503882"/>
                  <a:pt x="5196208" y="2511102"/>
                  <a:pt x="5198152" y="2514989"/>
                </a:cubicBezTo>
                <a:cubicBezTo>
                  <a:pt x="5203150" y="2525263"/>
                  <a:pt x="5209537" y="2535815"/>
                  <a:pt x="5213425" y="2545534"/>
                </a:cubicBezTo>
                <a:cubicBezTo>
                  <a:pt x="5220922" y="2563583"/>
                  <a:pt x="5216479" y="2563583"/>
                  <a:pt x="5219811" y="2575801"/>
                </a:cubicBezTo>
                <a:cubicBezTo>
                  <a:pt x="5223143" y="2587464"/>
                  <a:pt x="5236472" y="2614121"/>
                  <a:pt x="5240359" y="2616898"/>
                </a:cubicBezTo>
                <a:cubicBezTo>
                  <a:pt x="5246746" y="2620786"/>
                  <a:pt x="5254799" y="2628561"/>
                  <a:pt x="5257854" y="2625506"/>
                </a:cubicBezTo>
                <a:cubicBezTo>
                  <a:pt x="5267572" y="2616621"/>
                  <a:pt x="5280623" y="2614399"/>
                  <a:pt x="5293674" y="2612455"/>
                </a:cubicBezTo>
                <a:cubicBezTo>
                  <a:pt x="5301172" y="2611345"/>
                  <a:pt x="5307281" y="2606902"/>
                  <a:pt x="5313667" y="2602737"/>
                </a:cubicBezTo>
                <a:cubicBezTo>
                  <a:pt x="5325052" y="2595239"/>
                  <a:pt x="5327274" y="2566916"/>
                  <a:pt x="5361428" y="2610789"/>
                </a:cubicBezTo>
                <a:cubicBezTo>
                  <a:pt x="5367260" y="2610789"/>
                  <a:pt x="5373369" y="2611622"/>
                  <a:pt x="5378923" y="2611067"/>
                </a:cubicBezTo>
                <a:cubicBezTo>
                  <a:pt x="5387808" y="2610234"/>
                  <a:pt x="5396139" y="2608290"/>
                  <a:pt x="5404747" y="2606902"/>
                </a:cubicBezTo>
                <a:cubicBezTo>
                  <a:pt x="5431404" y="2630227"/>
                  <a:pt x="5443344" y="2620508"/>
                  <a:pt x="5457507" y="2615788"/>
                </a:cubicBezTo>
                <a:cubicBezTo>
                  <a:pt x="5466670" y="2612733"/>
                  <a:pt x="5476944" y="2612455"/>
                  <a:pt x="5489995" y="2618009"/>
                </a:cubicBezTo>
                <a:cubicBezTo>
                  <a:pt x="5521928" y="2631615"/>
                  <a:pt x="5542199" y="2619953"/>
                  <a:pt x="5564691" y="2613288"/>
                </a:cubicBezTo>
                <a:cubicBezTo>
                  <a:pt x="5568579" y="2612178"/>
                  <a:pt x="5569412" y="2603847"/>
                  <a:pt x="5568857" y="2593573"/>
                </a:cubicBezTo>
                <a:cubicBezTo>
                  <a:pt x="5568023" y="2580522"/>
                  <a:pt x="5564414" y="2562473"/>
                  <a:pt x="5561359" y="2545812"/>
                </a:cubicBezTo>
                <a:cubicBezTo>
                  <a:pt x="5560804" y="2543313"/>
                  <a:pt x="5557472" y="2535538"/>
                  <a:pt x="5554973" y="2530539"/>
                </a:cubicBezTo>
                <a:cubicBezTo>
                  <a:pt x="5553307" y="2526930"/>
                  <a:pt x="5549974" y="2522209"/>
                  <a:pt x="5548863" y="2521931"/>
                </a:cubicBezTo>
                <a:cubicBezTo>
                  <a:pt x="5542199" y="2519710"/>
                  <a:pt x="5533869" y="2514434"/>
                  <a:pt x="5529704" y="2517766"/>
                </a:cubicBezTo>
                <a:cubicBezTo>
                  <a:pt x="5519152" y="2525541"/>
                  <a:pt x="5492772" y="2497218"/>
                  <a:pt x="5479443" y="2498328"/>
                </a:cubicBezTo>
                <a:cubicBezTo>
                  <a:pt x="5473889" y="2498884"/>
                  <a:pt x="5464171" y="2489998"/>
                  <a:pt x="5456118" y="2485000"/>
                </a:cubicBezTo>
                <a:cubicBezTo>
                  <a:pt x="5454452" y="2483889"/>
                  <a:pt x="5452508" y="2482223"/>
                  <a:pt x="5450287" y="2479446"/>
                </a:cubicBezTo>
                <a:cubicBezTo>
                  <a:pt x="5431404" y="2457231"/>
                  <a:pt x="5421686" y="2455843"/>
                  <a:pt x="5415576" y="2462785"/>
                </a:cubicBezTo>
                <a:cubicBezTo>
                  <a:pt x="5406413" y="2472782"/>
                  <a:pt x="5386142" y="2459453"/>
                  <a:pt x="5383921" y="2484444"/>
                </a:cubicBezTo>
                <a:cubicBezTo>
                  <a:pt x="5383365" y="2489998"/>
                  <a:pt x="5377812" y="2486388"/>
                  <a:pt x="5372814" y="2482778"/>
                </a:cubicBezTo>
                <a:cubicBezTo>
                  <a:pt x="5357541" y="2471671"/>
                  <a:pt x="5345323" y="2467783"/>
                  <a:pt x="5335049" y="2468061"/>
                </a:cubicBezTo>
                <a:cubicBezTo>
                  <a:pt x="5324775" y="2468339"/>
                  <a:pt x="5317555" y="2475559"/>
                  <a:pt x="5304504" y="2469727"/>
                </a:cubicBezTo>
                <a:cubicBezTo>
                  <a:pt x="5290898" y="2463618"/>
                  <a:pt x="5293952" y="2490553"/>
                  <a:pt x="5283678" y="2490276"/>
                </a:cubicBezTo>
                <a:cubicBezTo>
                  <a:pt x="5268683" y="2465284"/>
                  <a:pt x="5257906" y="2451227"/>
                  <a:pt x="5250877" y="2448571"/>
                </a:cubicBezTo>
                <a:close/>
                <a:moveTo>
                  <a:pt x="4854660" y="2440015"/>
                </a:moveTo>
                <a:cubicBezTo>
                  <a:pt x="4856604" y="2441126"/>
                  <a:pt x="4860491" y="2441959"/>
                  <a:pt x="4864934" y="2444736"/>
                </a:cubicBezTo>
                <a:cubicBezTo>
                  <a:pt x="4865767" y="2445291"/>
                  <a:pt x="4869377" y="2451400"/>
                  <a:pt x="4871321" y="2455565"/>
                </a:cubicBezTo>
                <a:cubicBezTo>
                  <a:pt x="4873820" y="2460563"/>
                  <a:pt x="4876319" y="2466673"/>
                  <a:pt x="4877985" y="2471393"/>
                </a:cubicBezTo>
                <a:cubicBezTo>
                  <a:pt x="4887704" y="2498883"/>
                  <a:pt x="4883539" y="2503604"/>
                  <a:pt x="4889092" y="2524986"/>
                </a:cubicBezTo>
                <a:cubicBezTo>
                  <a:pt x="4896868" y="2553587"/>
                  <a:pt x="4894646" y="2551088"/>
                  <a:pt x="4878541" y="2520265"/>
                </a:cubicBezTo>
                <a:cubicBezTo>
                  <a:pt x="4873265" y="2509991"/>
                  <a:pt x="4867989" y="2499717"/>
                  <a:pt x="4862713" y="2489720"/>
                </a:cubicBezTo>
                <a:cubicBezTo>
                  <a:pt x="4846329" y="2457509"/>
                  <a:pt x="4844941" y="2453066"/>
                  <a:pt x="4849384" y="2446679"/>
                </a:cubicBezTo>
                <a:cubicBezTo>
                  <a:pt x="4850773" y="2444736"/>
                  <a:pt x="4852161" y="2443070"/>
                  <a:pt x="4854660" y="2440015"/>
                </a:cubicBezTo>
                <a:close/>
                <a:moveTo>
                  <a:pt x="4673334" y="2426131"/>
                </a:moveTo>
                <a:lnTo>
                  <a:pt x="4676944" y="2430574"/>
                </a:lnTo>
                <a:lnTo>
                  <a:pt x="4676666" y="2434184"/>
                </a:lnTo>
                <a:close/>
                <a:moveTo>
                  <a:pt x="3942476" y="2361431"/>
                </a:moveTo>
                <a:cubicBezTo>
                  <a:pt x="3941644" y="2361709"/>
                  <a:pt x="3940533" y="2361709"/>
                  <a:pt x="3939978" y="2362820"/>
                </a:cubicBezTo>
                <a:cubicBezTo>
                  <a:pt x="3939422" y="2365041"/>
                  <a:pt x="3939144" y="2368373"/>
                  <a:pt x="3938589" y="2371150"/>
                </a:cubicBezTo>
                <a:cubicBezTo>
                  <a:pt x="3941088" y="2372261"/>
                  <a:pt x="3943587" y="2373649"/>
                  <a:pt x="3945809" y="2374205"/>
                </a:cubicBezTo>
                <a:cubicBezTo>
                  <a:pt x="3946920" y="2374482"/>
                  <a:pt x="3948030" y="2374205"/>
                  <a:pt x="3948308" y="2372816"/>
                </a:cubicBezTo>
                <a:cubicBezTo>
                  <a:pt x="3949141" y="2370595"/>
                  <a:pt x="3949419" y="2367540"/>
                  <a:pt x="3949974" y="2365041"/>
                </a:cubicBezTo>
                <a:cubicBezTo>
                  <a:pt x="3947475" y="2363931"/>
                  <a:pt x="3944976" y="2362820"/>
                  <a:pt x="3942476" y="2361431"/>
                </a:cubicBezTo>
                <a:close/>
                <a:moveTo>
                  <a:pt x="6042303" y="2344493"/>
                </a:moveTo>
                <a:cubicBezTo>
                  <a:pt x="6041748" y="2345881"/>
                  <a:pt x="6040637" y="2346159"/>
                  <a:pt x="6041193" y="2348936"/>
                </a:cubicBezTo>
                <a:cubicBezTo>
                  <a:pt x="6041471" y="2351713"/>
                  <a:pt x="6042859" y="2356433"/>
                  <a:pt x="6044803" y="2361154"/>
                </a:cubicBezTo>
                <a:cubicBezTo>
                  <a:pt x="6048413" y="2370040"/>
                  <a:pt x="6053133" y="2377537"/>
                  <a:pt x="6057576" y="2381424"/>
                </a:cubicBezTo>
                <a:cubicBezTo>
                  <a:pt x="6059242" y="2383090"/>
                  <a:pt x="6060352" y="2382535"/>
                  <a:pt x="6061186" y="2381702"/>
                </a:cubicBezTo>
                <a:cubicBezTo>
                  <a:pt x="6063407" y="2379203"/>
                  <a:pt x="6063962" y="2373927"/>
                  <a:pt x="6057854" y="2358099"/>
                </a:cubicBezTo>
                <a:cubicBezTo>
                  <a:pt x="6055077" y="2350602"/>
                  <a:pt x="6046468" y="2343382"/>
                  <a:pt x="6042303" y="2344493"/>
                </a:cubicBezTo>
                <a:close/>
                <a:moveTo>
                  <a:pt x="6381525" y="2334532"/>
                </a:moveTo>
                <a:cubicBezTo>
                  <a:pt x="6386697" y="2335747"/>
                  <a:pt x="6394264" y="2341994"/>
                  <a:pt x="6402733" y="2350047"/>
                </a:cubicBezTo>
                <a:cubicBezTo>
                  <a:pt x="6404399" y="2351713"/>
                  <a:pt x="6407731" y="2356711"/>
                  <a:pt x="6409953" y="2361432"/>
                </a:cubicBezTo>
                <a:cubicBezTo>
                  <a:pt x="6411341" y="2363376"/>
                  <a:pt x="6413840" y="2370318"/>
                  <a:pt x="6413563" y="2370873"/>
                </a:cubicBezTo>
                <a:cubicBezTo>
                  <a:pt x="6411341" y="2375594"/>
                  <a:pt x="6408287" y="2379204"/>
                  <a:pt x="6405788" y="2383091"/>
                </a:cubicBezTo>
                <a:cubicBezTo>
                  <a:pt x="6401067" y="2383369"/>
                  <a:pt x="6396624" y="2384479"/>
                  <a:pt x="6391904" y="2384202"/>
                </a:cubicBezTo>
                <a:cubicBezTo>
                  <a:pt x="6389127" y="2384202"/>
                  <a:pt x="6383851" y="2375594"/>
                  <a:pt x="6378297" y="2361710"/>
                </a:cubicBezTo>
                <a:cubicBezTo>
                  <a:pt x="6376353" y="2356711"/>
                  <a:pt x="6374965" y="2351713"/>
                  <a:pt x="6374688" y="2349214"/>
                </a:cubicBezTo>
                <a:cubicBezTo>
                  <a:pt x="6373577" y="2337135"/>
                  <a:pt x="6376354" y="2333317"/>
                  <a:pt x="6381525" y="2334532"/>
                </a:cubicBezTo>
                <a:close/>
                <a:moveTo>
                  <a:pt x="3996555" y="2286110"/>
                </a:moveTo>
                <a:cubicBezTo>
                  <a:pt x="3995236" y="2285000"/>
                  <a:pt x="3994681" y="2286041"/>
                  <a:pt x="3994958" y="2289234"/>
                </a:cubicBezTo>
                <a:cubicBezTo>
                  <a:pt x="3995236" y="2291456"/>
                  <a:pt x="3996902" y="2296454"/>
                  <a:pt x="3997735" y="2300341"/>
                </a:cubicBezTo>
                <a:cubicBezTo>
                  <a:pt x="4002178" y="2308117"/>
                  <a:pt x="4005510" y="2311449"/>
                  <a:pt x="4005788" y="2307284"/>
                </a:cubicBezTo>
                <a:cubicBezTo>
                  <a:pt x="4005788" y="2305617"/>
                  <a:pt x="4003844" y="2297842"/>
                  <a:pt x="4002734" y="2295899"/>
                </a:cubicBezTo>
                <a:cubicBezTo>
                  <a:pt x="3999957" y="2290484"/>
                  <a:pt x="3997874" y="2287221"/>
                  <a:pt x="3996555" y="2286110"/>
                </a:cubicBezTo>
                <a:close/>
                <a:moveTo>
                  <a:pt x="6587947" y="2244806"/>
                </a:moveTo>
                <a:cubicBezTo>
                  <a:pt x="6589058" y="2241751"/>
                  <a:pt x="6593778" y="2247027"/>
                  <a:pt x="6599887" y="2257024"/>
                </a:cubicBezTo>
                <a:cubicBezTo>
                  <a:pt x="6602109" y="2262022"/>
                  <a:pt x="6605163" y="2267853"/>
                  <a:pt x="6606274" y="2271463"/>
                </a:cubicBezTo>
                <a:cubicBezTo>
                  <a:pt x="6607384" y="2275073"/>
                  <a:pt x="6607662" y="2278127"/>
                  <a:pt x="6606552" y="2277850"/>
                </a:cubicBezTo>
                <a:cubicBezTo>
                  <a:pt x="6603497" y="2277017"/>
                  <a:pt x="6597943" y="2268964"/>
                  <a:pt x="6591835" y="2256746"/>
                </a:cubicBezTo>
                <a:cubicBezTo>
                  <a:pt x="6589891" y="2252581"/>
                  <a:pt x="6587669" y="2245639"/>
                  <a:pt x="6587947" y="2244806"/>
                </a:cubicBezTo>
                <a:close/>
                <a:moveTo>
                  <a:pt x="6685413" y="2082917"/>
                </a:moveTo>
                <a:cubicBezTo>
                  <a:pt x="6687912" y="2083472"/>
                  <a:pt x="6692355" y="2087082"/>
                  <a:pt x="6696520" y="2094302"/>
                </a:cubicBezTo>
                <a:cubicBezTo>
                  <a:pt x="6700686" y="2100133"/>
                  <a:pt x="6704018" y="2110963"/>
                  <a:pt x="6703740" y="2115406"/>
                </a:cubicBezTo>
                <a:cubicBezTo>
                  <a:pt x="6703740" y="2119293"/>
                  <a:pt x="6702629" y="2121515"/>
                  <a:pt x="6701796" y="2124569"/>
                </a:cubicBezTo>
                <a:cubicBezTo>
                  <a:pt x="6700964" y="2127623"/>
                  <a:pt x="6696798" y="2124291"/>
                  <a:pt x="6690134" y="2112629"/>
                </a:cubicBezTo>
                <a:cubicBezTo>
                  <a:pt x="6685135" y="2103743"/>
                  <a:pt x="6681803" y="2094302"/>
                  <a:pt x="6682081" y="2089859"/>
                </a:cubicBezTo>
                <a:cubicBezTo>
                  <a:pt x="6682358" y="2085971"/>
                  <a:pt x="6682914" y="2082361"/>
                  <a:pt x="6685413" y="2082917"/>
                </a:cubicBezTo>
                <a:close/>
                <a:moveTo>
                  <a:pt x="6731786" y="2070699"/>
                </a:moveTo>
                <a:cubicBezTo>
                  <a:pt x="6732897" y="2070699"/>
                  <a:pt x="6734286" y="2070977"/>
                  <a:pt x="6736506" y="2074031"/>
                </a:cubicBezTo>
                <a:cubicBezTo>
                  <a:pt x="6739839" y="2078752"/>
                  <a:pt x="6740950" y="2083195"/>
                  <a:pt x="6738451" y="2084583"/>
                </a:cubicBezTo>
                <a:cubicBezTo>
                  <a:pt x="6735674" y="2085972"/>
                  <a:pt x="6732619" y="2086527"/>
                  <a:pt x="6730676" y="2089026"/>
                </a:cubicBezTo>
                <a:cubicBezTo>
                  <a:pt x="6729287" y="2090970"/>
                  <a:pt x="6726510" y="2089304"/>
                  <a:pt x="6720402" y="2080696"/>
                </a:cubicBezTo>
                <a:cubicBezTo>
                  <a:pt x="6720124" y="2078474"/>
                  <a:pt x="6719568" y="2075142"/>
                  <a:pt x="6720124" y="2074309"/>
                </a:cubicBezTo>
                <a:cubicBezTo>
                  <a:pt x="6721512" y="2072365"/>
                  <a:pt x="6723456" y="2072088"/>
                  <a:pt x="6723734" y="2071810"/>
                </a:cubicBezTo>
                <a:cubicBezTo>
                  <a:pt x="6727621" y="2071255"/>
                  <a:pt x="6729564" y="2070422"/>
                  <a:pt x="6731786" y="2070699"/>
                </a:cubicBezTo>
                <a:close/>
                <a:moveTo>
                  <a:pt x="3418214" y="2048207"/>
                </a:moveTo>
                <a:cubicBezTo>
                  <a:pt x="3415993" y="2047096"/>
                  <a:pt x="3414604" y="2047651"/>
                  <a:pt x="3413771" y="2049873"/>
                </a:cubicBezTo>
                <a:cubicBezTo>
                  <a:pt x="3413216" y="2050984"/>
                  <a:pt x="3415437" y="2057370"/>
                  <a:pt x="3416548" y="2061535"/>
                </a:cubicBezTo>
                <a:cubicBezTo>
                  <a:pt x="3418492" y="2064868"/>
                  <a:pt x="3421269" y="2070699"/>
                  <a:pt x="3422657" y="2071810"/>
                </a:cubicBezTo>
                <a:cubicBezTo>
                  <a:pt x="3427933" y="2076808"/>
                  <a:pt x="3428488" y="2068477"/>
                  <a:pt x="3424323" y="2058481"/>
                </a:cubicBezTo>
                <a:cubicBezTo>
                  <a:pt x="3422935" y="2054871"/>
                  <a:pt x="3419325" y="2048762"/>
                  <a:pt x="3418214" y="2048207"/>
                </a:cubicBezTo>
                <a:close/>
                <a:moveTo>
                  <a:pt x="3462366" y="1978509"/>
                </a:moveTo>
                <a:cubicBezTo>
                  <a:pt x="3460144" y="1981008"/>
                  <a:pt x="3459033" y="1985728"/>
                  <a:pt x="3457922" y="1990727"/>
                </a:cubicBezTo>
                <a:cubicBezTo>
                  <a:pt x="3457922" y="1991282"/>
                  <a:pt x="3460422" y="1997669"/>
                  <a:pt x="3462921" y="2004888"/>
                </a:cubicBezTo>
                <a:cubicBezTo>
                  <a:pt x="3466808" y="2006832"/>
                  <a:pt x="3470974" y="2009331"/>
                  <a:pt x="3474583" y="2010720"/>
                </a:cubicBezTo>
                <a:cubicBezTo>
                  <a:pt x="3477360" y="2011553"/>
                  <a:pt x="3477638" y="2005722"/>
                  <a:pt x="3473473" y="1994336"/>
                </a:cubicBezTo>
                <a:cubicBezTo>
                  <a:pt x="3469585" y="1984340"/>
                  <a:pt x="3464032" y="1976565"/>
                  <a:pt x="3462366" y="1978509"/>
                </a:cubicBezTo>
                <a:close/>
                <a:moveTo>
                  <a:pt x="1955666" y="1666395"/>
                </a:moveTo>
                <a:cubicBezTo>
                  <a:pt x="1955389" y="1666672"/>
                  <a:pt x="1957610" y="1673059"/>
                  <a:pt x="1958721" y="1676391"/>
                </a:cubicBezTo>
                <a:cubicBezTo>
                  <a:pt x="1963441" y="1683333"/>
                  <a:pt x="1963719" y="1680556"/>
                  <a:pt x="1958721" y="1668616"/>
                </a:cubicBezTo>
                <a:cubicBezTo>
                  <a:pt x="1957888" y="1666950"/>
                  <a:pt x="1956222" y="1665562"/>
                  <a:pt x="1955666" y="1666395"/>
                </a:cubicBezTo>
                <a:close/>
                <a:moveTo>
                  <a:pt x="1925677" y="1596974"/>
                </a:moveTo>
                <a:cubicBezTo>
                  <a:pt x="1926232" y="1600307"/>
                  <a:pt x="1926510" y="1603639"/>
                  <a:pt x="1927620" y="1606971"/>
                </a:cubicBezTo>
                <a:cubicBezTo>
                  <a:pt x="1928731" y="1610303"/>
                  <a:pt x="1930953" y="1613358"/>
                  <a:pt x="1932619" y="1616412"/>
                </a:cubicBezTo>
                <a:cubicBezTo>
                  <a:pt x="1932063" y="1613080"/>
                  <a:pt x="1931786" y="1609748"/>
                  <a:pt x="1930675" y="1606416"/>
                </a:cubicBezTo>
                <a:cubicBezTo>
                  <a:pt x="1929564" y="1603083"/>
                  <a:pt x="1927343" y="1600029"/>
                  <a:pt x="1925677" y="1596974"/>
                </a:cubicBezTo>
                <a:close/>
                <a:moveTo>
                  <a:pt x="1875833" y="1596489"/>
                </a:moveTo>
                <a:cubicBezTo>
                  <a:pt x="1870279" y="1597946"/>
                  <a:pt x="1866392" y="1603916"/>
                  <a:pt x="1864309" y="1614468"/>
                </a:cubicBezTo>
                <a:cubicBezTo>
                  <a:pt x="1863754" y="1615857"/>
                  <a:pt x="1865142" y="1622243"/>
                  <a:pt x="1866530" y="1626131"/>
                </a:cubicBezTo>
                <a:cubicBezTo>
                  <a:pt x="1868197" y="1631129"/>
                  <a:pt x="1871529" y="1638349"/>
                  <a:pt x="1873195" y="1640570"/>
                </a:cubicBezTo>
                <a:cubicBezTo>
                  <a:pt x="1885135" y="1657509"/>
                  <a:pt x="1888745" y="1650289"/>
                  <a:pt x="1894854" y="1648623"/>
                </a:cubicBezTo>
                <a:cubicBezTo>
                  <a:pt x="1898464" y="1644180"/>
                  <a:pt x="1903184" y="1640015"/>
                  <a:pt x="1907072" y="1633351"/>
                </a:cubicBezTo>
                <a:cubicBezTo>
                  <a:pt x="1908738" y="1630574"/>
                  <a:pt x="1906517" y="1621410"/>
                  <a:pt x="1903184" y="1615024"/>
                </a:cubicBezTo>
                <a:cubicBezTo>
                  <a:pt x="1900963" y="1610859"/>
                  <a:pt x="1898742" y="1606693"/>
                  <a:pt x="1897353" y="1605582"/>
                </a:cubicBezTo>
                <a:cubicBezTo>
                  <a:pt x="1888606" y="1598085"/>
                  <a:pt x="1881387" y="1595031"/>
                  <a:pt x="1875833" y="1596489"/>
                </a:cubicBezTo>
                <a:close/>
                <a:moveTo>
                  <a:pt x="1958165" y="1580314"/>
                </a:moveTo>
                <a:cubicBezTo>
                  <a:pt x="1958998" y="1584201"/>
                  <a:pt x="1959554" y="1588089"/>
                  <a:pt x="1960387" y="1591976"/>
                </a:cubicBezTo>
                <a:cubicBezTo>
                  <a:pt x="1962331" y="1595586"/>
                  <a:pt x="1965663" y="1602250"/>
                  <a:pt x="1966218" y="1601973"/>
                </a:cubicBezTo>
                <a:cubicBezTo>
                  <a:pt x="1968995" y="1601417"/>
                  <a:pt x="1967329" y="1594198"/>
                  <a:pt x="1962886" y="1585312"/>
                </a:cubicBezTo>
                <a:cubicBezTo>
                  <a:pt x="1961220" y="1581702"/>
                  <a:pt x="1959832" y="1581980"/>
                  <a:pt x="1958165" y="1580314"/>
                </a:cubicBezTo>
                <a:close/>
                <a:moveTo>
                  <a:pt x="1931508" y="1563653"/>
                </a:moveTo>
                <a:cubicBezTo>
                  <a:pt x="1929842" y="1565596"/>
                  <a:pt x="1932341" y="1574482"/>
                  <a:pt x="1937339" y="1587533"/>
                </a:cubicBezTo>
                <a:cubicBezTo>
                  <a:pt x="1942615" y="1600584"/>
                  <a:pt x="1946225" y="1606416"/>
                  <a:pt x="1948169" y="1604749"/>
                </a:cubicBezTo>
                <a:cubicBezTo>
                  <a:pt x="1949557" y="1601695"/>
                  <a:pt x="1947613" y="1593920"/>
                  <a:pt x="1942338" y="1581147"/>
                </a:cubicBezTo>
                <a:cubicBezTo>
                  <a:pt x="1937062" y="1568373"/>
                  <a:pt x="1933174" y="1561709"/>
                  <a:pt x="1931508" y="1563653"/>
                </a:cubicBezTo>
                <a:close/>
                <a:moveTo>
                  <a:pt x="2101171" y="1557544"/>
                </a:moveTo>
                <a:cubicBezTo>
                  <a:pt x="2100338" y="1557821"/>
                  <a:pt x="2101727" y="1563097"/>
                  <a:pt x="2102282" y="1566152"/>
                </a:cubicBezTo>
                <a:cubicBezTo>
                  <a:pt x="2103948" y="1569206"/>
                  <a:pt x="2106170" y="1574205"/>
                  <a:pt x="2107003" y="1575038"/>
                </a:cubicBezTo>
                <a:cubicBezTo>
                  <a:pt x="2108113" y="1576148"/>
                  <a:pt x="2109224" y="1575315"/>
                  <a:pt x="2108669" y="1572816"/>
                </a:cubicBezTo>
                <a:cubicBezTo>
                  <a:pt x="2106170" y="1562542"/>
                  <a:pt x="2102837" y="1556155"/>
                  <a:pt x="2101171" y="1557544"/>
                </a:cubicBezTo>
                <a:close/>
                <a:moveTo>
                  <a:pt x="2125607" y="1552823"/>
                </a:moveTo>
                <a:lnTo>
                  <a:pt x="2128662" y="1561709"/>
                </a:lnTo>
                <a:lnTo>
                  <a:pt x="2128939" y="1558099"/>
                </a:lnTo>
                <a:close/>
                <a:moveTo>
                  <a:pt x="2445496" y="1543937"/>
                </a:moveTo>
                <a:cubicBezTo>
                  <a:pt x="2440776" y="1544770"/>
                  <a:pt x="2437166" y="1548658"/>
                  <a:pt x="2433556" y="1552268"/>
                </a:cubicBezTo>
                <a:cubicBezTo>
                  <a:pt x="2433001" y="1552823"/>
                  <a:pt x="2434111" y="1558377"/>
                  <a:pt x="2435500" y="1562820"/>
                </a:cubicBezTo>
                <a:cubicBezTo>
                  <a:pt x="2437444" y="1570317"/>
                  <a:pt x="2441331" y="1576981"/>
                  <a:pt x="2444386" y="1578092"/>
                </a:cubicBezTo>
                <a:cubicBezTo>
                  <a:pt x="2446607" y="1578925"/>
                  <a:pt x="2447995" y="1576704"/>
                  <a:pt x="2449661" y="1575871"/>
                </a:cubicBezTo>
                <a:cubicBezTo>
                  <a:pt x="2449661" y="1575871"/>
                  <a:pt x="2449661" y="1575593"/>
                  <a:pt x="2449661" y="1575593"/>
                </a:cubicBezTo>
                <a:cubicBezTo>
                  <a:pt x="2452161" y="1574205"/>
                  <a:pt x="2455215" y="1573927"/>
                  <a:pt x="2457159" y="1571428"/>
                </a:cubicBezTo>
                <a:cubicBezTo>
                  <a:pt x="2457714" y="1570872"/>
                  <a:pt x="2456326" y="1564763"/>
                  <a:pt x="2454937" y="1560043"/>
                </a:cubicBezTo>
                <a:cubicBezTo>
                  <a:pt x="2452438" y="1552268"/>
                  <a:pt x="2447718" y="1543382"/>
                  <a:pt x="2445496" y="1543937"/>
                </a:cubicBezTo>
                <a:close/>
                <a:moveTo>
                  <a:pt x="2140949" y="1524673"/>
                </a:moveTo>
                <a:cubicBezTo>
                  <a:pt x="2139075" y="1526304"/>
                  <a:pt x="2137964" y="1529914"/>
                  <a:pt x="2137270" y="1534774"/>
                </a:cubicBezTo>
                <a:cubicBezTo>
                  <a:pt x="2136992" y="1536440"/>
                  <a:pt x="2137825" y="1541161"/>
                  <a:pt x="2139214" y="1545603"/>
                </a:cubicBezTo>
                <a:cubicBezTo>
                  <a:pt x="2141435" y="1553101"/>
                  <a:pt x="2145600" y="1560043"/>
                  <a:pt x="2148655" y="1561709"/>
                </a:cubicBezTo>
                <a:cubicBezTo>
                  <a:pt x="2152265" y="1563653"/>
                  <a:pt x="2155319" y="1563097"/>
                  <a:pt x="2157818" y="1563653"/>
                </a:cubicBezTo>
                <a:cubicBezTo>
                  <a:pt x="2159484" y="1561153"/>
                  <a:pt x="2161151" y="1560043"/>
                  <a:pt x="2161706" y="1556711"/>
                </a:cubicBezTo>
                <a:cubicBezTo>
                  <a:pt x="2161984" y="1555322"/>
                  <a:pt x="2160873" y="1549491"/>
                  <a:pt x="2159207" y="1544770"/>
                </a:cubicBezTo>
                <a:cubicBezTo>
                  <a:pt x="2156708" y="1536995"/>
                  <a:pt x="2152820" y="1529498"/>
                  <a:pt x="2149210" y="1526443"/>
                </a:cubicBezTo>
                <a:cubicBezTo>
                  <a:pt x="2145462" y="1523388"/>
                  <a:pt x="2142824" y="1523041"/>
                  <a:pt x="2140949" y="1524673"/>
                </a:cubicBezTo>
                <a:close/>
                <a:moveTo>
                  <a:pt x="2184753" y="1523666"/>
                </a:moveTo>
                <a:lnTo>
                  <a:pt x="2189752" y="1534774"/>
                </a:lnTo>
                <a:lnTo>
                  <a:pt x="2186697" y="1523944"/>
                </a:lnTo>
                <a:close/>
                <a:moveTo>
                  <a:pt x="1877915" y="1506450"/>
                </a:moveTo>
                <a:lnTo>
                  <a:pt x="1882081" y="1515891"/>
                </a:lnTo>
                <a:lnTo>
                  <a:pt x="1879859" y="1507283"/>
                </a:lnTo>
                <a:close/>
                <a:moveTo>
                  <a:pt x="2475486" y="1500064"/>
                </a:moveTo>
                <a:cubicBezTo>
                  <a:pt x="2474375" y="1498953"/>
                  <a:pt x="2475208" y="1503118"/>
                  <a:pt x="2475208" y="1505062"/>
                </a:cubicBezTo>
                <a:cubicBezTo>
                  <a:pt x="2476597" y="1507006"/>
                  <a:pt x="2479096" y="1511449"/>
                  <a:pt x="2479373" y="1510893"/>
                </a:cubicBezTo>
                <a:cubicBezTo>
                  <a:pt x="2481040" y="1508394"/>
                  <a:pt x="2479373" y="1503396"/>
                  <a:pt x="2475486" y="1500064"/>
                </a:cubicBezTo>
                <a:close/>
                <a:moveTo>
                  <a:pt x="2194750" y="1499231"/>
                </a:moveTo>
                <a:cubicBezTo>
                  <a:pt x="2198360" y="1513670"/>
                  <a:pt x="2201414" y="1520334"/>
                  <a:pt x="2202803" y="1517002"/>
                </a:cubicBezTo>
                <a:cubicBezTo>
                  <a:pt x="2203080" y="1516447"/>
                  <a:pt x="2200026" y="1507561"/>
                  <a:pt x="2198082" y="1502840"/>
                </a:cubicBezTo>
                <a:cubicBezTo>
                  <a:pt x="2197527" y="1501174"/>
                  <a:pt x="2195861" y="1500341"/>
                  <a:pt x="2194750" y="1499231"/>
                </a:cubicBezTo>
                <a:close/>
                <a:moveTo>
                  <a:pt x="1891244" y="1493955"/>
                </a:moveTo>
                <a:cubicBezTo>
                  <a:pt x="1891244" y="1496176"/>
                  <a:pt x="1891244" y="1498398"/>
                  <a:pt x="1891522" y="1500897"/>
                </a:cubicBezTo>
                <a:cubicBezTo>
                  <a:pt x="1893188" y="1503951"/>
                  <a:pt x="1895687" y="1508949"/>
                  <a:pt x="1896520" y="1509505"/>
                </a:cubicBezTo>
                <a:cubicBezTo>
                  <a:pt x="1899297" y="1511171"/>
                  <a:pt x="1898464" y="1506173"/>
                  <a:pt x="1894576" y="1497565"/>
                </a:cubicBezTo>
                <a:cubicBezTo>
                  <a:pt x="1893466" y="1495065"/>
                  <a:pt x="1892355" y="1495065"/>
                  <a:pt x="1891244" y="1493955"/>
                </a:cubicBezTo>
                <a:close/>
                <a:moveTo>
                  <a:pt x="2156430" y="1487290"/>
                </a:moveTo>
                <a:cubicBezTo>
                  <a:pt x="2155875" y="1487846"/>
                  <a:pt x="2156985" y="1492844"/>
                  <a:pt x="2157263" y="1495898"/>
                </a:cubicBezTo>
                <a:cubicBezTo>
                  <a:pt x="2161984" y="1508116"/>
                  <a:pt x="2166426" y="1515614"/>
                  <a:pt x="2168648" y="1515891"/>
                </a:cubicBezTo>
                <a:cubicBezTo>
                  <a:pt x="2169203" y="1515891"/>
                  <a:pt x="2168093" y="1510060"/>
                  <a:pt x="2166982" y="1506173"/>
                </a:cubicBezTo>
                <a:cubicBezTo>
                  <a:pt x="2162261" y="1492844"/>
                  <a:pt x="2158096" y="1485346"/>
                  <a:pt x="2156430" y="1487290"/>
                </a:cubicBezTo>
                <a:close/>
                <a:moveTo>
                  <a:pt x="2736506" y="1486179"/>
                </a:moveTo>
                <a:cubicBezTo>
                  <a:pt x="2732341" y="1486179"/>
                  <a:pt x="2729564" y="1489789"/>
                  <a:pt x="2726788" y="1493122"/>
                </a:cubicBezTo>
                <a:cubicBezTo>
                  <a:pt x="2726232" y="1493955"/>
                  <a:pt x="2726788" y="1498398"/>
                  <a:pt x="2728176" y="1502840"/>
                </a:cubicBezTo>
                <a:cubicBezTo>
                  <a:pt x="2730953" y="1511449"/>
                  <a:pt x="2734840" y="1518946"/>
                  <a:pt x="2737895" y="1520057"/>
                </a:cubicBezTo>
                <a:cubicBezTo>
                  <a:pt x="2740394" y="1520890"/>
                  <a:pt x="2741505" y="1518668"/>
                  <a:pt x="2743171" y="1517835"/>
                </a:cubicBezTo>
                <a:cubicBezTo>
                  <a:pt x="2743448" y="1518391"/>
                  <a:pt x="2743726" y="1518946"/>
                  <a:pt x="2744004" y="1519779"/>
                </a:cubicBezTo>
                <a:cubicBezTo>
                  <a:pt x="2745670" y="1518946"/>
                  <a:pt x="2747891" y="1518946"/>
                  <a:pt x="2749002" y="1516724"/>
                </a:cubicBezTo>
                <a:cubicBezTo>
                  <a:pt x="2749557" y="1515891"/>
                  <a:pt x="2748447" y="1510616"/>
                  <a:pt x="2747058" y="1506173"/>
                </a:cubicBezTo>
                <a:cubicBezTo>
                  <a:pt x="2744004" y="1496732"/>
                  <a:pt x="2738728" y="1486179"/>
                  <a:pt x="2736506" y="1486179"/>
                </a:cubicBezTo>
                <a:close/>
                <a:moveTo>
                  <a:pt x="2340533" y="1484513"/>
                </a:moveTo>
                <a:lnTo>
                  <a:pt x="2339422" y="1488401"/>
                </a:lnTo>
                <a:lnTo>
                  <a:pt x="2343865" y="1494232"/>
                </a:lnTo>
                <a:close/>
                <a:moveTo>
                  <a:pt x="2260560" y="1482570"/>
                </a:moveTo>
                <a:lnTo>
                  <a:pt x="2255392" y="1490730"/>
                </a:lnTo>
                <a:lnTo>
                  <a:pt x="2255284" y="1490622"/>
                </a:lnTo>
                <a:cubicBezTo>
                  <a:pt x="2255284" y="1490900"/>
                  <a:pt x="2255284" y="1490900"/>
                  <a:pt x="2255284" y="1490900"/>
                </a:cubicBezTo>
                <a:cubicBezTo>
                  <a:pt x="2255007" y="1490622"/>
                  <a:pt x="2254729" y="1490067"/>
                  <a:pt x="2254174" y="1489789"/>
                </a:cubicBezTo>
                <a:lnTo>
                  <a:pt x="2255007" y="1492289"/>
                </a:lnTo>
                <a:cubicBezTo>
                  <a:pt x="2255007" y="1496454"/>
                  <a:pt x="2254729" y="1500619"/>
                  <a:pt x="2254729" y="1505062"/>
                </a:cubicBezTo>
                <a:cubicBezTo>
                  <a:pt x="2254729" y="1507561"/>
                  <a:pt x="2254729" y="1510060"/>
                  <a:pt x="2255562" y="1513670"/>
                </a:cubicBezTo>
                <a:cubicBezTo>
                  <a:pt x="2257506" y="1521723"/>
                  <a:pt x="2260838" y="1531719"/>
                  <a:pt x="2265559" y="1540883"/>
                </a:cubicBezTo>
                <a:cubicBezTo>
                  <a:pt x="2267503" y="1544770"/>
                  <a:pt x="2270557" y="1549213"/>
                  <a:pt x="2270835" y="1548103"/>
                </a:cubicBezTo>
                <a:cubicBezTo>
                  <a:pt x="2271945" y="1545881"/>
                  <a:pt x="2273612" y="1542549"/>
                  <a:pt x="2271390" y="1536162"/>
                </a:cubicBezTo>
                <a:cubicBezTo>
                  <a:pt x="2267225" y="1522556"/>
                  <a:pt x="2260838" y="1507006"/>
                  <a:pt x="2255284" y="1492011"/>
                </a:cubicBezTo>
                <a:lnTo>
                  <a:pt x="2255284" y="1490900"/>
                </a:lnTo>
                <a:lnTo>
                  <a:pt x="2255392" y="1490730"/>
                </a:lnTo>
                <a:lnTo>
                  <a:pt x="2267780" y="1503118"/>
                </a:lnTo>
                <a:cubicBezTo>
                  <a:pt x="2271668" y="1505895"/>
                  <a:pt x="2270002" y="1498398"/>
                  <a:pt x="2263893" y="1485346"/>
                </a:cubicBezTo>
                <a:cubicBezTo>
                  <a:pt x="2262782" y="1482847"/>
                  <a:pt x="2261116" y="1482014"/>
                  <a:pt x="2260560" y="1482570"/>
                </a:cubicBezTo>
                <a:close/>
                <a:moveTo>
                  <a:pt x="2483539" y="1481181"/>
                </a:moveTo>
                <a:cubicBezTo>
                  <a:pt x="2482706" y="1479793"/>
                  <a:pt x="2482983" y="1483403"/>
                  <a:pt x="2482706" y="1484513"/>
                </a:cubicBezTo>
                <a:cubicBezTo>
                  <a:pt x="2484372" y="1489234"/>
                  <a:pt x="2486038" y="1495065"/>
                  <a:pt x="2487704" y="1498675"/>
                </a:cubicBezTo>
                <a:cubicBezTo>
                  <a:pt x="2489092" y="1501730"/>
                  <a:pt x="2491869" y="1504784"/>
                  <a:pt x="2491869" y="1503396"/>
                </a:cubicBezTo>
                <a:cubicBezTo>
                  <a:pt x="2491591" y="1497565"/>
                  <a:pt x="2488259" y="1488956"/>
                  <a:pt x="2483539" y="1481181"/>
                </a:cubicBezTo>
                <a:close/>
                <a:moveTo>
                  <a:pt x="2897839" y="1480071"/>
                </a:moveTo>
                <a:cubicBezTo>
                  <a:pt x="2861463" y="1493955"/>
                  <a:pt x="2833140" y="1527554"/>
                  <a:pt x="2795375" y="1538661"/>
                </a:cubicBezTo>
                <a:cubicBezTo>
                  <a:pt x="2791487" y="1539772"/>
                  <a:pt x="2787600" y="1541438"/>
                  <a:pt x="2787044" y="1549769"/>
                </a:cubicBezTo>
                <a:cubicBezTo>
                  <a:pt x="2785656" y="1574205"/>
                  <a:pt x="2771494" y="1568929"/>
                  <a:pt x="2768717" y="1590865"/>
                </a:cubicBezTo>
                <a:cubicBezTo>
                  <a:pt x="2765385" y="1616690"/>
                  <a:pt x="2747058" y="1605860"/>
                  <a:pt x="2728454" y="1593642"/>
                </a:cubicBezTo>
                <a:cubicBezTo>
                  <a:pt x="2726788" y="1588366"/>
                  <a:pt x="2724011" y="1580314"/>
                  <a:pt x="2724011" y="1578648"/>
                </a:cubicBezTo>
                <a:cubicBezTo>
                  <a:pt x="2724288" y="1569206"/>
                  <a:pt x="2725677" y="1561987"/>
                  <a:pt x="2725954" y="1552823"/>
                </a:cubicBezTo>
                <a:cubicBezTo>
                  <a:pt x="2726232" y="1548380"/>
                  <a:pt x="2725399" y="1541716"/>
                  <a:pt x="2724288" y="1534496"/>
                </a:cubicBezTo>
                <a:cubicBezTo>
                  <a:pt x="2723733" y="1531442"/>
                  <a:pt x="2721512" y="1524777"/>
                  <a:pt x="2719568" y="1519224"/>
                </a:cubicBezTo>
                <a:cubicBezTo>
                  <a:pt x="2715958" y="1508949"/>
                  <a:pt x="2710127" y="1497287"/>
                  <a:pt x="2707350" y="1495898"/>
                </a:cubicBezTo>
                <a:cubicBezTo>
                  <a:pt x="2693743" y="1490345"/>
                  <a:pt x="2672917" y="1466742"/>
                  <a:pt x="2683192" y="1519501"/>
                </a:cubicBezTo>
                <a:cubicBezTo>
                  <a:pt x="2682636" y="1535885"/>
                  <a:pt x="2679582" y="1546992"/>
                  <a:pt x="2668197" y="1537273"/>
                </a:cubicBezTo>
                <a:cubicBezTo>
                  <a:pt x="2663476" y="1533385"/>
                  <a:pt x="2660422" y="1534219"/>
                  <a:pt x="2662365" y="1545881"/>
                </a:cubicBezTo>
                <a:cubicBezTo>
                  <a:pt x="2667641" y="1578648"/>
                  <a:pt x="2673473" y="1612247"/>
                  <a:pt x="2679026" y="1646124"/>
                </a:cubicBezTo>
                <a:cubicBezTo>
                  <a:pt x="2679582" y="1649456"/>
                  <a:pt x="2682359" y="1658342"/>
                  <a:pt x="2683747" y="1660564"/>
                </a:cubicBezTo>
                <a:cubicBezTo>
                  <a:pt x="2688190" y="1669172"/>
                  <a:pt x="2694021" y="1680556"/>
                  <a:pt x="2696798" y="1683056"/>
                </a:cubicBezTo>
                <a:cubicBezTo>
                  <a:pt x="2713181" y="1698051"/>
                  <a:pt x="2724011" y="1698328"/>
                  <a:pt x="2720956" y="1665284"/>
                </a:cubicBezTo>
                <a:cubicBezTo>
                  <a:pt x="2719290" y="1645846"/>
                  <a:pt x="2719290" y="1632240"/>
                  <a:pt x="2734840" y="1655843"/>
                </a:cubicBezTo>
                <a:cubicBezTo>
                  <a:pt x="2740672" y="1664729"/>
                  <a:pt x="2745670" y="1668061"/>
                  <a:pt x="2749002" y="1668894"/>
                </a:cubicBezTo>
                <a:cubicBezTo>
                  <a:pt x="2759554" y="1670838"/>
                  <a:pt x="2768995" y="1670282"/>
                  <a:pt x="2770106" y="1649734"/>
                </a:cubicBezTo>
                <a:cubicBezTo>
                  <a:pt x="2771217" y="1631129"/>
                  <a:pt x="2776215" y="1623632"/>
                  <a:pt x="2786211" y="1626409"/>
                </a:cubicBezTo>
                <a:cubicBezTo>
                  <a:pt x="2794542" y="1628630"/>
                  <a:pt x="2799540" y="1621966"/>
                  <a:pt x="2804538" y="1615579"/>
                </a:cubicBezTo>
                <a:cubicBezTo>
                  <a:pt x="2808981" y="1610025"/>
                  <a:pt x="2815090" y="1609470"/>
                  <a:pt x="2824254" y="1616690"/>
                </a:cubicBezTo>
                <a:cubicBezTo>
                  <a:pt x="2833695" y="1623910"/>
                  <a:pt x="2837027" y="1616690"/>
                  <a:pt x="2836749" y="1600862"/>
                </a:cubicBezTo>
                <a:cubicBezTo>
                  <a:pt x="2836749" y="1593087"/>
                  <a:pt x="2835639" y="1583646"/>
                  <a:pt x="2836472" y="1577814"/>
                </a:cubicBezTo>
                <a:cubicBezTo>
                  <a:pt x="2837305" y="1572261"/>
                  <a:pt x="2838138" y="1565874"/>
                  <a:pt x="2841748" y="1567540"/>
                </a:cubicBezTo>
                <a:cubicBezTo>
                  <a:pt x="2870626" y="1580869"/>
                  <a:pt x="2883955" y="1554211"/>
                  <a:pt x="2914223" y="1571705"/>
                </a:cubicBezTo>
                <a:cubicBezTo>
                  <a:pt x="2927273" y="1576426"/>
                  <a:pt x="2926441" y="1549491"/>
                  <a:pt x="2930883" y="1534496"/>
                </a:cubicBezTo>
                <a:cubicBezTo>
                  <a:pt x="2932272" y="1530053"/>
                  <a:pt x="2930883" y="1524500"/>
                  <a:pt x="2923664" y="1511171"/>
                </a:cubicBezTo>
                <a:cubicBezTo>
                  <a:pt x="2918943" y="1502285"/>
                  <a:pt x="2912834" y="1490067"/>
                  <a:pt x="2910057" y="1487013"/>
                </a:cubicBezTo>
                <a:cubicBezTo>
                  <a:pt x="2904781" y="1481459"/>
                  <a:pt x="2900616" y="1478960"/>
                  <a:pt x="2897839" y="1480071"/>
                </a:cubicBezTo>
                <a:close/>
                <a:moveTo>
                  <a:pt x="2500477" y="1477849"/>
                </a:moveTo>
                <a:cubicBezTo>
                  <a:pt x="2499922" y="1478960"/>
                  <a:pt x="2498811" y="1479237"/>
                  <a:pt x="2498811" y="1481737"/>
                </a:cubicBezTo>
                <a:cubicBezTo>
                  <a:pt x="2498811" y="1483958"/>
                  <a:pt x="2499644" y="1488401"/>
                  <a:pt x="2501032" y="1493399"/>
                </a:cubicBezTo>
                <a:cubicBezTo>
                  <a:pt x="2501588" y="1495621"/>
                  <a:pt x="2504642" y="1501730"/>
                  <a:pt x="2506308" y="1504229"/>
                </a:cubicBezTo>
                <a:cubicBezTo>
                  <a:pt x="2508252" y="1507561"/>
                  <a:pt x="2510474" y="1510616"/>
                  <a:pt x="2511585" y="1510616"/>
                </a:cubicBezTo>
                <a:cubicBezTo>
                  <a:pt x="2513806" y="1510893"/>
                  <a:pt x="2515472" y="1510060"/>
                  <a:pt x="2516583" y="1507561"/>
                </a:cubicBezTo>
                <a:cubicBezTo>
                  <a:pt x="2517138" y="1506450"/>
                  <a:pt x="2515750" y="1500619"/>
                  <a:pt x="2514361" y="1495898"/>
                </a:cubicBezTo>
                <a:cubicBezTo>
                  <a:pt x="2511029" y="1485624"/>
                  <a:pt x="2504087" y="1476738"/>
                  <a:pt x="2500477" y="1477849"/>
                </a:cubicBezTo>
                <a:close/>
                <a:moveTo>
                  <a:pt x="2973994" y="1474933"/>
                </a:moveTo>
                <a:cubicBezTo>
                  <a:pt x="2968579" y="1477155"/>
                  <a:pt x="2964761" y="1483264"/>
                  <a:pt x="2962817" y="1493955"/>
                </a:cubicBezTo>
                <a:cubicBezTo>
                  <a:pt x="2962817" y="1496454"/>
                  <a:pt x="2967260" y="1509782"/>
                  <a:pt x="2969481" y="1518113"/>
                </a:cubicBezTo>
                <a:cubicBezTo>
                  <a:pt x="2971425" y="1521167"/>
                  <a:pt x="2974757" y="1526721"/>
                  <a:pt x="2975590" y="1526443"/>
                </a:cubicBezTo>
                <a:cubicBezTo>
                  <a:pt x="2988641" y="1522556"/>
                  <a:pt x="3001415" y="1518113"/>
                  <a:pt x="3014188" y="1513948"/>
                </a:cubicBezTo>
                <a:cubicBezTo>
                  <a:pt x="3014465" y="1514503"/>
                  <a:pt x="3014743" y="1515058"/>
                  <a:pt x="3015021" y="1515614"/>
                </a:cubicBezTo>
                <a:cubicBezTo>
                  <a:pt x="3015576" y="1515891"/>
                  <a:pt x="3015854" y="1514781"/>
                  <a:pt x="3016409" y="1514781"/>
                </a:cubicBezTo>
                <a:cubicBezTo>
                  <a:pt x="3021685" y="1518946"/>
                  <a:pt x="3027516" y="1524222"/>
                  <a:pt x="3031959" y="1526166"/>
                </a:cubicBezTo>
                <a:cubicBezTo>
                  <a:pt x="3034181" y="1527276"/>
                  <a:pt x="3034458" y="1522000"/>
                  <a:pt x="3034458" y="1517835"/>
                </a:cubicBezTo>
                <a:cubicBezTo>
                  <a:pt x="3034458" y="1516724"/>
                  <a:pt x="3031959" y="1509227"/>
                  <a:pt x="3030016" y="1505062"/>
                </a:cubicBezTo>
                <a:cubicBezTo>
                  <a:pt x="3028349" y="1501174"/>
                  <a:pt x="3025295" y="1495343"/>
                  <a:pt x="3024462" y="1495065"/>
                </a:cubicBezTo>
                <a:cubicBezTo>
                  <a:pt x="3017242" y="1491456"/>
                  <a:pt x="3021130" y="1513115"/>
                  <a:pt x="3016131" y="1514781"/>
                </a:cubicBezTo>
                <a:lnTo>
                  <a:pt x="3014743" y="1513670"/>
                </a:lnTo>
                <a:lnTo>
                  <a:pt x="3013910" y="1513948"/>
                </a:lnTo>
                <a:cubicBezTo>
                  <a:pt x="3006690" y="1497842"/>
                  <a:pt x="2998915" y="1481737"/>
                  <a:pt x="2994750" y="1479237"/>
                </a:cubicBezTo>
                <a:cubicBezTo>
                  <a:pt x="2986420" y="1474378"/>
                  <a:pt x="2979408" y="1472712"/>
                  <a:pt x="2973994" y="1474933"/>
                </a:cubicBezTo>
                <a:close/>
                <a:moveTo>
                  <a:pt x="1946225" y="1472851"/>
                </a:moveTo>
                <a:cubicBezTo>
                  <a:pt x="1944559" y="1471740"/>
                  <a:pt x="1944004" y="1472295"/>
                  <a:pt x="1944004" y="1474795"/>
                </a:cubicBezTo>
                <a:cubicBezTo>
                  <a:pt x="1944281" y="1477294"/>
                  <a:pt x="1945114" y="1481737"/>
                  <a:pt x="1947058" y="1487846"/>
                </a:cubicBezTo>
                <a:cubicBezTo>
                  <a:pt x="1950668" y="1499231"/>
                  <a:pt x="1955111" y="1510060"/>
                  <a:pt x="1958443" y="1514225"/>
                </a:cubicBezTo>
                <a:cubicBezTo>
                  <a:pt x="1961498" y="1518113"/>
                  <a:pt x="1963719" y="1518946"/>
                  <a:pt x="1965385" y="1518668"/>
                </a:cubicBezTo>
                <a:cubicBezTo>
                  <a:pt x="1967329" y="1518113"/>
                  <a:pt x="1966218" y="1510893"/>
                  <a:pt x="1962331" y="1500619"/>
                </a:cubicBezTo>
                <a:cubicBezTo>
                  <a:pt x="1960665" y="1495898"/>
                  <a:pt x="1957888" y="1489789"/>
                  <a:pt x="1956222" y="1487013"/>
                </a:cubicBezTo>
                <a:cubicBezTo>
                  <a:pt x="1952612" y="1481181"/>
                  <a:pt x="1949557" y="1477294"/>
                  <a:pt x="1946225" y="1472851"/>
                </a:cubicBezTo>
                <a:close/>
                <a:moveTo>
                  <a:pt x="2211966" y="1470907"/>
                </a:moveTo>
                <a:cubicBezTo>
                  <a:pt x="2210300" y="1471740"/>
                  <a:pt x="2211411" y="1478127"/>
                  <a:pt x="2215021" y="1488956"/>
                </a:cubicBezTo>
                <a:cubicBezTo>
                  <a:pt x="2219186" y="1500341"/>
                  <a:pt x="2223073" y="1508116"/>
                  <a:pt x="2226406" y="1511171"/>
                </a:cubicBezTo>
                <a:cubicBezTo>
                  <a:pt x="2229738" y="1514225"/>
                  <a:pt x="2230016" y="1510338"/>
                  <a:pt x="2227239" y="1500341"/>
                </a:cubicBezTo>
                <a:cubicBezTo>
                  <a:pt x="2223906" y="1487568"/>
                  <a:pt x="2214743" y="1469796"/>
                  <a:pt x="2211966" y="1470907"/>
                </a:cubicBezTo>
                <a:close/>
                <a:moveTo>
                  <a:pt x="2376354" y="1467853"/>
                </a:moveTo>
                <a:cubicBezTo>
                  <a:pt x="2376076" y="1467853"/>
                  <a:pt x="2378020" y="1473129"/>
                  <a:pt x="2378853" y="1476461"/>
                </a:cubicBezTo>
                <a:cubicBezTo>
                  <a:pt x="2379963" y="1477294"/>
                  <a:pt x="2381352" y="1479237"/>
                  <a:pt x="2381907" y="1478682"/>
                </a:cubicBezTo>
                <a:cubicBezTo>
                  <a:pt x="2382185" y="1478404"/>
                  <a:pt x="2380519" y="1473406"/>
                  <a:pt x="2379686" y="1470629"/>
                </a:cubicBezTo>
                <a:cubicBezTo>
                  <a:pt x="2378575" y="1469519"/>
                  <a:pt x="2376909" y="1467575"/>
                  <a:pt x="2376354" y="1467853"/>
                </a:cubicBezTo>
                <a:close/>
                <a:moveTo>
                  <a:pt x="2287496" y="1460633"/>
                </a:moveTo>
                <a:cubicBezTo>
                  <a:pt x="2286107" y="1462299"/>
                  <a:pt x="2284441" y="1463410"/>
                  <a:pt x="2283330" y="1466464"/>
                </a:cubicBezTo>
                <a:cubicBezTo>
                  <a:pt x="2283053" y="1467853"/>
                  <a:pt x="2284163" y="1473129"/>
                  <a:pt x="2284719" y="1476461"/>
                </a:cubicBezTo>
                <a:cubicBezTo>
                  <a:pt x="2286385" y="1479793"/>
                  <a:pt x="2288884" y="1485069"/>
                  <a:pt x="2289717" y="1485902"/>
                </a:cubicBezTo>
                <a:cubicBezTo>
                  <a:pt x="2293049" y="1489234"/>
                  <a:pt x="2296104" y="1492289"/>
                  <a:pt x="2298325" y="1493122"/>
                </a:cubicBezTo>
                <a:cubicBezTo>
                  <a:pt x="2301935" y="1494232"/>
                  <a:pt x="2305545" y="1494510"/>
                  <a:pt x="2300824" y="1477294"/>
                </a:cubicBezTo>
                <a:cubicBezTo>
                  <a:pt x="2298603" y="1468686"/>
                  <a:pt x="2291105" y="1459245"/>
                  <a:pt x="2287496" y="1460633"/>
                </a:cubicBezTo>
                <a:close/>
                <a:moveTo>
                  <a:pt x="3252161" y="1427866"/>
                </a:moveTo>
                <a:cubicBezTo>
                  <a:pt x="3240498" y="1433698"/>
                  <a:pt x="3229113" y="1439807"/>
                  <a:pt x="3217450" y="1445638"/>
                </a:cubicBezTo>
                <a:cubicBezTo>
                  <a:pt x="3216618" y="1443694"/>
                  <a:pt x="3215784" y="1441750"/>
                  <a:pt x="3214951" y="1440084"/>
                </a:cubicBezTo>
                <a:cubicBezTo>
                  <a:pt x="3205232" y="1445083"/>
                  <a:pt x="3195236" y="1449803"/>
                  <a:pt x="3185517" y="1455357"/>
                </a:cubicBezTo>
                <a:cubicBezTo>
                  <a:pt x="3183851" y="1456468"/>
                  <a:pt x="3183573" y="1460911"/>
                  <a:pt x="3182463" y="1463410"/>
                </a:cubicBezTo>
                <a:cubicBezTo>
                  <a:pt x="3181629" y="1467575"/>
                  <a:pt x="3184129" y="1476461"/>
                  <a:pt x="3190793" y="1488956"/>
                </a:cubicBezTo>
                <a:cubicBezTo>
                  <a:pt x="3195236" y="1497287"/>
                  <a:pt x="3201067" y="1507283"/>
                  <a:pt x="3203289" y="1508394"/>
                </a:cubicBezTo>
                <a:cubicBezTo>
                  <a:pt x="3217450" y="1516724"/>
                  <a:pt x="3227169" y="1513948"/>
                  <a:pt x="3231890" y="1499786"/>
                </a:cubicBezTo>
                <a:cubicBezTo>
                  <a:pt x="3235222" y="1489789"/>
                  <a:pt x="3240776" y="1485346"/>
                  <a:pt x="3250217" y="1489789"/>
                </a:cubicBezTo>
                <a:cubicBezTo>
                  <a:pt x="3257992" y="1493399"/>
                  <a:pt x="3262990" y="1489512"/>
                  <a:pt x="3267989" y="1485902"/>
                </a:cubicBezTo>
                <a:cubicBezTo>
                  <a:pt x="3270488" y="1484236"/>
                  <a:pt x="3270765" y="1477294"/>
                  <a:pt x="3271043" y="1470907"/>
                </a:cubicBezTo>
                <a:cubicBezTo>
                  <a:pt x="3271321" y="1465909"/>
                  <a:pt x="3267989" y="1455912"/>
                  <a:pt x="3262990" y="1443972"/>
                </a:cubicBezTo>
                <a:cubicBezTo>
                  <a:pt x="3258270" y="1432587"/>
                  <a:pt x="3254382" y="1426756"/>
                  <a:pt x="3252161" y="1427866"/>
                </a:cubicBezTo>
                <a:close/>
                <a:moveTo>
                  <a:pt x="2291383" y="1378995"/>
                </a:moveTo>
                <a:cubicBezTo>
                  <a:pt x="2288329" y="1376495"/>
                  <a:pt x="2289439" y="1382882"/>
                  <a:pt x="2293049" y="1393989"/>
                </a:cubicBezTo>
                <a:cubicBezTo>
                  <a:pt x="2295271" y="1397877"/>
                  <a:pt x="2298603" y="1405374"/>
                  <a:pt x="2299158" y="1405374"/>
                </a:cubicBezTo>
                <a:cubicBezTo>
                  <a:pt x="2300824" y="1404819"/>
                  <a:pt x="2301935" y="1402320"/>
                  <a:pt x="2302490" y="1399265"/>
                </a:cubicBezTo>
                <a:cubicBezTo>
                  <a:pt x="2302768" y="1397877"/>
                  <a:pt x="2301380" y="1393156"/>
                  <a:pt x="2300824" y="1390102"/>
                </a:cubicBezTo>
                <a:cubicBezTo>
                  <a:pt x="2297770" y="1386214"/>
                  <a:pt x="2294160" y="1380938"/>
                  <a:pt x="2291383" y="1378995"/>
                </a:cubicBezTo>
                <a:close/>
                <a:moveTo>
                  <a:pt x="2223351" y="1336232"/>
                </a:moveTo>
                <a:cubicBezTo>
                  <a:pt x="2222240" y="1335121"/>
                  <a:pt x="2221685" y="1336509"/>
                  <a:pt x="2221963" y="1338731"/>
                </a:cubicBezTo>
                <a:cubicBezTo>
                  <a:pt x="2222240" y="1340397"/>
                  <a:pt x="2224462" y="1345673"/>
                  <a:pt x="2225573" y="1349283"/>
                </a:cubicBezTo>
                <a:cubicBezTo>
                  <a:pt x="2226683" y="1350671"/>
                  <a:pt x="2228627" y="1353448"/>
                  <a:pt x="2229183" y="1352615"/>
                </a:cubicBezTo>
                <a:cubicBezTo>
                  <a:pt x="2229738" y="1351782"/>
                  <a:pt x="2228905" y="1347894"/>
                  <a:pt x="2228627" y="1345395"/>
                </a:cubicBezTo>
                <a:cubicBezTo>
                  <a:pt x="2226683" y="1342063"/>
                  <a:pt x="2224462" y="1337342"/>
                  <a:pt x="2223351" y="1336232"/>
                </a:cubicBezTo>
                <a:close/>
                <a:moveTo>
                  <a:pt x="2639873" y="1335121"/>
                </a:moveTo>
                <a:lnTo>
                  <a:pt x="2639318" y="1340675"/>
                </a:lnTo>
                <a:lnTo>
                  <a:pt x="2644038" y="1346506"/>
                </a:lnTo>
                <a:close/>
                <a:moveTo>
                  <a:pt x="2095297" y="1333086"/>
                </a:moveTo>
                <a:cubicBezTo>
                  <a:pt x="2094074" y="1333229"/>
                  <a:pt x="2093258" y="1334496"/>
                  <a:pt x="2093119" y="1337620"/>
                </a:cubicBezTo>
                <a:cubicBezTo>
                  <a:pt x="2092841" y="1342896"/>
                  <a:pt x="2094785" y="1350671"/>
                  <a:pt x="2099228" y="1361501"/>
                </a:cubicBezTo>
                <a:cubicBezTo>
                  <a:pt x="2100894" y="1365388"/>
                  <a:pt x="2103948" y="1371497"/>
                  <a:pt x="2104504" y="1371775"/>
                </a:cubicBezTo>
                <a:cubicBezTo>
                  <a:pt x="2107836" y="1372886"/>
                  <a:pt x="2110890" y="1372330"/>
                  <a:pt x="2110890" y="1372330"/>
                </a:cubicBezTo>
                <a:cubicBezTo>
                  <a:pt x="2116166" y="1369831"/>
                  <a:pt x="2118943" y="1368998"/>
                  <a:pt x="2121164" y="1367054"/>
                </a:cubicBezTo>
                <a:cubicBezTo>
                  <a:pt x="2121720" y="1366499"/>
                  <a:pt x="2121997" y="1362334"/>
                  <a:pt x="2121164" y="1360668"/>
                </a:cubicBezTo>
                <a:cubicBezTo>
                  <a:pt x="2115611" y="1346783"/>
                  <a:pt x="2112556" y="1342341"/>
                  <a:pt x="2110057" y="1342341"/>
                </a:cubicBezTo>
                <a:cubicBezTo>
                  <a:pt x="2106309" y="1342341"/>
                  <a:pt x="2098968" y="1332656"/>
                  <a:pt x="2095297" y="1333086"/>
                </a:cubicBezTo>
                <a:close/>
                <a:moveTo>
                  <a:pt x="2169481" y="1330678"/>
                </a:moveTo>
                <a:lnTo>
                  <a:pt x="2167537" y="1330956"/>
                </a:lnTo>
                <a:lnTo>
                  <a:pt x="2173091" y="1342618"/>
                </a:lnTo>
                <a:close/>
                <a:moveTo>
                  <a:pt x="2142268" y="1323458"/>
                </a:moveTo>
                <a:cubicBezTo>
                  <a:pt x="2140324" y="1323458"/>
                  <a:pt x="2140602" y="1329290"/>
                  <a:pt x="2140602" y="1334288"/>
                </a:cubicBezTo>
                <a:cubicBezTo>
                  <a:pt x="2140602" y="1335676"/>
                  <a:pt x="2143101" y="1343729"/>
                  <a:pt x="2145045" y="1347894"/>
                </a:cubicBezTo>
                <a:cubicBezTo>
                  <a:pt x="2151987" y="1364277"/>
                  <a:pt x="2158374" y="1373441"/>
                  <a:pt x="2160318" y="1369276"/>
                </a:cubicBezTo>
                <a:cubicBezTo>
                  <a:pt x="2162261" y="1364833"/>
                  <a:pt x="2156152" y="1339286"/>
                  <a:pt x="2151709" y="1333177"/>
                </a:cubicBezTo>
                <a:cubicBezTo>
                  <a:pt x="2148100" y="1327901"/>
                  <a:pt x="2144212" y="1323181"/>
                  <a:pt x="2142268" y="1323458"/>
                </a:cubicBezTo>
                <a:close/>
                <a:moveTo>
                  <a:pt x="2246985" y="1319071"/>
                </a:moveTo>
                <a:cubicBezTo>
                  <a:pt x="2241297" y="1316429"/>
                  <a:pt x="2241818" y="1326790"/>
                  <a:pt x="2248898" y="1352615"/>
                </a:cubicBezTo>
                <a:cubicBezTo>
                  <a:pt x="2253063" y="1367887"/>
                  <a:pt x="2256951" y="1382049"/>
                  <a:pt x="2258339" y="1392601"/>
                </a:cubicBezTo>
                <a:cubicBezTo>
                  <a:pt x="2259172" y="1398155"/>
                  <a:pt x="2261393" y="1406763"/>
                  <a:pt x="2262782" y="1413705"/>
                </a:cubicBezTo>
                <a:cubicBezTo>
                  <a:pt x="2264170" y="1414538"/>
                  <a:pt x="2265836" y="1416204"/>
                  <a:pt x="2266947" y="1416482"/>
                </a:cubicBezTo>
                <a:cubicBezTo>
                  <a:pt x="2269446" y="1417315"/>
                  <a:pt x="2271668" y="1417315"/>
                  <a:pt x="2273889" y="1417870"/>
                </a:cubicBezTo>
                <a:cubicBezTo>
                  <a:pt x="2281387" y="1417315"/>
                  <a:pt x="2282497" y="1412316"/>
                  <a:pt x="2277499" y="1381494"/>
                </a:cubicBezTo>
                <a:cubicBezTo>
                  <a:pt x="2276388" y="1375385"/>
                  <a:pt x="2271945" y="1362056"/>
                  <a:pt x="2268058" y="1351782"/>
                </a:cubicBezTo>
                <a:cubicBezTo>
                  <a:pt x="2263615" y="1339841"/>
                  <a:pt x="2258617" y="1330400"/>
                  <a:pt x="2254729" y="1325957"/>
                </a:cubicBezTo>
                <a:cubicBezTo>
                  <a:pt x="2251467" y="1322278"/>
                  <a:pt x="2248881" y="1319952"/>
                  <a:pt x="2246985" y="1319071"/>
                </a:cubicBezTo>
                <a:close/>
                <a:moveTo>
                  <a:pt x="5962608" y="1302077"/>
                </a:moveTo>
                <a:lnTo>
                  <a:pt x="5964830" y="1302355"/>
                </a:lnTo>
                <a:lnTo>
                  <a:pt x="5968440" y="1311796"/>
                </a:lnTo>
                <a:close/>
                <a:moveTo>
                  <a:pt x="2001761" y="1277363"/>
                </a:moveTo>
                <a:lnTo>
                  <a:pt x="2003983" y="1286249"/>
                </a:lnTo>
                <a:lnTo>
                  <a:pt x="2005649" y="1286249"/>
                </a:lnTo>
                <a:close/>
                <a:moveTo>
                  <a:pt x="2018145" y="1271542"/>
                </a:moveTo>
                <a:lnTo>
                  <a:pt x="2022587" y="1283472"/>
                </a:lnTo>
                <a:lnTo>
                  <a:pt x="2022587" y="1277363"/>
                </a:lnTo>
                <a:close/>
                <a:moveTo>
                  <a:pt x="603358" y="1192403"/>
                </a:moveTo>
                <a:cubicBezTo>
                  <a:pt x="600303" y="1190737"/>
                  <a:pt x="600859" y="1196013"/>
                  <a:pt x="604469" y="1205454"/>
                </a:cubicBezTo>
                <a:cubicBezTo>
                  <a:pt x="605579" y="1208230"/>
                  <a:pt x="607523" y="1209897"/>
                  <a:pt x="608078" y="1209341"/>
                </a:cubicBezTo>
                <a:cubicBezTo>
                  <a:pt x="608634" y="1208786"/>
                  <a:pt x="608078" y="1204343"/>
                  <a:pt x="607801" y="1201844"/>
                </a:cubicBezTo>
                <a:cubicBezTo>
                  <a:pt x="606135" y="1198512"/>
                  <a:pt x="603913" y="1192958"/>
                  <a:pt x="603358" y="1192403"/>
                </a:cubicBezTo>
                <a:close/>
                <a:moveTo>
                  <a:pt x="5624393" y="1093825"/>
                </a:moveTo>
                <a:cubicBezTo>
                  <a:pt x="5621894" y="1097158"/>
                  <a:pt x="5620228" y="1100211"/>
                  <a:pt x="5618006" y="1102711"/>
                </a:cubicBezTo>
                <a:cubicBezTo>
                  <a:pt x="5616340" y="1104099"/>
                  <a:pt x="5617173" y="1109654"/>
                  <a:pt x="5621339" y="1120483"/>
                </a:cubicBezTo>
                <a:cubicBezTo>
                  <a:pt x="5625226" y="1124925"/>
                  <a:pt x="5630502" y="1132146"/>
                  <a:pt x="5632723" y="1132979"/>
                </a:cubicBezTo>
                <a:cubicBezTo>
                  <a:pt x="5640776" y="1135756"/>
                  <a:pt x="5650773" y="1142141"/>
                  <a:pt x="5651050" y="1129369"/>
                </a:cubicBezTo>
                <a:cubicBezTo>
                  <a:pt x="5651050" y="1124371"/>
                  <a:pt x="5646885" y="1114095"/>
                  <a:pt x="5642720" y="1106877"/>
                </a:cubicBezTo>
                <a:cubicBezTo>
                  <a:pt x="5640221" y="1102433"/>
                  <a:pt x="5636889" y="1097990"/>
                  <a:pt x="5635500" y="1097435"/>
                </a:cubicBezTo>
                <a:cubicBezTo>
                  <a:pt x="5631057" y="1095213"/>
                  <a:pt x="5627447" y="1094658"/>
                  <a:pt x="5624393" y="1093825"/>
                </a:cubicBezTo>
                <a:close/>
                <a:moveTo>
                  <a:pt x="699158" y="1018573"/>
                </a:moveTo>
                <a:cubicBezTo>
                  <a:pt x="669724" y="1013575"/>
                  <a:pt x="655284" y="1049951"/>
                  <a:pt x="642789" y="1091881"/>
                </a:cubicBezTo>
                <a:cubicBezTo>
                  <a:pt x="641400" y="1096602"/>
                  <a:pt x="646398" y="1113818"/>
                  <a:pt x="651952" y="1130756"/>
                </a:cubicBezTo>
                <a:lnTo>
                  <a:pt x="651397" y="1131313"/>
                </a:lnTo>
                <a:cubicBezTo>
                  <a:pt x="651397" y="1131868"/>
                  <a:pt x="651119" y="1131868"/>
                  <a:pt x="651119" y="1132422"/>
                </a:cubicBezTo>
                <a:cubicBezTo>
                  <a:pt x="649175" y="1130202"/>
                  <a:pt x="647232" y="1127981"/>
                  <a:pt x="645843" y="1126869"/>
                </a:cubicBezTo>
                <a:cubicBezTo>
                  <a:pt x="644732" y="1126869"/>
                  <a:pt x="645010" y="1131035"/>
                  <a:pt x="645843" y="1134366"/>
                </a:cubicBezTo>
                <a:cubicBezTo>
                  <a:pt x="646676" y="1138254"/>
                  <a:pt x="649175" y="1137699"/>
                  <a:pt x="650841" y="1132700"/>
                </a:cubicBezTo>
                <a:cubicBezTo>
                  <a:pt x="651674" y="1133533"/>
                  <a:pt x="652230" y="1134089"/>
                  <a:pt x="653063" y="1134923"/>
                </a:cubicBezTo>
                <a:lnTo>
                  <a:pt x="651952" y="1131035"/>
                </a:lnTo>
                <a:cubicBezTo>
                  <a:pt x="659450" y="1124093"/>
                  <a:pt x="666947" y="1116872"/>
                  <a:pt x="675000" y="1110764"/>
                </a:cubicBezTo>
                <a:cubicBezTo>
                  <a:pt x="689439" y="1099656"/>
                  <a:pt x="700269" y="1077719"/>
                  <a:pt x="708599" y="1049673"/>
                </a:cubicBezTo>
                <a:cubicBezTo>
                  <a:pt x="709432" y="1046341"/>
                  <a:pt x="708044" y="1038011"/>
                  <a:pt x="704434" y="1026626"/>
                </a:cubicBezTo>
                <a:cubicBezTo>
                  <a:pt x="703601" y="1024127"/>
                  <a:pt x="700269" y="1018851"/>
                  <a:pt x="699158" y="1018573"/>
                </a:cubicBezTo>
                <a:close/>
                <a:moveTo>
                  <a:pt x="735430" y="959322"/>
                </a:moveTo>
                <a:cubicBezTo>
                  <a:pt x="732758" y="960190"/>
                  <a:pt x="730675" y="962759"/>
                  <a:pt x="729703" y="968313"/>
                </a:cubicBezTo>
                <a:cubicBezTo>
                  <a:pt x="729425" y="969979"/>
                  <a:pt x="730814" y="975810"/>
                  <a:pt x="731369" y="979975"/>
                </a:cubicBezTo>
                <a:cubicBezTo>
                  <a:pt x="734423" y="985807"/>
                  <a:pt x="738589" y="994415"/>
                  <a:pt x="740533" y="996636"/>
                </a:cubicBezTo>
                <a:cubicBezTo>
                  <a:pt x="743309" y="999413"/>
                  <a:pt x="744698" y="996914"/>
                  <a:pt x="747475" y="996914"/>
                </a:cubicBezTo>
                <a:cubicBezTo>
                  <a:pt x="749418" y="993859"/>
                  <a:pt x="752195" y="990250"/>
                  <a:pt x="754417" y="985251"/>
                </a:cubicBezTo>
                <a:cubicBezTo>
                  <a:pt x="754972" y="984141"/>
                  <a:pt x="754417" y="979142"/>
                  <a:pt x="753306" y="974977"/>
                </a:cubicBezTo>
                <a:cubicBezTo>
                  <a:pt x="751084" y="967480"/>
                  <a:pt x="747475" y="961648"/>
                  <a:pt x="744698" y="960538"/>
                </a:cubicBezTo>
                <a:cubicBezTo>
                  <a:pt x="741365" y="959288"/>
                  <a:pt x="738103" y="958455"/>
                  <a:pt x="735430" y="959322"/>
                </a:cubicBezTo>
                <a:close/>
                <a:moveTo>
                  <a:pt x="1597215" y="526965"/>
                </a:moveTo>
                <a:cubicBezTo>
                  <a:pt x="1598707" y="526028"/>
                  <a:pt x="1601900" y="529568"/>
                  <a:pt x="1606343" y="537898"/>
                </a:cubicBezTo>
                <a:cubicBezTo>
                  <a:pt x="1607454" y="539842"/>
                  <a:pt x="1610230" y="546785"/>
                  <a:pt x="1610508" y="548729"/>
                </a:cubicBezTo>
                <a:cubicBezTo>
                  <a:pt x="1613285" y="561224"/>
                  <a:pt x="1613285" y="568444"/>
                  <a:pt x="1608287" y="563446"/>
                </a:cubicBezTo>
                <a:cubicBezTo>
                  <a:pt x="1606898" y="562057"/>
                  <a:pt x="1604677" y="557615"/>
                  <a:pt x="1602733" y="554559"/>
                </a:cubicBezTo>
                <a:cubicBezTo>
                  <a:pt x="1601067" y="550673"/>
                  <a:pt x="1598846" y="545396"/>
                  <a:pt x="1598290" y="542898"/>
                </a:cubicBezTo>
                <a:cubicBezTo>
                  <a:pt x="1595930" y="533318"/>
                  <a:pt x="1595722" y="527903"/>
                  <a:pt x="1597215" y="526965"/>
                </a:cubicBezTo>
                <a:close/>
                <a:moveTo>
                  <a:pt x="2352751" y="520127"/>
                </a:moveTo>
                <a:cubicBezTo>
                  <a:pt x="2361637" y="520682"/>
                  <a:pt x="2365802" y="520682"/>
                  <a:pt x="2370245" y="521793"/>
                </a:cubicBezTo>
                <a:cubicBezTo>
                  <a:pt x="2371355" y="522071"/>
                  <a:pt x="2373854" y="526514"/>
                  <a:pt x="2375798" y="529013"/>
                </a:cubicBezTo>
                <a:cubicBezTo>
                  <a:pt x="2376354" y="532345"/>
                  <a:pt x="2377742" y="537621"/>
                  <a:pt x="2377187" y="538454"/>
                </a:cubicBezTo>
                <a:cubicBezTo>
                  <a:pt x="2370245" y="551783"/>
                  <a:pt x="2361637" y="560669"/>
                  <a:pt x="2347475" y="556503"/>
                </a:cubicBezTo>
                <a:cubicBezTo>
                  <a:pt x="2344420" y="555670"/>
                  <a:pt x="2340533" y="548728"/>
                  <a:pt x="2338867" y="541508"/>
                </a:cubicBezTo>
                <a:cubicBezTo>
                  <a:pt x="2337756" y="537343"/>
                  <a:pt x="2337200" y="533178"/>
                  <a:pt x="2337756" y="532623"/>
                </a:cubicBezTo>
                <a:cubicBezTo>
                  <a:pt x="2343587" y="527069"/>
                  <a:pt x="2349974" y="522348"/>
                  <a:pt x="2352751" y="520127"/>
                </a:cubicBezTo>
                <a:close/>
                <a:moveTo>
                  <a:pt x="2484094" y="510686"/>
                </a:moveTo>
                <a:cubicBezTo>
                  <a:pt x="2486038" y="512630"/>
                  <a:pt x="2487704" y="512907"/>
                  <a:pt x="2488815" y="515407"/>
                </a:cubicBezTo>
                <a:cubicBezTo>
                  <a:pt x="2492147" y="522904"/>
                  <a:pt x="2491869" y="525681"/>
                  <a:pt x="2489648" y="526514"/>
                </a:cubicBezTo>
                <a:cubicBezTo>
                  <a:pt x="2487704" y="527069"/>
                  <a:pt x="2485483" y="525403"/>
                  <a:pt x="2481595" y="517073"/>
                </a:cubicBezTo>
                <a:cubicBezTo>
                  <a:pt x="2481595" y="515407"/>
                  <a:pt x="2481595" y="513185"/>
                  <a:pt x="2482150" y="512074"/>
                </a:cubicBezTo>
                <a:cubicBezTo>
                  <a:pt x="2482706" y="510964"/>
                  <a:pt x="2483539" y="511241"/>
                  <a:pt x="2484094" y="510686"/>
                </a:cubicBezTo>
                <a:close/>
                <a:moveTo>
                  <a:pt x="1657055" y="505098"/>
                </a:moveTo>
                <a:cubicBezTo>
                  <a:pt x="1658409" y="506729"/>
                  <a:pt x="1660491" y="510825"/>
                  <a:pt x="1663268" y="517350"/>
                </a:cubicBezTo>
                <a:cubicBezTo>
                  <a:pt x="1664656" y="520406"/>
                  <a:pt x="1666600" y="528735"/>
                  <a:pt x="1666322" y="529846"/>
                </a:cubicBezTo>
                <a:cubicBezTo>
                  <a:pt x="1665767" y="533179"/>
                  <a:pt x="1662157" y="528458"/>
                  <a:pt x="1657436" y="519016"/>
                </a:cubicBezTo>
                <a:cubicBezTo>
                  <a:pt x="1656603" y="515129"/>
                  <a:pt x="1655215" y="510131"/>
                  <a:pt x="1655215" y="507633"/>
                </a:cubicBezTo>
                <a:cubicBezTo>
                  <a:pt x="1655076" y="504300"/>
                  <a:pt x="1655701" y="503467"/>
                  <a:pt x="1657055" y="505098"/>
                </a:cubicBezTo>
                <a:close/>
                <a:moveTo>
                  <a:pt x="4692494" y="501251"/>
                </a:moveTo>
                <a:cubicBezTo>
                  <a:pt x="4691106" y="504027"/>
                  <a:pt x="4689162" y="506804"/>
                  <a:pt x="4688051" y="510692"/>
                </a:cubicBezTo>
                <a:cubicBezTo>
                  <a:pt x="4687496" y="511802"/>
                  <a:pt x="4688607" y="516244"/>
                  <a:pt x="4689162" y="519300"/>
                </a:cubicBezTo>
                <a:cubicBezTo>
                  <a:pt x="4692772" y="523743"/>
                  <a:pt x="4697770" y="531240"/>
                  <a:pt x="4699436" y="531518"/>
                </a:cubicBezTo>
                <a:cubicBezTo>
                  <a:pt x="4704990" y="532351"/>
                  <a:pt x="4712765" y="537627"/>
                  <a:pt x="4709710" y="521244"/>
                </a:cubicBezTo>
                <a:cubicBezTo>
                  <a:pt x="4709433" y="519300"/>
                  <a:pt x="4706934" y="512913"/>
                  <a:pt x="4705823" y="511247"/>
                </a:cubicBezTo>
                <a:cubicBezTo>
                  <a:pt x="4703324" y="507082"/>
                  <a:pt x="4700269" y="502361"/>
                  <a:pt x="4699158" y="501805"/>
                </a:cubicBezTo>
                <a:cubicBezTo>
                  <a:pt x="4696382" y="500418"/>
                  <a:pt x="4694716" y="501251"/>
                  <a:pt x="4692494" y="501251"/>
                </a:cubicBezTo>
                <a:close/>
                <a:moveTo>
                  <a:pt x="3140255" y="457654"/>
                </a:moveTo>
                <a:cubicBezTo>
                  <a:pt x="3139422" y="458209"/>
                  <a:pt x="3138311" y="458209"/>
                  <a:pt x="3137756" y="459042"/>
                </a:cubicBezTo>
                <a:cubicBezTo>
                  <a:pt x="3137200" y="459875"/>
                  <a:pt x="3136923" y="461819"/>
                  <a:pt x="3136368" y="463207"/>
                </a:cubicBezTo>
                <a:cubicBezTo>
                  <a:pt x="3140255" y="471261"/>
                  <a:pt x="3142199" y="472371"/>
                  <a:pt x="3144420" y="471538"/>
                </a:cubicBezTo>
                <a:cubicBezTo>
                  <a:pt x="3146919" y="470705"/>
                  <a:pt x="3147752" y="469039"/>
                  <a:pt x="3144420" y="461541"/>
                </a:cubicBezTo>
                <a:cubicBezTo>
                  <a:pt x="3143587" y="459320"/>
                  <a:pt x="3141366" y="458764"/>
                  <a:pt x="3140255" y="457654"/>
                </a:cubicBezTo>
                <a:close/>
                <a:moveTo>
                  <a:pt x="4822171" y="430163"/>
                </a:moveTo>
                <a:cubicBezTo>
                  <a:pt x="4820783" y="430996"/>
                  <a:pt x="4823005" y="439049"/>
                  <a:pt x="4823560" y="444047"/>
                </a:cubicBezTo>
                <a:cubicBezTo>
                  <a:pt x="4824948" y="446824"/>
                  <a:pt x="4826337" y="449601"/>
                  <a:pt x="4827725" y="452378"/>
                </a:cubicBezTo>
                <a:cubicBezTo>
                  <a:pt x="4829113" y="455154"/>
                  <a:pt x="4830502" y="457654"/>
                  <a:pt x="4831335" y="459042"/>
                </a:cubicBezTo>
                <a:cubicBezTo>
                  <a:pt x="4836055" y="465706"/>
                  <a:pt x="4841609" y="473759"/>
                  <a:pt x="4843831" y="474870"/>
                </a:cubicBezTo>
                <a:cubicBezTo>
                  <a:pt x="4846885" y="476258"/>
                  <a:pt x="4836333" y="445158"/>
                  <a:pt x="4832445" y="439604"/>
                </a:cubicBezTo>
                <a:cubicBezTo>
                  <a:pt x="4828003" y="433495"/>
                  <a:pt x="4823837" y="429330"/>
                  <a:pt x="4822171" y="430163"/>
                </a:cubicBezTo>
                <a:close/>
                <a:moveTo>
                  <a:pt x="2377464" y="399058"/>
                </a:moveTo>
                <a:cubicBezTo>
                  <a:pt x="2381629" y="400169"/>
                  <a:pt x="2386350" y="411554"/>
                  <a:pt x="2383850" y="413775"/>
                </a:cubicBezTo>
                <a:cubicBezTo>
                  <a:pt x="2378574" y="418773"/>
                  <a:pt x="2370799" y="416830"/>
                  <a:pt x="2363302" y="417940"/>
                </a:cubicBezTo>
                <a:cubicBezTo>
                  <a:pt x="2364135" y="403223"/>
                  <a:pt x="2370799" y="405167"/>
                  <a:pt x="2374687" y="399613"/>
                </a:cubicBezTo>
                <a:cubicBezTo>
                  <a:pt x="2375242" y="398780"/>
                  <a:pt x="2376353" y="398780"/>
                  <a:pt x="2377464" y="399058"/>
                </a:cubicBezTo>
                <a:close/>
                <a:moveTo>
                  <a:pt x="4921859" y="383513"/>
                </a:moveTo>
                <a:cubicBezTo>
                  <a:pt x="4921303" y="387678"/>
                  <a:pt x="4923525" y="392676"/>
                  <a:pt x="4927968" y="396008"/>
                </a:cubicBezTo>
                <a:cubicBezTo>
                  <a:pt x="4928801" y="396564"/>
                  <a:pt x="4927413" y="392121"/>
                  <a:pt x="4927135" y="389899"/>
                </a:cubicBezTo>
                <a:cubicBezTo>
                  <a:pt x="4925469" y="387678"/>
                  <a:pt x="4923803" y="385734"/>
                  <a:pt x="4921859" y="383513"/>
                </a:cubicBezTo>
                <a:close/>
                <a:moveTo>
                  <a:pt x="2519359" y="362959"/>
                </a:moveTo>
                <a:cubicBezTo>
                  <a:pt x="2526301" y="362404"/>
                  <a:pt x="2534632" y="365180"/>
                  <a:pt x="2543240" y="368790"/>
                </a:cubicBezTo>
                <a:cubicBezTo>
                  <a:pt x="2546849" y="370179"/>
                  <a:pt x="2551570" y="374066"/>
                  <a:pt x="2560456" y="392949"/>
                </a:cubicBezTo>
                <a:cubicBezTo>
                  <a:pt x="2566287" y="405167"/>
                  <a:pt x="2567953" y="415996"/>
                  <a:pt x="2564344" y="417940"/>
                </a:cubicBezTo>
                <a:lnTo>
                  <a:pt x="2556568" y="422106"/>
                </a:lnTo>
                <a:lnTo>
                  <a:pt x="2543795" y="428770"/>
                </a:lnTo>
                <a:cubicBezTo>
                  <a:pt x="2543517" y="427937"/>
                  <a:pt x="2543240" y="427381"/>
                  <a:pt x="2542962" y="426548"/>
                </a:cubicBezTo>
                <a:cubicBezTo>
                  <a:pt x="2536298" y="427659"/>
                  <a:pt x="2530466" y="431546"/>
                  <a:pt x="2522414" y="429602"/>
                </a:cubicBezTo>
                <a:cubicBezTo>
                  <a:pt x="2487148" y="421550"/>
                  <a:pt x="2457436" y="428214"/>
                  <a:pt x="2426613" y="431269"/>
                </a:cubicBezTo>
                <a:cubicBezTo>
                  <a:pt x="2426058" y="431269"/>
                  <a:pt x="2423004" y="425715"/>
                  <a:pt x="2421893" y="424327"/>
                </a:cubicBezTo>
                <a:cubicBezTo>
                  <a:pt x="2420227" y="419606"/>
                  <a:pt x="2418283" y="412942"/>
                  <a:pt x="2418283" y="411276"/>
                </a:cubicBezTo>
                <a:cubicBezTo>
                  <a:pt x="2419116" y="393504"/>
                  <a:pt x="2418283" y="373233"/>
                  <a:pt x="2428002" y="375455"/>
                </a:cubicBezTo>
                <a:cubicBezTo>
                  <a:pt x="2432445" y="376565"/>
                  <a:pt x="2434111" y="370179"/>
                  <a:pt x="2438831" y="371567"/>
                </a:cubicBezTo>
                <a:cubicBezTo>
                  <a:pt x="2470209" y="380176"/>
                  <a:pt x="2492146" y="365180"/>
                  <a:pt x="2519359" y="362959"/>
                </a:cubicBezTo>
                <a:close/>
                <a:moveTo>
                  <a:pt x="4976216" y="174"/>
                </a:moveTo>
                <a:cubicBezTo>
                  <a:pt x="4987462" y="-382"/>
                  <a:pt x="4999332" y="312"/>
                  <a:pt x="5012383" y="3367"/>
                </a:cubicBezTo>
                <a:cubicBezTo>
                  <a:pt x="5034598" y="8365"/>
                  <a:pt x="5050981" y="1423"/>
                  <a:pt x="5076527" y="13363"/>
                </a:cubicBezTo>
                <a:cubicBezTo>
                  <a:pt x="5080693" y="15307"/>
                  <a:pt x="5083192" y="13086"/>
                  <a:pt x="5088190" y="17251"/>
                </a:cubicBezTo>
                <a:cubicBezTo>
                  <a:pt x="5121512" y="44186"/>
                  <a:pt x="5142893" y="44741"/>
                  <a:pt x="5170661" y="59181"/>
                </a:cubicBezTo>
                <a:cubicBezTo>
                  <a:pt x="5197041" y="73065"/>
                  <a:pt x="5219811" y="78896"/>
                  <a:pt x="5245635" y="91392"/>
                </a:cubicBezTo>
                <a:cubicBezTo>
                  <a:pt x="5261463" y="98889"/>
                  <a:pt x="5279790" y="112218"/>
                  <a:pt x="5297284" y="123881"/>
                </a:cubicBezTo>
                <a:cubicBezTo>
                  <a:pt x="5327829" y="143874"/>
                  <a:pt x="5357263" y="161645"/>
                  <a:pt x="5385031" y="176085"/>
                </a:cubicBezTo>
                <a:cubicBezTo>
                  <a:pt x="5405580" y="186637"/>
                  <a:pt x="5427517" y="199688"/>
                  <a:pt x="5453063" y="221347"/>
                </a:cubicBezTo>
                <a:cubicBezTo>
                  <a:pt x="5467781" y="233841"/>
                  <a:pt x="5484997" y="252446"/>
                  <a:pt x="5507211" y="284102"/>
                </a:cubicBezTo>
                <a:cubicBezTo>
                  <a:pt x="5526094" y="311038"/>
                  <a:pt x="5544421" y="336862"/>
                  <a:pt x="5563581" y="364075"/>
                </a:cubicBezTo>
                <a:cubicBezTo>
                  <a:pt x="5592182" y="405172"/>
                  <a:pt x="5620505" y="455710"/>
                  <a:pt x="5649384" y="512913"/>
                </a:cubicBezTo>
                <a:cubicBezTo>
                  <a:pt x="5664101" y="542070"/>
                  <a:pt x="5674098" y="568172"/>
                  <a:pt x="5674931" y="580390"/>
                </a:cubicBezTo>
                <a:cubicBezTo>
                  <a:pt x="5675764" y="592330"/>
                  <a:pt x="5676597" y="604548"/>
                  <a:pt x="5676597" y="614822"/>
                </a:cubicBezTo>
                <a:cubicBezTo>
                  <a:pt x="5676597" y="621209"/>
                  <a:pt x="5671043" y="616488"/>
                  <a:pt x="5663268" y="606769"/>
                </a:cubicBezTo>
                <a:cubicBezTo>
                  <a:pt x="5650217" y="590942"/>
                  <a:pt x="5650495" y="598161"/>
                  <a:pt x="5662435" y="623986"/>
                </a:cubicBezTo>
                <a:cubicBezTo>
                  <a:pt x="5669655" y="639814"/>
                  <a:pt x="5681318" y="660084"/>
                  <a:pt x="5683261" y="670081"/>
                </a:cubicBezTo>
                <a:cubicBezTo>
                  <a:pt x="5684927" y="678689"/>
                  <a:pt x="5681318" y="678967"/>
                  <a:pt x="5679652" y="682021"/>
                </a:cubicBezTo>
                <a:cubicBezTo>
                  <a:pt x="5678541" y="684243"/>
                  <a:pt x="5676319" y="684243"/>
                  <a:pt x="5675486" y="687019"/>
                </a:cubicBezTo>
                <a:cubicBezTo>
                  <a:pt x="5675208" y="688408"/>
                  <a:pt x="5676319" y="693128"/>
                  <a:pt x="5678263" y="697572"/>
                </a:cubicBezTo>
                <a:cubicBezTo>
                  <a:pt x="5679374" y="700070"/>
                  <a:pt x="5683539" y="706735"/>
                  <a:pt x="5685483" y="708957"/>
                </a:cubicBezTo>
                <a:cubicBezTo>
                  <a:pt x="5690204" y="714511"/>
                  <a:pt x="5694091" y="718398"/>
                  <a:pt x="5698256" y="723119"/>
                </a:cubicBezTo>
                <a:cubicBezTo>
                  <a:pt x="5700478" y="725340"/>
                  <a:pt x="5702699" y="727562"/>
                  <a:pt x="5704920" y="730616"/>
                </a:cubicBezTo>
                <a:cubicBezTo>
                  <a:pt x="5710197" y="737281"/>
                  <a:pt x="5716027" y="747000"/>
                  <a:pt x="5721581" y="758385"/>
                </a:cubicBezTo>
                <a:cubicBezTo>
                  <a:pt x="5726302" y="768381"/>
                  <a:pt x="5727968" y="775045"/>
                  <a:pt x="5726857" y="778100"/>
                </a:cubicBezTo>
                <a:cubicBezTo>
                  <a:pt x="5722414" y="789763"/>
                  <a:pt x="5701866" y="768659"/>
                  <a:pt x="5694369" y="774212"/>
                </a:cubicBezTo>
                <a:cubicBezTo>
                  <a:pt x="5691869" y="776156"/>
                  <a:pt x="5687704" y="774490"/>
                  <a:pt x="5690204" y="785597"/>
                </a:cubicBezTo>
                <a:cubicBezTo>
                  <a:pt x="5690759" y="788374"/>
                  <a:pt x="5692703" y="793372"/>
                  <a:pt x="5694646" y="797815"/>
                </a:cubicBezTo>
                <a:cubicBezTo>
                  <a:pt x="5696868" y="802814"/>
                  <a:pt x="5700478" y="810589"/>
                  <a:pt x="5702421" y="813088"/>
                </a:cubicBezTo>
                <a:cubicBezTo>
                  <a:pt x="5729079" y="849742"/>
                  <a:pt x="5751294" y="875011"/>
                  <a:pt x="5765733" y="880564"/>
                </a:cubicBezTo>
                <a:cubicBezTo>
                  <a:pt x="5806274" y="896115"/>
                  <a:pt x="5859867" y="940267"/>
                  <a:pt x="5903462" y="962204"/>
                </a:cubicBezTo>
                <a:cubicBezTo>
                  <a:pt x="5918458" y="969701"/>
                  <a:pt x="5936507" y="983585"/>
                  <a:pt x="5954556" y="998025"/>
                </a:cubicBezTo>
                <a:cubicBezTo>
                  <a:pt x="5961498" y="1003578"/>
                  <a:pt x="5972605" y="1018851"/>
                  <a:pt x="5983435" y="1031346"/>
                </a:cubicBezTo>
                <a:cubicBezTo>
                  <a:pt x="5978992" y="1042176"/>
                  <a:pt x="5972883" y="1048285"/>
                  <a:pt x="5961498" y="1043842"/>
                </a:cubicBezTo>
                <a:cubicBezTo>
                  <a:pt x="5937340" y="1034401"/>
                  <a:pt x="5915126" y="1028570"/>
                  <a:pt x="5894577" y="1026348"/>
                </a:cubicBezTo>
                <a:cubicBezTo>
                  <a:pt x="5879027" y="1024682"/>
                  <a:pt x="5855146" y="1005800"/>
                  <a:pt x="5835430" y="995525"/>
                </a:cubicBezTo>
                <a:cubicBezTo>
                  <a:pt x="5820158" y="987473"/>
                  <a:pt x="5805163" y="979698"/>
                  <a:pt x="5790724" y="973589"/>
                </a:cubicBezTo>
                <a:cubicBezTo>
                  <a:pt x="5788781" y="972756"/>
                  <a:pt x="5791835" y="983030"/>
                  <a:pt x="5792390" y="988028"/>
                </a:cubicBezTo>
                <a:cubicBezTo>
                  <a:pt x="5795167" y="992193"/>
                  <a:pt x="5798221" y="996914"/>
                  <a:pt x="5800720" y="1000246"/>
                </a:cubicBezTo>
                <a:cubicBezTo>
                  <a:pt x="5811550" y="1014963"/>
                  <a:pt x="5818214" y="1019961"/>
                  <a:pt x="5824046" y="1021905"/>
                </a:cubicBezTo>
                <a:cubicBezTo>
                  <a:pt x="5868752" y="1038566"/>
                  <a:pt x="5925400" y="1081607"/>
                  <a:pt x="5981213" y="1122148"/>
                </a:cubicBezTo>
                <a:cubicBezTo>
                  <a:pt x="5982880" y="1123537"/>
                  <a:pt x="5985378" y="1126037"/>
                  <a:pt x="5987045" y="1127702"/>
                </a:cubicBezTo>
                <a:cubicBezTo>
                  <a:pt x="5992598" y="1132422"/>
                  <a:pt x="6007593" y="1154916"/>
                  <a:pt x="6009259" y="1161025"/>
                </a:cubicBezTo>
                <a:cubicBezTo>
                  <a:pt x="6010926" y="1167689"/>
                  <a:pt x="6012036" y="1174631"/>
                  <a:pt x="6010370" y="1174909"/>
                </a:cubicBezTo>
                <a:cubicBezTo>
                  <a:pt x="5993154" y="1177408"/>
                  <a:pt x="5968995" y="1165745"/>
                  <a:pt x="5943449" y="1150473"/>
                </a:cubicBezTo>
                <a:cubicBezTo>
                  <a:pt x="5925955" y="1139921"/>
                  <a:pt x="5907628" y="1127981"/>
                  <a:pt x="5891245" y="1119927"/>
                </a:cubicBezTo>
                <a:cubicBezTo>
                  <a:pt x="5885413" y="1117150"/>
                  <a:pt x="5882359" y="1121038"/>
                  <a:pt x="5881804" y="1127981"/>
                </a:cubicBezTo>
                <a:cubicBezTo>
                  <a:pt x="5880971" y="1137421"/>
                  <a:pt x="5880415" y="1146863"/>
                  <a:pt x="5870419" y="1138810"/>
                </a:cubicBezTo>
                <a:cubicBezTo>
                  <a:pt x="5853758" y="1125204"/>
                  <a:pt x="5844317" y="1126869"/>
                  <a:pt x="5834042" y="1127425"/>
                </a:cubicBezTo>
                <a:cubicBezTo>
                  <a:pt x="5824046" y="1127981"/>
                  <a:pt x="5801553" y="1101322"/>
                  <a:pt x="5791835" y="1102989"/>
                </a:cubicBezTo>
                <a:cubicBezTo>
                  <a:pt x="5786281" y="1104099"/>
                  <a:pt x="5781838" y="1105765"/>
                  <a:pt x="5795167" y="1138254"/>
                </a:cubicBezTo>
                <a:cubicBezTo>
                  <a:pt x="5799055" y="1147418"/>
                  <a:pt x="5802387" y="1158526"/>
                  <a:pt x="5801553" y="1161025"/>
                </a:cubicBezTo>
                <a:cubicBezTo>
                  <a:pt x="5800443" y="1165468"/>
                  <a:pt x="5797943" y="1168244"/>
                  <a:pt x="5792668" y="1163524"/>
                </a:cubicBezTo>
                <a:cubicBezTo>
                  <a:pt x="5781283" y="1153250"/>
                  <a:pt x="5767676" y="1137977"/>
                  <a:pt x="5754626" y="1124093"/>
                </a:cubicBezTo>
                <a:cubicBezTo>
                  <a:pt x="5750460" y="1119372"/>
                  <a:pt x="5744629" y="1111596"/>
                  <a:pt x="5740742" y="1107431"/>
                </a:cubicBezTo>
                <a:cubicBezTo>
                  <a:pt x="5736576" y="1103266"/>
                  <a:pt x="5732688" y="1099934"/>
                  <a:pt x="5730467" y="1099934"/>
                </a:cubicBezTo>
                <a:cubicBezTo>
                  <a:pt x="5714639" y="1100211"/>
                  <a:pt x="5699367" y="1101600"/>
                  <a:pt x="5683817" y="1102711"/>
                </a:cubicBezTo>
                <a:cubicBezTo>
                  <a:pt x="5679929" y="1102989"/>
                  <a:pt x="5683261" y="1115762"/>
                  <a:pt x="5690481" y="1129924"/>
                </a:cubicBezTo>
                <a:cubicBezTo>
                  <a:pt x="5700755" y="1149917"/>
                  <a:pt x="5707975" y="1158248"/>
                  <a:pt x="5712140" y="1160469"/>
                </a:cubicBezTo>
                <a:cubicBezTo>
                  <a:pt x="5734910" y="1172687"/>
                  <a:pt x="5762401" y="1195179"/>
                  <a:pt x="5783227" y="1202955"/>
                </a:cubicBezTo>
                <a:cubicBezTo>
                  <a:pt x="5815160" y="1214617"/>
                  <a:pt x="5849870" y="1232389"/>
                  <a:pt x="5896243" y="1275697"/>
                </a:cubicBezTo>
                <a:cubicBezTo>
                  <a:pt x="5908184" y="1286804"/>
                  <a:pt x="5916514" y="1289859"/>
                  <a:pt x="5927898" y="1299300"/>
                </a:cubicBezTo>
                <a:cubicBezTo>
                  <a:pt x="5930398" y="1301521"/>
                  <a:pt x="5938173" y="1314572"/>
                  <a:pt x="5943171" y="1323736"/>
                </a:cubicBezTo>
                <a:cubicBezTo>
                  <a:pt x="5949280" y="1335121"/>
                  <a:pt x="5952057" y="1344284"/>
                  <a:pt x="5953445" y="1351226"/>
                </a:cubicBezTo>
                <a:cubicBezTo>
                  <a:pt x="5956222" y="1364833"/>
                  <a:pt x="5954833" y="1370664"/>
                  <a:pt x="5945948" y="1362334"/>
                </a:cubicBezTo>
                <a:cubicBezTo>
                  <a:pt x="5933730" y="1350671"/>
                  <a:pt x="5920679" y="1336509"/>
                  <a:pt x="5909016" y="1326513"/>
                </a:cubicBezTo>
                <a:cubicBezTo>
                  <a:pt x="5901241" y="1319571"/>
                  <a:pt x="5897076" y="1320681"/>
                  <a:pt x="5900408" y="1335676"/>
                </a:cubicBezTo>
                <a:cubicBezTo>
                  <a:pt x="5900964" y="1338175"/>
                  <a:pt x="5902630" y="1343451"/>
                  <a:pt x="5904574" y="1346783"/>
                </a:cubicBezTo>
                <a:cubicBezTo>
                  <a:pt x="5907072" y="1351782"/>
                  <a:pt x="5911516" y="1359279"/>
                  <a:pt x="5912904" y="1360668"/>
                </a:cubicBezTo>
                <a:cubicBezTo>
                  <a:pt x="5939006" y="1385659"/>
                  <a:pt x="5967052" y="1415926"/>
                  <a:pt x="5986490" y="1424257"/>
                </a:cubicBezTo>
                <a:cubicBezTo>
                  <a:pt x="6005372" y="1432309"/>
                  <a:pt x="6028975" y="1450914"/>
                  <a:pt x="6049245" y="1461744"/>
                </a:cubicBezTo>
                <a:cubicBezTo>
                  <a:pt x="6060075" y="1467575"/>
                  <a:pt x="6067850" y="1466742"/>
                  <a:pt x="6077013" y="1468963"/>
                </a:cubicBezTo>
                <a:cubicBezTo>
                  <a:pt x="6082290" y="1470074"/>
                  <a:pt x="6088121" y="1472573"/>
                  <a:pt x="6098951" y="1486735"/>
                </a:cubicBezTo>
                <a:cubicBezTo>
                  <a:pt x="6124497" y="1520890"/>
                  <a:pt x="6135326" y="1521723"/>
                  <a:pt x="6147545" y="1525333"/>
                </a:cubicBezTo>
                <a:cubicBezTo>
                  <a:pt x="6162539" y="1529776"/>
                  <a:pt x="6165039" y="1509227"/>
                  <a:pt x="6183088" y="1519224"/>
                </a:cubicBezTo>
                <a:cubicBezTo>
                  <a:pt x="6198916" y="1528109"/>
                  <a:pt x="6215299" y="1538106"/>
                  <a:pt x="6228072" y="1540050"/>
                </a:cubicBezTo>
                <a:cubicBezTo>
                  <a:pt x="6240013" y="1541994"/>
                  <a:pt x="6255285" y="1553656"/>
                  <a:pt x="6276944" y="1578648"/>
                </a:cubicBezTo>
                <a:cubicBezTo>
                  <a:pt x="6298048" y="1603083"/>
                  <a:pt x="6314154" y="1614746"/>
                  <a:pt x="6327760" y="1620577"/>
                </a:cubicBezTo>
                <a:cubicBezTo>
                  <a:pt x="6344143" y="1627797"/>
                  <a:pt x="6361915" y="1638071"/>
                  <a:pt x="6379686" y="1648068"/>
                </a:cubicBezTo>
                <a:cubicBezTo>
                  <a:pt x="6402456" y="1660841"/>
                  <a:pt x="6430780" y="1687499"/>
                  <a:pt x="6465767" y="1729429"/>
                </a:cubicBezTo>
                <a:cubicBezTo>
                  <a:pt x="6467989" y="1731928"/>
                  <a:pt x="6471877" y="1738037"/>
                  <a:pt x="6474098" y="1742480"/>
                </a:cubicBezTo>
                <a:cubicBezTo>
                  <a:pt x="6479374" y="1753031"/>
                  <a:pt x="6479096" y="1756364"/>
                  <a:pt x="6476597" y="1756919"/>
                </a:cubicBezTo>
                <a:cubicBezTo>
                  <a:pt x="6464102" y="1760251"/>
                  <a:pt x="6451883" y="1763861"/>
                  <a:pt x="6440221" y="1768859"/>
                </a:cubicBezTo>
                <a:cubicBezTo>
                  <a:pt x="6436055" y="1770803"/>
                  <a:pt x="6440221" y="1785520"/>
                  <a:pt x="6449939" y="1808845"/>
                </a:cubicBezTo>
                <a:cubicBezTo>
                  <a:pt x="6454383" y="1819397"/>
                  <a:pt x="6458548" y="1829671"/>
                  <a:pt x="6462435" y="1839390"/>
                </a:cubicBezTo>
                <a:cubicBezTo>
                  <a:pt x="6466600" y="1849942"/>
                  <a:pt x="6471599" y="1859383"/>
                  <a:pt x="6477430" y="1866325"/>
                </a:cubicBezTo>
                <a:cubicBezTo>
                  <a:pt x="6482151" y="1871601"/>
                  <a:pt x="6485761" y="1874656"/>
                  <a:pt x="6490203" y="1879376"/>
                </a:cubicBezTo>
                <a:cubicBezTo>
                  <a:pt x="6517694" y="1908811"/>
                  <a:pt x="6535188" y="1916308"/>
                  <a:pt x="6546295" y="1909366"/>
                </a:cubicBezTo>
                <a:cubicBezTo>
                  <a:pt x="6565177" y="1897703"/>
                  <a:pt x="6589613" y="1896593"/>
                  <a:pt x="6622657" y="1913254"/>
                </a:cubicBezTo>
                <a:cubicBezTo>
                  <a:pt x="6626545" y="1915197"/>
                  <a:pt x="6632099" y="1923805"/>
                  <a:pt x="6635709" y="1931858"/>
                </a:cubicBezTo>
                <a:cubicBezTo>
                  <a:pt x="6637930" y="1936857"/>
                  <a:pt x="6640706" y="1944076"/>
                  <a:pt x="6640706" y="1945465"/>
                </a:cubicBezTo>
                <a:cubicBezTo>
                  <a:pt x="6638763" y="1959904"/>
                  <a:pt x="6638208" y="1976287"/>
                  <a:pt x="6633764" y="1985728"/>
                </a:cubicBezTo>
                <a:cubicBezTo>
                  <a:pt x="6629877" y="1994059"/>
                  <a:pt x="6627100" y="2004333"/>
                  <a:pt x="6627934" y="2021272"/>
                </a:cubicBezTo>
                <a:cubicBezTo>
                  <a:pt x="6628767" y="2035433"/>
                  <a:pt x="6625434" y="2043208"/>
                  <a:pt x="6621547" y="2049595"/>
                </a:cubicBezTo>
                <a:cubicBezTo>
                  <a:pt x="6608773" y="2070977"/>
                  <a:pt x="6594612" y="2089859"/>
                  <a:pt x="6581838" y="2110685"/>
                </a:cubicBezTo>
                <a:cubicBezTo>
                  <a:pt x="6579895" y="2113740"/>
                  <a:pt x="6581561" y="2123458"/>
                  <a:pt x="6582116" y="2130678"/>
                </a:cubicBezTo>
                <a:cubicBezTo>
                  <a:pt x="6582393" y="2135399"/>
                  <a:pt x="6584338" y="2143451"/>
                  <a:pt x="6583505" y="2146228"/>
                </a:cubicBezTo>
                <a:cubicBezTo>
                  <a:pt x="6582671" y="2149005"/>
                  <a:pt x="6579895" y="2148172"/>
                  <a:pt x="6577396" y="2147617"/>
                </a:cubicBezTo>
                <a:cubicBezTo>
                  <a:pt x="6567121" y="2145951"/>
                  <a:pt x="6570731" y="2171497"/>
                  <a:pt x="6554625" y="2158446"/>
                </a:cubicBezTo>
                <a:cubicBezTo>
                  <a:pt x="6550738" y="2155392"/>
                  <a:pt x="6547683" y="2153726"/>
                  <a:pt x="6544906" y="2153170"/>
                </a:cubicBezTo>
                <a:cubicBezTo>
                  <a:pt x="6538520" y="2151782"/>
                  <a:pt x="6544351" y="2175107"/>
                  <a:pt x="6556570" y="2201765"/>
                </a:cubicBezTo>
                <a:cubicBezTo>
                  <a:pt x="6564067" y="2217870"/>
                  <a:pt x="6572119" y="2234253"/>
                  <a:pt x="6579339" y="2250081"/>
                </a:cubicBezTo>
                <a:cubicBezTo>
                  <a:pt x="6586003" y="2264798"/>
                  <a:pt x="6586837" y="2277294"/>
                  <a:pt x="6580450" y="2270074"/>
                </a:cubicBezTo>
                <a:cubicBezTo>
                  <a:pt x="6576562" y="2265631"/>
                  <a:pt x="6570176" y="2256190"/>
                  <a:pt x="6565455" y="2247582"/>
                </a:cubicBezTo>
                <a:cubicBezTo>
                  <a:pt x="6559902" y="2237586"/>
                  <a:pt x="6554625" y="2225923"/>
                  <a:pt x="6549072" y="2214816"/>
                </a:cubicBezTo>
                <a:cubicBezTo>
                  <a:pt x="6543518" y="2203986"/>
                  <a:pt x="6537964" y="2193157"/>
                  <a:pt x="6532133" y="2182327"/>
                </a:cubicBezTo>
                <a:cubicBezTo>
                  <a:pt x="6524636" y="2168165"/>
                  <a:pt x="6515195" y="2155947"/>
                  <a:pt x="6511585" y="2156503"/>
                </a:cubicBezTo>
                <a:cubicBezTo>
                  <a:pt x="6504921" y="2157336"/>
                  <a:pt x="6496868" y="2155392"/>
                  <a:pt x="6502422" y="2178995"/>
                </a:cubicBezTo>
                <a:cubicBezTo>
                  <a:pt x="6506864" y="2198432"/>
                  <a:pt x="6501033" y="2199266"/>
                  <a:pt x="6491036" y="2190380"/>
                </a:cubicBezTo>
                <a:cubicBezTo>
                  <a:pt x="6476319" y="2177329"/>
                  <a:pt x="6466045" y="2172053"/>
                  <a:pt x="6465490" y="2187880"/>
                </a:cubicBezTo>
                <a:cubicBezTo>
                  <a:pt x="6465212" y="2194267"/>
                  <a:pt x="6460492" y="2192046"/>
                  <a:pt x="6453272" y="2183715"/>
                </a:cubicBezTo>
                <a:cubicBezTo>
                  <a:pt x="6438832" y="2167610"/>
                  <a:pt x="6429669" y="2162612"/>
                  <a:pt x="6423560" y="2165388"/>
                </a:cubicBezTo>
                <a:cubicBezTo>
                  <a:pt x="6393015" y="2180383"/>
                  <a:pt x="6362470" y="2195100"/>
                  <a:pt x="6331370" y="2209262"/>
                </a:cubicBezTo>
                <a:cubicBezTo>
                  <a:pt x="6326649" y="2211483"/>
                  <a:pt x="6323317" y="2217037"/>
                  <a:pt x="6315264" y="2212316"/>
                </a:cubicBezTo>
                <a:cubicBezTo>
                  <a:pt x="6294993" y="2199821"/>
                  <a:pt x="6284164" y="2206485"/>
                  <a:pt x="6273057" y="2213150"/>
                </a:cubicBezTo>
                <a:cubicBezTo>
                  <a:pt x="6257506" y="2222591"/>
                  <a:pt x="6236958" y="2221480"/>
                  <a:pt x="6229461" y="2247027"/>
                </a:cubicBezTo>
                <a:cubicBezTo>
                  <a:pt x="6228072" y="2251747"/>
                  <a:pt x="6229183" y="2259522"/>
                  <a:pt x="6235570" y="2276183"/>
                </a:cubicBezTo>
                <a:cubicBezTo>
                  <a:pt x="6237513" y="2281182"/>
                  <a:pt x="6239735" y="2287290"/>
                  <a:pt x="6239735" y="2288957"/>
                </a:cubicBezTo>
                <a:cubicBezTo>
                  <a:pt x="6238624" y="2305062"/>
                  <a:pt x="6235570" y="2317835"/>
                  <a:pt x="6223074" y="2311449"/>
                </a:cubicBezTo>
                <a:cubicBezTo>
                  <a:pt x="6205580" y="2302285"/>
                  <a:pt x="6195306" y="2307839"/>
                  <a:pt x="6186142" y="2315336"/>
                </a:cubicBezTo>
                <a:cubicBezTo>
                  <a:pt x="6178645" y="2321445"/>
                  <a:pt x="6168093" y="2322001"/>
                  <a:pt x="6157819" y="2322556"/>
                </a:cubicBezTo>
                <a:cubicBezTo>
                  <a:pt x="6153376" y="2322834"/>
                  <a:pt x="6144213" y="2312837"/>
                  <a:pt x="6140047" y="2313670"/>
                </a:cubicBezTo>
                <a:cubicBezTo>
                  <a:pt x="6137826" y="2313948"/>
                  <a:pt x="6143935" y="2328665"/>
                  <a:pt x="6149210" y="2338384"/>
                </a:cubicBezTo>
                <a:cubicBezTo>
                  <a:pt x="6151987" y="2343382"/>
                  <a:pt x="6156430" y="2351435"/>
                  <a:pt x="6157264" y="2351713"/>
                </a:cubicBezTo>
                <a:cubicBezTo>
                  <a:pt x="6171981" y="2357822"/>
                  <a:pt x="6184199" y="2358932"/>
                  <a:pt x="6191141" y="2348380"/>
                </a:cubicBezTo>
                <a:cubicBezTo>
                  <a:pt x="6195306" y="2341994"/>
                  <a:pt x="6202526" y="2342549"/>
                  <a:pt x="6213633" y="2351157"/>
                </a:cubicBezTo>
                <a:cubicBezTo>
                  <a:pt x="6226684" y="2361154"/>
                  <a:pt x="6234736" y="2361154"/>
                  <a:pt x="6241956" y="2358655"/>
                </a:cubicBezTo>
                <a:cubicBezTo>
                  <a:pt x="6251120" y="2355600"/>
                  <a:pt x="6259728" y="2351435"/>
                  <a:pt x="6269169" y="2348658"/>
                </a:cubicBezTo>
                <a:cubicBezTo>
                  <a:pt x="6291106" y="2342271"/>
                  <a:pt x="6314987" y="2340328"/>
                  <a:pt x="6347197" y="2355600"/>
                </a:cubicBezTo>
                <a:cubicBezTo>
                  <a:pt x="6348586" y="2356156"/>
                  <a:pt x="6352196" y="2360321"/>
                  <a:pt x="6354139" y="2363931"/>
                </a:cubicBezTo>
                <a:cubicBezTo>
                  <a:pt x="6358027" y="2371428"/>
                  <a:pt x="6359416" y="2378092"/>
                  <a:pt x="6357471" y="2380036"/>
                </a:cubicBezTo>
                <a:cubicBezTo>
                  <a:pt x="6350807" y="2385867"/>
                  <a:pt x="6344699" y="2392532"/>
                  <a:pt x="6336645" y="2395586"/>
                </a:cubicBezTo>
                <a:cubicBezTo>
                  <a:pt x="6321651" y="2401695"/>
                  <a:pt x="6306378" y="2406693"/>
                  <a:pt x="6289995" y="2410026"/>
                </a:cubicBezTo>
                <a:cubicBezTo>
                  <a:pt x="6279165" y="2412247"/>
                  <a:pt x="6266393" y="2410303"/>
                  <a:pt x="6255007" y="2411136"/>
                </a:cubicBezTo>
                <a:cubicBezTo>
                  <a:pt x="6245844" y="2411969"/>
                  <a:pt x="6237236" y="2413913"/>
                  <a:pt x="6229183" y="2416412"/>
                </a:cubicBezTo>
                <a:cubicBezTo>
                  <a:pt x="6223629" y="2418078"/>
                  <a:pt x="6225296" y="2431963"/>
                  <a:pt x="6231960" y="2454177"/>
                </a:cubicBezTo>
                <a:cubicBezTo>
                  <a:pt x="6235570" y="2466117"/>
                  <a:pt x="6234181" y="2466395"/>
                  <a:pt x="6226684" y="2455565"/>
                </a:cubicBezTo>
                <a:cubicBezTo>
                  <a:pt x="6212522" y="2435295"/>
                  <a:pt x="6201970" y="2424465"/>
                  <a:pt x="6195861" y="2424743"/>
                </a:cubicBezTo>
                <a:cubicBezTo>
                  <a:pt x="6185309" y="2425298"/>
                  <a:pt x="6178090" y="2432518"/>
                  <a:pt x="6165594" y="2428075"/>
                </a:cubicBezTo>
                <a:cubicBezTo>
                  <a:pt x="6152543" y="2423354"/>
                  <a:pt x="6145045" y="2429463"/>
                  <a:pt x="6137548" y="2436128"/>
                </a:cubicBezTo>
                <a:cubicBezTo>
                  <a:pt x="6134216" y="2439182"/>
                  <a:pt x="6126441" y="2432518"/>
                  <a:pt x="6117277" y="2422244"/>
                </a:cubicBezTo>
                <a:cubicBezTo>
                  <a:pt x="6110891" y="2415024"/>
                  <a:pt x="6105059" y="2409748"/>
                  <a:pt x="6102560" y="2412802"/>
                </a:cubicBezTo>
                <a:cubicBezTo>
                  <a:pt x="6094230" y="2422799"/>
                  <a:pt x="6075070" y="2409470"/>
                  <a:pt x="6060352" y="2405583"/>
                </a:cubicBezTo>
                <a:cubicBezTo>
                  <a:pt x="6053410" y="2403917"/>
                  <a:pt x="6038694" y="2382257"/>
                  <a:pt x="6027864" y="2370040"/>
                </a:cubicBezTo>
                <a:cubicBezTo>
                  <a:pt x="6014258" y="2354767"/>
                  <a:pt x="6011481" y="2365041"/>
                  <a:pt x="6020089" y="2393365"/>
                </a:cubicBezTo>
                <a:cubicBezTo>
                  <a:pt x="6022588" y="2401973"/>
                  <a:pt x="6027309" y="2413080"/>
                  <a:pt x="6029530" y="2421133"/>
                </a:cubicBezTo>
                <a:cubicBezTo>
                  <a:pt x="6033417" y="2434739"/>
                  <a:pt x="6031752" y="2438627"/>
                  <a:pt x="6026753" y="2435572"/>
                </a:cubicBezTo>
                <a:cubicBezTo>
                  <a:pt x="6021477" y="2432240"/>
                  <a:pt x="6013424" y="2419744"/>
                  <a:pt x="6004539" y="2401973"/>
                </a:cubicBezTo>
                <a:cubicBezTo>
                  <a:pt x="5998985" y="2391143"/>
                  <a:pt x="5992876" y="2377537"/>
                  <a:pt x="5987878" y="2370317"/>
                </a:cubicBezTo>
                <a:cubicBezTo>
                  <a:pt x="5979270" y="2356989"/>
                  <a:pt x="5976215" y="2358655"/>
                  <a:pt x="5973161" y="2359488"/>
                </a:cubicBezTo>
                <a:cubicBezTo>
                  <a:pt x="5972050" y="2359765"/>
                  <a:pt x="5971217" y="2360321"/>
                  <a:pt x="5970384" y="2361154"/>
                </a:cubicBezTo>
                <a:cubicBezTo>
                  <a:pt x="5967607" y="2365041"/>
                  <a:pt x="5965941" y="2370317"/>
                  <a:pt x="5978714" y="2398918"/>
                </a:cubicBezTo>
                <a:cubicBezTo>
                  <a:pt x="5982324" y="2406693"/>
                  <a:pt x="5985101" y="2418634"/>
                  <a:pt x="5983713" y="2419467"/>
                </a:cubicBezTo>
                <a:cubicBezTo>
                  <a:pt x="5972883" y="2426409"/>
                  <a:pt x="5963442" y="2436405"/>
                  <a:pt x="5949280" y="2435850"/>
                </a:cubicBezTo>
                <a:cubicBezTo>
                  <a:pt x="5917069" y="2435017"/>
                  <a:pt x="5889856" y="2445014"/>
                  <a:pt x="5859311" y="2447235"/>
                </a:cubicBezTo>
                <a:cubicBezTo>
                  <a:pt x="5840984" y="2448623"/>
                  <a:pt x="5824601" y="2453622"/>
                  <a:pt x="5807107" y="2456398"/>
                </a:cubicBezTo>
                <a:cubicBezTo>
                  <a:pt x="5797111" y="2458064"/>
                  <a:pt x="5789613" y="2463896"/>
                  <a:pt x="5803220" y="2508880"/>
                </a:cubicBezTo>
                <a:cubicBezTo>
                  <a:pt x="5805441" y="2516100"/>
                  <a:pt x="5804330" y="2520543"/>
                  <a:pt x="5802109" y="2519988"/>
                </a:cubicBezTo>
                <a:cubicBezTo>
                  <a:pt x="5782671" y="2516100"/>
                  <a:pt x="5776007" y="2538592"/>
                  <a:pt x="5752404" y="2525819"/>
                </a:cubicBezTo>
                <a:cubicBezTo>
                  <a:pt x="5740186" y="2547478"/>
                  <a:pt x="5714639" y="2540536"/>
                  <a:pt x="5695757" y="2547478"/>
                </a:cubicBezTo>
                <a:cubicBezTo>
                  <a:pt x="5684650" y="2551643"/>
                  <a:pt x="5672154" y="2551921"/>
                  <a:pt x="5660214" y="2554142"/>
                </a:cubicBezTo>
                <a:cubicBezTo>
                  <a:pt x="5639665" y="2531928"/>
                  <a:pt x="5639110" y="2553865"/>
                  <a:pt x="5628003" y="2551921"/>
                </a:cubicBezTo>
                <a:cubicBezTo>
                  <a:pt x="5625504" y="2551366"/>
                  <a:pt x="5623282" y="2552476"/>
                  <a:pt x="5624115" y="2558030"/>
                </a:cubicBezTo>
                <a:cubicBezTo>
                  <a:pt x="5627447" y="2583021"/>
                  <a:pt x="5610786" y="2563028"/>
                  <a:pt x="5598291" y="2552754"/>
                </a:cubicBezTo>
                <a:cubicBezTo>
                  <a:pt x="5589683" y="2545534"/>
                  <a:pt x="5593570" y="2563306"/>
                  <a:pt x="5606344" y="2589408"/>
                </a:cubicBezTo>
                <a:cubicBezTo>
                  <a:pt x="5614396" y="2605513"/>
                  <a:pt x="5622727" y="2622452"/>
                  <a:pt x="5630502" y="2638557"/>
                </a:cubicBezTo>
                <a:cubicBezTo>
                  <a:pt x="5647440" y="2673268"/>
                  <a:pt x="5655771" y="2704923"/>
                  <a:pt x="5647440" y="2702980"/>
                </a:cubicBezTo>
                <a:cubicBezTo>
                  <a:pt x="5642165" y="2701591"/>
                  <a:pt x="5636333" y="2698814"/>
                  <a:pt x="5629669" y="2694371"/>
                </a:cubicBezTo>
                <a:cubicBezTo>
                  <a:pt x="5619117" y="2687152"/>
                  <a:pt x="5612730" y="2687985"/>
                  <a:pt x="5615785" y="2708533"/>
                </a:cubicBezTo>
                <a:cubicBezTo>
                  <a:pt x="5618006" y="2722140"/>
                  <a:pt x="5614119" y="2723806"/>
                  <a:pt x="5609398" y="2724083"/>
                </a:cubicBezTo>
                <a:cubicBezTo>
                  <a:pt x="5605510" y="2724083"/>
                  <a:pt x="5607454" y="2733802"/>
                  <a:pt x="5611342" y="2747131"/>
                </a:cubicBezTo>
                <a:cubicBezTo>
                  <a:pt x="5616340" y="2765180"/>
                  <a:pt x="5617451" y="2776287"/>
                  <a:pt x="5613563" y="2778231"/>
                </a:cubicBezTo>
                <a:cubicBezTo>
                  <a:pt x="5600234" y="2785173"/>
                  <a:pt x="5587461" y="2793226"/>
                  <a:pt x="5573022" y="2797391"/>
                </a:cubicBezTo>
                <a:cubicBezTo>
                  <a:pt x="5565524" y="2799613"/>
                  <a:pt x="5562470" y="2809331"/>
                  <a:pt x="5562470" y="2826270"/>
                </a:cubicBezTo>
                <a:cubicBezTo>
                  <a:pt x="5562470" y="2839876"/>
                  <a:pt x="5554973" y="2839599"/>
                  <a:pt x="5551918" y="2848207"/>
                </a:cubicBezTo>
                <a:cubicBezTo>
                  <a:pt x="5551363" y="2850151"/>
                  <a:pt x="5556083" y="2862646"/>
                  <a:pt x="5558305" y="2870421"/>
                </a:cubicBezTo>
                <a:cubicBezTo>
                  <a:pt x="5560804" y="2873754"/>
                  <a:pt x="5563581" y="2877919"/>
                  <a:pt x="5565524" y="2880140"/>
                </a:cubicBezTo>
                <a:cubicBezTo>
                  <a:pt x="5574133" y="2889581"/>
                  <a:pt x="5579131" y="2890137"/>
                  <a:pt x="5580797" y="2883750"/>
                </a:cubicBezTo>
                <a:cubicBezTo>
                  <a:pt x="5582463" y="2877641"/>
                  <a:pt x="5583296" y="2869589"/>
                  <a:pt x="5591071" y="2876531"/>
                </a:cubicBezTo>
                <a:cubicBezTo>
                  <a:pt x="5594959" y="2879863"/>
                  <a:pt x="5609953" y="2904576"/>
                  <a:pt x="5613286" y="2915406"/>
                </a:cubicBezTo>
                <a:cubicBezTo>
                  <a:pt x="5616063" y="2924014"/>
                  <a:pt x="5618006" y="2932622"/>
                  <a:pt x="5617729" y="2935954"/>
                </a:cubicBezTo>
                <a:cubicBezTo>
                  <a:pt x="5617173" y="2939286"/>
                  <a:pt x="5614674" y="2940397"/>
                  <a:pt x="5610786" y="2935676"/>
                </a:cubicBezTo>
                <a:cubicBezTo>
                  <a:pt x="5591626" y="2912907"/>
                  <a:pt x="5579686" y="2905687"/>
                  <a:pt x="5582185" y="2931234"/>
                </a:cubicBezTo>
                <a:cubicBezTo>
                  <a:pt x="5582741" y="2939009"/>
                  <a:pt x="5578020" y="2937065"/>
                  <a:pt x="5576354" y="2940953"/>
                </a:cubicBezTo>
                <a:cubicBezTo>
                  <a:pt x="5571633" y="2951505"/>
                  <a:pt x="5558027" y="2942341"/>
                  <a:pt x="5551363" y="2947617"/>
                </a:cubicBezTo>
                <a:cubicBezTo>
                  <a:pt x="5545254" y="2952337"/>
                  <a:pt x="5547475" y="2973441"/>
                  <a:pt x="5538034" y="2971497"/>
                </a:cubicBezTo>
                <a:cubicBezTo>
                  <a:pt x="5536646" y="2971220"/>
                  <a:pt x="5535813" y="2972608"/>
                  <a:pt x="5533869" y="2970109"/>
                </a:cubicBezTo>
                <a:cubicBezTo>
                  <a:pt x="5529704" y="2964833"/>
                  <a:pt x="5524983" y="2958724"/>
                  <a:pt x="5519985" y="2950671"/>
                </a:cubicBezTo>
                <a:cubicBezTo>
                  <a:pt x="5512487" y="2938176"/>
                  <a:pt x="5510266" y="2930678"/>
                  <a:pt x="5510821" y="2925125"/>
                </a:cubicBezTo>
                <a:cubicBezTo>
                  <a:pt x="5512210" y="2911241"/>
                  <a:pt x="5525538" y="2920960"/>
                  <a:pt x="5518318" y="2890415"/>
                </a:cubicBezTo>
                <a:cubicBezTo>
                  <a:pt x="5517486" y="2886805"/>
                  <a:pt x="5516097" y="2881806"/>
                  <a:pt x="5514153" y="2877363"/>
                </a:cubicBezTo>
                <a:cubicBezTo>
                  <a:pt x="5508044" y="2863757"/>
                  <a:pt x="5503324" y="2855982"/>
                  <a:pt x="5499992" y="2854038"/>
                </a:cubicBezTo>
                <a:cubicBezTo>
                  <a:pt x="5498326" y="2852928"/>
                  <a:pt x="5496382" y="2851261"/>
                  <a:pt x="5495271" y="2851539"/>
                </a:cubicBezTo>
                <a:cubicBezTo>
                  <a:pt x="5476944" y="2855426"/>
                  <a:pt x="5458339" y="2858481"/>
                  <a:pt x="5441123" y="2864313"/>
                </a:cubicBezTo>
                <a:cubicBezTo>
                  <a:pt x="5426962" y="2869033"/>
                  <a:pt x="5415021" y="2879307"/>
                  <a:pt x="5409745" y="2902632"/>
                </a:cubicBezTo>
                <a:cubicBezTo>
                  <a:pt x="5408912" y="2905687"/>
                  <a:pt x="5410301" y="2912907"/>
                  <a:pt x="5411689" y="2919849"/>
                </a:cubicBezTo>
                <a:cubicBezTo>
                  <a:pt x="5423629" y="2978995"/>
                  <a:pt x="5423907" y="2982049"/>
                  <a:pt x="5415854" y="3016760"/>
                </a:cubicBezTo>
                <a:cubicBezTo>
                  <a:pt x="5415576" y="3018426"/>
                  <a:pt x="5416132" y="3023424"/>
                  <a:pt x="5417520" y="3026479"/>
                </a:cubicBezTo>
                <a:cubicBezTo>
                  <a:pt x="5422518" y="3037308"/>
                  <a:pt x="5426962" y="3043695"/>
                  <a:pt x="5431127" y="3047305"/>
                </a:cubicBezTo>
                <a:cubicBezTo>
                  <a:pt x="5436680" y="3052025"/>
                  <a:pt x="5441678" y="3055913"/>
                  <a:pt x="5448065" y="3063410"/>
                </a:cubicBezTo>
                <a:cubicBezTo>
                  <a:pt x="5461949" y="3079793"/>
                  <a:pt x="5471391" y="3086458"/>
                  <a:pt x="5475833" y="3079793"/>
                </a:cubicBezTo>
                <a:cubicBezTo>
                  <a:pt x="5479999" y="3073406"/>
                  <a:pt x="5484719" y="3068686"/>
                  <a:pt x="5490273" y="3065076"/>
                </a:cubicBezTo>
                <a:cubicBezTo>
                  <a:pt x="5491939" y="3063966"/>
                  <a:pt x="5495549" y="3066187"/>
                  <a:pt x="5499714" y="3071185"/>
                </a:cubicBezTo>
                <a:cubicBezTo>
                  <a:pt x="5502491" y="3074517"/>
                  <a:pt x="5506656" y="3086180"/>
                  <a:pt x="5510266" y="3097565"/>
                </a:cubicBezTo>
                <a:cubicBezTo>
                  <a:pt x="5513320" y="3107006"/>
                  <a:pt x="5517763" y="3118113"/>
                  <a:pt x="5521095" y="3128110"/>
                </a:cubicBezTo>
                <a:cubicBezTo>
                  <a:pt x="5526649" y="3143938"/>
                  <a:pt x="5529148" y="3155878"/>
                  <a:pt x="5526927" y="3158377"/>
                </a:cubicBezTo>
                <a:cubicBezTo>
                  <a:pt x="5522206" y="3163375"/>
                  <a:pt x="5516375" y="3166430"/>
                  <a:pt x="5510266" y="3168374"/>
                </a:cubicBezTo>
                <a:cubicBezTo>
                  <a:pt x="5501936" y="3171150"/>
                  <a:pt x="5496660" y="3179481"/>
                  <a:pt x="5498326" y="3202528"/>
                </a:cubicBezTo>
                <a:cubicBezTo>
                  <a:pt x="5500269" y="3225854"/>
                  <a:pt x="5489717" y="3223632"/>
                  <a:pt x="5477499" y="3218079"/>
                </a:cubicBezTo>
                <a:cubicBezTo>
                  <a:pt x="5473889" y="3216412"/>
                  <a:pt x="5469169" y="3210303"/>
                  <a:pt x="5463338" y="3196697"/>
                </a:cubicBezTo>
                <a:cubicBezTo>
                  <a:pt x="5459173" y="3186701"/>
                  <a:pt x="5453619" y="3173094"/>
                  <a:pt x="5453341" y="3168651"/>
                </a:cubicBezTo>
                <a:cubicBezTo>
                  <a:pt x="5452508" y="3160043"/>
                  <a:pt x="5454730" y="3156711"/>
                  <a:pt x="5455563" y="3151435"/>
                </a:cubicBezTo>
                <a:cubicBezTo>
                  <a:pt x="5456951" y="3144215"/>
                  <a:pt x="5455563" y="3132553"/>
                  <a:pt x="5450842" y="3115059"/>
                </a:cubicBezTo>
                <a:cubicBezTo>
                  <a:pt x="5449731" y="3110893"/>
                  <a:pt x="5447788" y="3104507"/>
                  <a:pt x="5445844" y="3100619"/>
                </a:cubicBezTo>
                <a:cubicBezTo>
                  <a:pt x="5443900" y="3096732"/>
                  <a:pt x="5440846" y="3093400"/>
                  <a:pt x="5439179" y="3092011"/>
                </a:cubicBezTo>
                <a:cubicBezTo>
                  <a:pt x="5430294" y="3085347"/>
                  <a:pt x="5426406" y="3089512"/>
                  <a:pt x="5425295" y="3099509"/>
                </a:cubicBezTo>
                <a:cubicBezTo>
                  <a:pt x="5423907" y="3112282"/>
                  <a:pt x="5412800" y="3103119"/>
                  <a:pt x="5407246" y="3106173"/>
                </a:cubicBezTo>
                <a:cubicBezTo>
                  <a:pt x="5402525" y="3108672"/>
                  <a:pt x="5397249" y="3110061"/>
                  <a:pt x="5394195" y="3116169"/>
                </a:cubicBezTo>
                <a:cubicBezTo>
                  <a:pt x="5391141" y="3122279"/>
                  <a:pt x="5391418" y="3134774"/>
                  <a:pt x="5388641" y="3141438"/>
                </a:cubicBezTo>
                <a:cubicBezTo>
                  <a:pt x="5387808" y="3143938"/>
                  <a:pt x="5381144" y="3133108"/>
                  <a:pt x="5375313" y="3121445"/>
                </a:cubicBezTo>
                <a:cubicBezTo>
                  <a:pt x="5368926" y="3108395"/>
                  <a:pt x="5365038" y="3097565"/>
                  <a:pt x="5366149" y="3094510"/>
                </a:cubicBezTo>
                <a:cubicBezTo>
                  <a:pt x="5368648" y="3087290"/>
                  <a:pt x="5373091" y="3084236"/>
                  <a:pt x="5378089" y="3082015"/>
                </a:cubicBezTo>
                <a:cubicBezTo>
                  <a:pt x="5383088" y="3079793"/>
                  <a:pt x="5388364" y="3078405"/>
                  <a:pt x="5392251" y="3074795"/>
                </a:cubicBezTo>
                <a:cubicBezTo>
                  <a:pt x="5396417" y="3070908"/>
                  <a:pt x="5400859" y="3068131"/>
                  <a:pt x="5405302" y="3064521"/>
                </a:cubicBezTo>
                <a:cubicBezTo>
                  <a:pt x="5407246" y="3062855"/>
                  <a:pt x="5402525" y="3043417"/>
                  <a:pt x="5395861" y="3029811"/>
                </a:cubicBezTo>
                <a:cubicBezTo>
                  <a:pt x="5376979" y="2990102"/>
                  <a:pt x="5360873" y="2952337"/>
                  <a:pt x="5347822" y="2915406"/>
                </a:cubicBezTo>
                <a:cubicBezTo>
                  <a:pt x="5341158" y="2896801"/>
                  <a:pt x="5323941" y="2868755"/>
                  <a:pt x="5320609" y="2870421"/>
                </a:cubicBezTo>
                <a:cubicBezTo>
                  <a:pt x="5310057" y="2875420"/>
                  <a:pt x="5297840" y="2877086"/>
                  <a:pt x="5286177" y="2879863"/>
                </a:cubicBezTo>
                <a:cubicBezTo>
                  <a:pt x="5274514" y="2882362"/>
                  <a:pt x="5263130" y="2885971"/>
                  <a:pt x="5254244" y="2894580"/>
                </a:cubicBezTo>
                <a:cubicBezTo>
                  <a:pt x="5250078" y="2898467"/>
                  <a:pt x="5245080" y="2900133"/>
                  <a:pt x="5237305" y="2895690"/>
                </a:cubicBezTo>
                <a:cubicBezTo>
                  <a:pt x="5215646" y="2883195"/>
                  <a:pt x="5196764" y="2877363"/>
                  <a:pt x="5183712" y="2885416"/>
                </a:cubicBezTo>
                <a:cubicBezTo>
                  <a:pt x="5180936" y="2887082"/>
                  <a:pt x="5177048" y="2886249"/>
                  <a:pt x="5172605" y="2884305"/>
                </a:cubicBezTo>
                <a:cubicBezTo>
                  <a:pt x="5139839" y="2868478"/>
                  <a:pt x="5117902" y="2876253"/>
                  <a:pt x="5096521" y="2886249"/>
                </a:cubicBezTo>
                <a:cubicBezTo>
                  <a:pt x="5085135" y="2891803"/>
                  <a:pt x="5074306" y="2899023"/>
                  <a:pt x="5051536" y="2878474"/>
                </a:cubicBezTo>
                <a:cubicBezTo>
                  <a:pt x="5040151" y="2868200"/>
                  <a:pt x="5040429" y="2884305"/>
                  <a:pt x="5037097" y="2892636"/>
                </a:cubicBezTo>
                <a:cubicBezTo>
                  <a:pt x="5035708" y="2895968"/>
                  <a:pt x="5044594" y="2922903"/>
                  <a:pt x="5050148" y="2932344"/>
                </a:cubicBezTo>
                <a:cubicBezTo>
                  <a:pt x="5054868" y="2940675"/>
                  <a:pt x="5061533" y="2951782"/>
                  <a:pt x="5064032" y="2953448"/>
                </a:cubicBezTo>
                <a:cubicBezTo>
                  <a:pt x="5070419" y="2957613"/>
                  <a:pt x="5075417" y="2958724"/>
                  <a:pt x="5079860" y="2958447"/>
                </a:cubicBezTo>
                <a:cubicBezTo>
                  <a:pt x="5092355" y="2957891"/>
                  <a:pt x="5104296" y="2955670"/>
                  <a:pt x="5116514" y="2954559"/>
                </a:cubicBezTo>
                <a:cubicBezTo>
                  <a:pt x="5122622" y="2954003"/>
                  <a:pt x="5132897" y="2967055"/>
                  <a:pt x="5147614" y="2992324"/>
                </a:cubicBezTo>
                <a:cubicBezTo>
                  <a:pt x="5152335" y="3000654"/>
                  <a:pt x="5157611" y="3007318"/>
                  <a:pt x="5160943" y="3009818"/>
                </a:cubicBezTo>
                <a:cubicBezTo>
                  <a:pt x="5166219" y="3013983"/>
                  <a:pt x="5170384" y="3015649"/>
                  <a:pt x="5173716" y="3015371"/>
                </a:cubicBezTo>
                <a:cubicBezTo>
                  <a:pt x="5190932" y="3014538"/>
                  <a:pt x="5206760" y="3010650"/>
                  <a:pt x="5220367" y="3001487"/>
                </a:cubicBezTo>
                <a:cubicBezTo>
                  <a:pt x="5240082" y="2988158"/>
                  <a:pt x="5261741" y="2978717"/>
                  <a:pt x="5282845" y="2968443"/>
                </a:cubicBezTo>
                <a:cubicBezTo>
                  <a:pt x="5287010" y="2966499"/>
                  <a:pt x="5300894" y="2988992"/>
                  <a:pt x="5309225" y="3011484"/>
                </a:cubicBezTo>
                <a:cubicBezTo>
                  <a:pt x="5319221" y="3037863"/>
                  <a:pt x="5332272" y="3068131"/>
                  <a:pt x="5337270" y="3088401"/>
                </a:cubicBezTo>
                <a:cubicBezTo>
                  <a:pt x="5344490" y="3117280"/>
                  <a:pt x="5346156" y="3137551"/>
                  <a:pt x="5338659" y="3139772"/>
                </a:cubicBezTo>
                <a:cubicBezTo>
                  <a:pt x="5335604" y="3140606"/>
                  <a:pt x="5331717" y="3140050"/>
                  <a:pt x="5335049" y="3153656"/>
                </a:cubicBezTo>
                <a:cubicBezTo>
                  <a:pt x="5335882" y="3156711"/>
                  <a:pt x="5337826" y="3162542"/>
                  <a:pt x="5339770" y="3165874"/>
                </a:cubicBezTo>
                <a:cubicBezTo>
                  <a:pt x="5342269" y="3170873"/>
                  <a:pt x="5346989" y="3178925"/>
                  <a:pt x="5347544" y="3178370"/>
                </a:cubicBezTo>
                <a:cubicBezTo>
                  <a:pt x="5353931" y="3171983"/>
                  <a:pt x="5357263" y="3158932"/>
                  <a:pt x="5376423" y="3181425"/>
                </a:cubicBezTo>
                <a:cubicBezTo>
                  <a:pt x="5381144" y="3186978"/>
                  <a:pt x="5381144" y="3181702"/>
                  <a:pt x="5379200" y="3173094"/>
                </a:cubicBezTo>
                <a:cubicBezTo>
                  <a:pt x="5378367" y="3169206"/>
                  <a:pt x="5377812" y="3163931"/>
                  <a:pt x="5378645" y="3165041"/>
                </a:cubicBezTo>
                <a:cubicBezTo>
                  <a:pt x="5393084" y="3186978"/>
                  <a:pt x="5396417" y="3181425"/>
                  <a:pt x="5401692" y="3180592"/>
                </a:cubicBezTo>
                <a:cubicBezTo>
                  <a:pt x="5404747" y="3180036"/>
                  <a:pt x="5415576" y="3198641"/>
                  <a:pt x="5423352" y="3216135"/>
                </a:cubicBezTo>
                <a:cubicBezTo>
                  <a:pt x="5433070" y="3238349"/>
                  <a:pt x="5442512" y="3260564"/>
                  <a:pt x="5452786" y="3282501"/>
                </a:cubicBezTo>
                <a:cubicBezTo>
                  <a:pt x="5461949" y="3302216"/>
                  <a:pt x="5465837" y="3314712"/>
                  <a:pt x="5465837" y="3321931"/>
                </a:cubicBezTo>
                <a:cubicBezTo>
                  <a:pt x="5465559" y="3336093"/>
                  <a:pt x="5462227" y="3344424"/>
                  <a:pt x="5464171" y="3361917"/>
                </a:cubicBezTo>
                <a:cubicBezTo>
                  <a:pt x="5468336" y="3402459"/>
                  <a:pt x="5460561" y="3417454"/>
                  <a:pt x="5438624" y="3403847"/>
                </a:cubicBezTo>
                <a:cubicBezTo>
                  <a:pt x="5431404" y="3399404"/>
                  <a:pt x="5432237" y="3409956"/>
                  <a:pt x="5434459" y="3423841"/>
                </a:cubicBezTo>
                <a:cubicBezTo>
                  <a:pt x="5436125" y="3433837"/>
                  <a:pt x="5438069" y="3445222"/>
                  <a:pt x="5436680" y="3449109"/>
                </a:cubicBezTo>
                <a:cubicBezTo>
                  <a:pt x="5430571" y="3466326"/>
                  <a:pt x="5424740" y="3484653"/>
                  <a:pt x="5406691" y="3476878"/>
                </a:cubicBezTo>
                <a:cubicBezTo>
                  <a:pt x="5398083" y="3473268"/>
                  <a:pt x="5392807" y="3477711"/>
                  <a:pt x="5386698" y="3479654"/>
                </a:cubicBezTo>
                <a:cubicBezTo>
                  <a:pt x="5383643" y="3480488"/>
                  <a:pt x="5380866" y="3476600"/>
                  <a:pt x="5375590" y="3463271"/>
                </a:cubicBezTo>
                <a:cubicBezTo>
                  <a:pt x="5371147" y="3451886"/>
                  <a:pt x="5367815" y="3442723"/>
                  <a:pt x="5368371" y="3438002"/>
                </a:cubicBezTo>
                <a:cubicBezTo>
                  <a:pt x="5368648" y="3433837"/>
                  <a:pt x="5369204" y="3430227"/>
                  <a:pt x="5370870" y="3428283"/>
                </a:cubicBezTo>
                <a:cubicBezTo>
                  <a:pt x="5374757" y="3423841"/>
                  <a:pt x="5379756" y="3421619"/>
                  <a:pt x="5383643" y="3417176"/>
                </a:cubicBezTo>
                <a:cubicBezTo>
                  <a:pt x="5390863" y="3409401"/>
                  <a:pt x="5396417" y="3398849"/>
                  <a:pt x="5398360" y="3379967"/>
                </a:cubicBezTo>
                <a:cubicBezTo>
                  <a:pt x="5399749" y="3365527"/>
                  <a:pt x="5405302" y="3359418"/>
                  <a:pt x="5407801" y="3347201"/>
                </a:cubicBezTo>
                <a:cubicBezTo>
                  <a:pt x="5408357" y="3344979"/>
                  <a:pt x="5402803" y="3331095"/>
                  <a:pt x="5399471" y="3322209"/>
                </a:cubicBezTo>
                <a:cubicBezTo>
                  <a:pt x="5399193" y="3321376"/>
                  <a:pt x="5393917" y="3314434"/>
                  <a:pt x="5393084" y="3314712"/>
                </a:cubicBezTo>
                <a:cubicBezTo>
                  <a:pt x="5372814" y="3322209"/>
                  <a:pt x="5351988" y="3328596"/>
                  <a:pt x="5333660" y="3339703"/>
                </a:cubicBezTo>
                <a:cubicBezTo>
                  <a:pt x="5326996" y="3343591"/>
                  <a:pt x="5320887" y="3347756"/>
                  <a:pt x="5307281" y="3334982"/>
                </a:cubicBezTo>
                <a:cubicBezTo>
                  <a:pt x="5302005" y="3329984"/>
                  <a:pt x="5298395" y="3330817"/>
                  <a:pt x="5295896" y="3333039"/>
                </a:cubicBezTo>
                <a:cubicBezTo>
                  <a:pt x="5283400" y="3344424"/>
                  <a:pt x="5263130" y="3339425"/>
                  <a:pt x="5265351" y="3381355"/>
                </a:cubicBezTo>
                <a:cubicBezTo>
                  <a:pt x="5265628" y="3388297"/>
                  <a:pt x="5259520" y="3384132"/>
                  <a:pt x="5255354" y="3382466"/>
                </a:cubicBezTo>
                <a:cubicBezTo>
                  <a:pt x="5251189" y="3380800"/>
                  <a:pt x="5244247" y="3374136"/>
                  <a:pt x="5246191" y="3384688"/>
                </a:cubicBezTo>
                <a:cubicBezTo>
                  <a:pt x="5250356" y="3410789"/>
                  <a:pt x="5242025" y="3410234"/>
                  <a:pt x="5235361" y="3413566"/>
                </a:cubicBezTo>
                <a:cubicBezTo>
                  <a:pt x="5215368" y="3424118"/>
                  <a:pt x="5193709" y="3451886"/>
                  <a:pt x="5180936" y="3481320"/>
                </a:cubicBezTo>
                <a:cubicBezTo>
                  <a:pt x="5178714" y="3486596"/>
                  <a:pt x="5175660" y="3490484"/>
                  <a:pt x="5168162" y="3484097"/>
                </a:cubicBezTo>
                <a:cubicBezTo>
                  <a:pt x="5160943" y="3477711"/>
                  <a:pt x="5152335" y="3468825"/>
                  <a:pt x="5150669" y="3475489"/>
                </a:cubicBezTo>
                <a:cubicBezTo>
                  <a:pt x="5146503" y="3489929"/>
                  <a:pt x="5127066" y="3470213"/>
                  <a:pt x="5125677" y="3490762"/>
                </a:cubicBezTo>
                <a:cubicBezTo>
                  <a:pt x="5124566" y="3508811"/>
                  <a:pt x="5113182" y="3505201"/>
                  <a:pt x="5106517" y="3511033"/>
                </a:cubicBezTo>
                <a:cubicBezTo>
                  <a:pt x="5104851" y="3512421"/>
                  <a:pt x="5100964" y="3509089"/>
                  <a:pt x="5097354" y="3505201"/>
                </a:cubicBezTo>
                <a:cubicBezTo>
                  <a:pt x="5092911" y="3500758"/>
                  <a:pt x="5087635" y="3490484"/>
                  <a:pt x="5082359" y="3479377"/>
                </a:cubicBezTo>
                <a:cubicBezTo>
                  <a:pt x="5076527" y="3466604"/>
                  <a:pt x="5072918" y="3456607"/>
                  <a:pt x="5075139" y="3454941"/>
                </a:cubicBezTo>
                <a:cubicBezTo>
                  <a:pt x="5088190" y="3444667"/>
                  <a:pt x="5092355" y="3414955"/>
                  <a:pt x="5119013" y="3435225"/>
                </a:cubicBezTo>
                <a:cubicBezTo>
                  <a:pt x="5135396" y="3431893"/>
                  <a:pt x="5145670" y="3415788"/>
                  <a:pt x="5149280" y="3385243"/>
                </a:cubicBezTo>
                <a:cubicBezTo>
                  <a:pt x="5149558" y="3381911"/>
                  <a:pt x="5145948" y="3370248"/>
                  <a:pt x="5143727" y="3361917"/>
                </a:cubicBezTo>
                <a:cubicBezTo>
                  <a:pt x="5140672" y="3350255"/>
                  <a:pt x="5131508" y="3337759"/>
                  <a:pt x="5127898" y="3341369"/>
                </a:cubicBezTo>
                <a:cubicBezTo>
                  <a:pt x="5112904" y="3357752"/>
                  <a:pt x="5085969" y="3347756"/>
                  <a:pt x="5068475" y="3358863"/>
                </a:cubicBezTo>
                <a:cubicBezTo>
                  <a:pt x="5063754" y="3361917"/>
                  <a:pt x="5055146" y="3355253"/>
                  <a:pt x="5045150" y="3344701"/>
                </a:cubicBezTo>
                <a:cubicBezTo>
                  <a:pt x="5043483" y="3342757"/>
                  <a:pt x="5040151" y="3336926"/>
                  <a:pt x="5037374" y="3331928"/>
                </a:cubicBezTo>
                <a:cubicBezTo>
                  <a:pt x="5033487" y="3324153"/>
                  <a:pt x="5029877" y="3313323"/>
                  <a:pt x="5032098" y="3311935"/>
                </a:cubicBezTo>
                <a:cubicBezTo>
                  <a:pt x="5039318" y="3307492"/>
                  <a:pt x="5050703" y="3311657"/>
                  <a:pt x="5052092" y="3293886"/>
                </a:cubicBezTo>
                <a:cubicBezTo>
                  <a:pt x="5052369" y="3288332"/>
                  <a:pt x="5051259" y="3282501"/>
                  <a:pt x="5046816" y="3273893"/>
                </a:cubicBezTo>
                <a:cubicBezTo>
                  <a:pt x="5044316" y="3269172"/>
                  <a:pt x="5041262" y="3263896"/>
                  <a:pt x="5039318" y="3261675"/>
                </a:cubicBezTo>
                <a:cubicBezTo>
                  <a:pt x="5033209" y="3254732"/>
                  <a:pt x="5024879" y="3243348"/>
                  <a:pt x="5022102" y="3244180"/>
                </a:cubicBezTo>
                <a:cubicBezTo>
                  <a:pt x="5013772" y="3246680"/>
                  <a:pt x="5005163" y="3248624"/>
                  <a:pt x="5001553" y="3261119"/>
                </a:cubicBezTo>
                <a:cubicBezTo>
                  <a:pt x="4993779" y="3288054"/>
                  <a:pt x="4977395" y="3295552"/>
                  <a:pt x="4952404" y="3284167"/>
                </a:cubicBezTo>
                <a:cubicBezTo>
                  <a:pt x="4949627" y="3282778"/>
                  <a:pt x="4947961" y="3284722"/>
                  <a:pt x="4946017" y="3285833"/>
                </a:cubicBezTo>
                <a:cubicBezTo>
                  <a:pt x="4943518" y="3287221"/>
                  <a:pt x="4945184" y="3294996"/>
                  <a:pt x="4951293" y="3306104"/>
                </a:cubicBezTo>
                <a:cubicBezTo>
                  <a:pt x="4956014" y="3314989"/>
                  <a:pt x="4962678" y="3326096"/>
                  <a:pt x="4965455" y="3328318"/>
                </a:cubicBezTo>
                <a:cubicBezTo>
                  <a:pt x="4972397" y="3333872"/>
                  <a:pt x="4977395" y="3334427"/>
                  <a:pt x="4983504" y="3338037"/>
                </a:cubicBezTo>
                <a:cubicBezTo>
                  <a:pt x="4984893" y="3338870"/>
                  <a:pt x="4987947" y="3343868"/>
                  <a:pt x="4990169" y="3346923"/>
                </a:cubicBezTo>
                <a:cubicBezTo>
                  <a:pt x="4991279" y="3350810"/>
                  <a:pt x="4993223" y="3356364"/>
                  <a:pt x="4993223" y="3358030"/>
                </a:cubicBezTo>
                <a:cubicBezTo>
                  <a:pt x="4993223" y="3372747"/>
                  <a:pt x="4982949" y="3367193"/>
                  <a:pt x="4989058" y="3393296"/>
                </a:cubicBezTo>
                <a:cubicBezTo>
                  <a:pt x="4991557" y="3404125"/>
                  <a:pt x="4991002" y="3404958"/>
                  <a:pt x="4985726" y="3399404"/>
                </a:cubicBezTo>
                <a:cubicBezTo>
                  <a:pt x="4979895" y="3393018"/>
                  <a:pt x="4975729" y="3392185"/>
                  <a:pt x="4972397" y="3392462"/>
                </a:cubicBezTo>
                <a:cubicBezTo>
                  <a:pt x="4967676" y="3392740"/>
                  <a:pt x="4967676" y="3402737"/>
                  <a:pt x="4974896" y="3424951"/>
                </a:cubicBezTo>
                <a:cubicBezTo>
                  <a:pt x="4976840" y="3430227"/>
                  <a:pt x="4978228" y="3435225"/>
                  <a:pt x="4980172" y="3440501"/>
                </a:cubicBezTo>
                <a:cubicBezTo>
                  <a:pt x="4998777" y="3496871"/>
                  <a:pt x="4998777" y="3500203"/>
                  <a:pt x="4981561" y="3494649"/>
                </a:cubicBezTo>
                <a:cubicBezTo>
                  <a:pt x="4980450" y="3494372"/>
                  <a:pt x="4977118" y="3489651"/>
                  <a:pt x="4975451" y="3485763"/>
                </a:cubicBezTo>
                <a:cubicBezTo>
                  <a:pt x="4973230" y="3481043"/>
                  <a:pt x="4969898" y="3472157"/>
                  <a:pt x="4969620" y="3470213"/>
                </a:cubicBezTo>
                <a:cubicBezTo>
                  <a:pt x="4969065" y="3461605"/>
                  <a:pt x="4969620" y="3455774"/>
                  <a:pt x="4969065" y="3447443"/>
                </a:cubicBezTo>
                <a:cubicBezTo>
                  <a:pt x="4968787" y="3441890"/>
                  <a:pt x="4967676" y="3434948"/>
                  <a:pt x="4965733" y="3426895"/>
                </a:cubicBezTo>
                <a:cubicBezTo>
                  <a:pt x="4965177" y="3424118"/>
                  <a:pt x="4961012" y="3415510"/>
                  <a:pt x="4958513" y="3410789"/>
                </a:cubicBezTo>
                <a:cubicBezTo>
                  <a:pt x="4956569" y="3407180"/>
                  <a:pt x="4953515" y="3403014"/>
                  <a:pt x="4952959" y="3403292"/>
                </a:cubicBezTo>
                <a:cubicBezTo>
                  <a:pt x="4946017" y="3408846"/>
                  <a:pt x="4929912" y="3392462"/>
                  <a:pt x="4918805" y="3387742"/>
                </a:cubicBezTo>
                <a:cubicBezTo>
                  <a:pt x="4917694" y="3387186"/>
                  <a:pt x="4918249" y="3391352"/>
                  <a:pt x="4918527" y="3394128"/>
                </a:cubicBezTo>
                <a:cubicBezTo>
                  <a:pt x="4918805" y="3397183"/>
                  <a:pt x="4919082" y="3400515"/>
                  <a:pt x="4920471" y="3404958"/>
                </a:cubicBezTo>
                <a:cubicBezTo>
                  <a:pt x="4932411" y="3442723"/>
                  <a:pt x="4937409" y="3467159"/>
                  <a:pt x="4922692" y="3456052"/>
                </a:cubicBezTo>
                <a:cubicBezTo>
                  <a:pt x="4917971" y="3452442"/>
                  <a:pt x="4914639" y="3454385"/>
                  <a:pt x="4914917" y="3461883"/>
                </a:cubicBezTo>
                <a:cubicBezTo>
                  <a:pt x="4917694" y="3506034"/>
                  <a:pt x="4901866" y="3510199"/>
                  <a:pt x="4884927" y="3511865"/>
                </a:cubicBezTo>
                <a:cubicBezTo>
                  <a:pt x="4882150" y="3512143"/>
                  <a:pt x="4877708" y="3505479"/>
                  <a:pt x="4872709" y="3495205"/>
                </a:cubicBezTo>
                <a:cubicBezTo>
                  <a:pt x="4866045" y="3481598"/>
                  <a:pt x="4860214" y="3461050"/>
                  <a:pt x="4862158" y="3457718"/>
                </a:cubicBezTo>
                <a:cubicBezTo>
                  <a:pt x="4863546" y="3455496"/>
                  <a:pt x="4864101" y="3451609"/>
                  <a:pt x="4866045" y="3450776"/>
                </a:cubicBezTo>
                <a:cubicBezTo>
                  <a:pt x="4867989" y="3450220"/>
                  <a:pt x="4871043" y="3451609"/>
                  <a:pt x="4874376" y="3453830"/>
                </a:cubicBezTo>
                <a:cubicBezTo>
                  <a:pt x="4886871" y="3462716"/>
                  <a:pt x="4887704" y="3446888"/>
                  <a:pt x="4887982" y="3430227"/>
                </a:cubicBezTo>
                <a:cubicBezTo>
                  <a:pt x="4887982" y="3423007"/>
                  <a:pt x="4884372" y="3409401"/>
                  <a:pt x="4875208" y="3389408"/>
                </a:cubicBezTo>
                <a:cubicBezTo>
                  <a:pt x="4870488" y="3379412"/>
                  <a:pt x="4866323" y="3368859"/>
                  <a:pt x="4861880" y="3358585"/>
                </a:cubicBezTo>
                <a:cubicBezTo>
                  <a:pt x="4861880" y="3358585"/>
                  <a:pt x="4861880" y="3358585"/>
                  <a:pt x="4861880" y="3358308"/>
                </a:cubicBezTo>
                <a:cubicBezTo>
                  <a:pt x="4861880" y="3353587"/>
                  <a:pt x="4862435" y="3350533"/>
                  <a:pt x="4861602" y="3344701"/>
                </a:cubicBezTo>
                <a:cubicBezTo>
                  <a:pt x="4861602" y="3344146"/>
                  <a:pt x="4861602" y="3343868"/>
                  <a:pt x="4861324" y="3343313"/>
                </a:cubicBezTo>
                <a:cubicBezTo>
                  <a:pt x="4860769" y="3340814"/>
                  <a:pt x="4860214" y="3337759"/>
                  <a:pt x="4859103" y="3333872"/>
                </a:cubicBezTo>
                <a:cubicBezTo>
                  <a:pt x="4856882" y="3330262"/>
                  <a:pt x="4855216" y="3327763"/>
                  <a:pt x="4853549" y="3325819"/>
                </a:cubicBezTo>
                <a:cubicBezTo>
                  <a:pt x="4852994" y="3324986"/>
                  <a:pt x="4852439" y="3324708"/>
                  <a:pt x="4851883" y="3324153"/>
                </a:cubicBezTo>
                <a:cubicBezTo>
                  <a:pt x="4851050" y="3323320"/>
                  <a:pt x="4850217" y="3322487"/>
                  <a:pt x="4849662" y="3321931"/>
                </a:cubicBezTo>
                <a:cubicBezTo>
                  <a:pt x="4849106" y="3321654"/>
                  <a:pt x="4848551" y="3321376"/>
                  <a:pt x="4847996" y="3321376"/>
                </a:cubicBezTo>
                <a:cubicBezTo>
                  <a:pt x="4847718" y="3321376"/>
                  <a:pt x="4847163" y="3321098"/>
                  <a:pt x="4846885" y="3321098"/>
                </a:cubicBezTo>
                <a:cubicBezTo>
                  <a:pt x="4846330" y="3321098"/>
                  <a:pt x="4845497" y="3321376"/>
                  <a:pt x="4844941" y="3321654"/>
                </a:cubicBezTo>
                <a:cubicBezTo>
                  <a:pt x="4837721" y="3307770"/>
                  <a:pt x="4830502" y="3295274"/>
                  <a:pt x="4826059" y="3293053"/>
                </a:cubicBezTo>
                <a:cubicBezTo>
                  <a:pt x="4808843" y="3284722"/>
                  <a:pt x="4791626" y="3276392"/>
                  <a:pt x="4779686" y="3281112"/>
                </a:cubicBezTo>
                <a:cubicBezTo>
                  <a:pt x="4772744" y="3283889"/>
                  <a:pt x="4764136" y="3282778"/>
                  <a:pt x="4757749" y="3286388"/>
                </a:cubicBezTo>
                <a:cubicBezTo>
                  <a:pt x="4747475" y="3292497"/>
                  <a:pt x="4734702" y="3291942"/>
                  <a:pt x="4716375" y="3278058"/>
                </a:cubicBezTo>
                <a:cubicBezTo>
                  <a:pt x="4702768" y="3267506"/>
                  <a:pt x="4695826" y="3272504"/>
                  <a:pt x="4689162" y="3278058"/>
                </a:cubicBezTo>
                <a:cubicBezTo>
                  <a:pt x="4688607" y="3278613"/>
                  <a:pt x="4685552" y="3274725"/>
                  <a:pt x="4683053" y="3270838"/>
                </a:cubicBezTo>
                <a:cubicBezTo>
                  <a:pt x="4679721" y="3265007"/>
                  <a:pt x="4676389" y="3254455"/>
                  <a:pt x="4678332" y="3252511"/>
                </a:cubicBezTo>
                <a:cubicBezTo>
                  <a:pt x="4683886" y="3246957"/>
                  <a:pt x="4691106" y="3244736"/>
                  <a:pt x="4696937" y="3240015"/>
                </a:cubicBezTo>
                <a:cubicBezTo>
                  <a:pt x="4699436" y="3238072"/>
                  <a:pt x="4700547" y="3232796"/>
                  <a:pt x="4702213" y="3228630"/>
                </a:cubicBezTo>
                <a:cubicBezTo>
                  <a:pt x="4704157" y="3223632"/>
                  <a:pt x="4698881" y="3195031"/>
                  <a:pt x="4694716" y="3186978"/>
                </a:cubicBezTo>
                <a:cubicBezTo>
                  <a:pt x="4687496" y="3173650"/>
                  <a:pt x="4680276" y="3163375"/>
                  <a:pt x="4673057" y="3151435"/>
                </a:cubicBezTo>
                <a:cubicBezTo>
                  <a:pt x="4665837" y="3139495"/>
                  <a:pt x="4656951" y="3116169"/>
                  <a:pt x="4656396" y="3108395"/>
                </a:cubicBezTo>
                <a:cubicBezTo>
                  <a:pt x="4656118" y="3105618"/>
                  <a:pt x="4655563" y="3102008"/>
                  <a:pt x="4655840" y="3099786"/>
                </a:cubicBezTo>
                <a:cubicBezTo>
                  <a:pt x="4656673" y="3091734"/>
                  <a:pt x="4657784" y="3084236"/>
                  <a:pt x="4663893" y="3087290"/>
                </a:cubicBezTo>
                <a:cubicBezTo>
                  <a:pt x="4651953" y="3062577"/>
                  <a:pt x="4648620" y="3047027"/>
                  <a:pt x="4646399" y="3033698"/>
                </a:cubicBezTo>
                <a:cubicBezTo>
                  <a:pt x="4645011" y="3025090"/>
                  <a:pt x="4647510" y="3025645"/>
                  <a:pt x="4652786" y="3035919"/>
                </a:cubicBezTo>
                <a:cubicBezTo>
                  <a:pt x="4657229" y="3044805"/>
                  <a:pt x="4663893" y="3058134"/>
                  <a:pt x="4665837" y="3065076"/>
                </a:cubicBezTo>
                <a:cubicBezTo>
                  <a:pt x="4671668" y="3084514"/>
                  <a:pt x="4672223" y="3094510"/>
                  <a:pt x="4664448" y="3088124"/>
                </a:cubicBezTo>
                <a:cubicBezTo>
                  <a:pt x="4669724" y="3097009"/>
                  <a:pt x="4674723" y="3105618"/>
                  <a:pt x="4679999" y="3114781"/>
                </a:cubicBezTo>
                <a:cubicBezTo>
                  <a:pt x="4697492" y="3143938"/>
                  <a:pt x="4710266" y="3174760"/>
                  <a:pt x="4720818" y="3207527"/>
                </a:cubicBezTo>
                <a:cubicBezTo>
                  <a:pt x="4721651" y="3209748"/>
                  <a:pt x="4726371" y="3218634"/>
                  <a:pt x="4726927" y="3218912"/>
                </a:cubicBezTo>
                <a:cubicBezTo>
                  <a:pt x="4738312" y="3223354"/>
                  <a:pt x="4741921" y="3210581"/>
                  <a:pt x="4749419" y="3206971"/>
                </a:cubicBezTo>
                <a:cubicBezTo>
                  <a:pt x="4751640" y="3205861"/>
                  <a:pt x="4751640" y="3201418"/>
                  <a:pt x="4748031" y="3191143"/>
                </a:cubicBezTo>
                <a:cubicBezTo>
                  <a:pt x="4744143" y="3180869"/>
                  <a:pt x="4739700" y="3173927"/>
                  <a:pt x="4734979" y="3169206"/>
                </a:cubicBezTo>
                <a:cubicBezTo>
                  <a:pt x="4733313" y="3167540"/>
                  <a:pt x="4730537" y="3163931"/>
                  <a:pt x="4728593" y="3159766"/>
                </a:cubicBezTo>
                <a:cubicBezTo>
                  <a:pt x="4722761" y="3147548"/>
                  <a:pt x="4720818" y="3139772"/>
                  <a:pt x="4722761" y="3137829"/>
                </a:cubicBezTo>
                <a:cubicBezTo>
                  <a:pt x="4726927" y="3133941"/>
                  <a:pt x="4729981" y="3127554"/>
                  <a:pt x="4735535" y="3127277"/>
                </a:cubicBezTo>
                <a:cubicBezTo>
                  <a:pt x="4751363" y="3125888"/>
                  <a:pt x="4764136" y="3117835"/>
                  <a:pt x="4771356" y="3098120"/>
                </a:cubicBezTo>
                <a:cubicBezTo>
                  <a:pt x="4773300" y="3092566"/>
                  <a:pt x="4778020" y="3092289"/>
                  <a:pt x="4782463" y="3092011"/>
                </a:cubicBezTo>
                <a:cubicBezTo>
                  <a:pt x="4790238" y="3091456"/>
                  <a:pt x="4800790" y="3096732"/>
                  <a:pt x="4806899" y="3092289"/>
                </a:cubicBezTo>
                <a:cubicBezTo>
                  <a:pt x="4815229" y="3086458"/>
                  <a:pt x="4830224" y="3098398"/>
                  <a:pt x="4849940" y="3122279"/>
                </a:cubicBezTo>
                <a:cubicBezTo>
                  <a:pt x="4858825" y="3133108"/>
                  <a:pt x="4864657" y="3135607"/>
                  <a:pt x="4864934" y="3125888"/>
                </a:cubicBezTo>
                <a:cubicBezTo>
                  <a:pt x="4865212" y="3114226"/>
                  <a:pt x="4867989" y="3107284"/>
                  <a:pt x="4875764" y="3111449"/>
                </a:cubicBezTo>
                <a:cubicBezTo>
                  <a:pt x="4878818" y="3113115"/>
                  <a:pt x="4882150" y="3115059"/>
                  <a:pt x="4882984" y="3112004"/>
                </a:cubicBezTo>
                <a:cubicBezTo>
                  <a:pt x="4887982" y="3094788"/>
                  <a:pt x="4894924" y="3082570"/>
                  <a:pt x="4908253" y="3083125"/>
                </a:cubicBezTo>
                <a:cubicBezTo>
                  <a:pt x="4921303" y="3083681"/>
                  <a:pt x="4930189" y="3074795"/>
                  <a:pt x="4940186" y="3068408"/>
                </a:cubicBezTo>
                <a:cubicBezTo>
                  <a:pt x="4947406" y="3063688"/>
                  <a:pt x="4953792" y="3057301"/>
                  <a:pt x="4959624" y="3049526"/>
                </a:cubicBezTo>
                <a:cubicBezTo>
                  <a:pt x="4961845" y="3046749"/>
                  <a:pt x="4961845" y="3039252"/>
                  <a:pt x="4961012" y="3030644"/>
                </a:cubicBezTo>
                <a:cubicBezTo>
                  <a:pt x="4959624" y="3017870"/>
                  <a:pt x="4962678" y="3014816"/>
                  <a:pt x="4969065" y="3018703"/>
                </a:cubicBezTo>
                <a:cubicBezTo>
                  <a:pt x="4972119" y="3020647"/>
                  <a:pt x="4976562" y="3025368"/>
                  <a:pt x="4977673" y="3022869"/>
                </a:cubicBezTo>
                <a:cubicBezTo>
                  <a:pt x="4989613" y="2998432"/>
                  <a:pt x="5007107" y="2985104"/>
                  <a:pt x="5011828" y="2945673"/>
                </a:cubicBezTo>
                <a:cubicBezTo>
                  <a:pt x="5012661" y="2939564"/>
                  <a:pt x="5008773" y="2925402"/>
                  <a:pt x="5002942" y="2909852"/>
                </a:cubicBezTo>
                <a:cubicBezTo>
                  <a:pt x="5000165" y="2902632"/>
                  <a:pt x="4993501" y="2890970"/>
                  <a:pt x="4988780" y="2882639"/>
                </a:cubicBezTo>
                <a:cubicBezTo>
                  <a:pt x="4986559" y="2879029"/>
                  <a:pt x="4984060" y="2876808"/>
                  <a:pt x="4983227" y="2876808"/>
                </a:cubicBezTo>
                <a:cubicBezTo>
                  <a:pt x="4971009" y="2877919"/>
                  <a:pt x="4958790" y="2879029"/>
                  <a:pt x="4946850" y="2881251"/>
                </a:cubicBezTo>
                <a:cubicBezTo>
                  <a:pt x="4939075" y="2882639"/>
                  <a:pt x="4940741" y="2902355"/>
                  <a:pt x="4947128" y="2930956"/>
                </a:cubicBezTo>
                <a:cubicBezTo>
                  <a:pt x="4951016" y="2948450"/>
                  <a:pt x="4943518" y="2942063"/>
                  <a:pt x="4930467" y="2918738"/>
                </a:cubicBezTo>
                <a:cubicBezTo>
                  <a:pt x="4927690" y="2914018"/>
                  <a:pt x="4925191" y="2909574"/>
                  <a:pt x="4922414" y="2904299"/>
                </a:cubicBezTo>
                <a:cubicBezTo>
                  <a:pt x="4916583" y="2893191"/>
                  <a:pt x="4911029" y="2880418"/>
                  <a:pt x="4910196" y="2874587"/>
                </a:cubicBezTo>
                <a:cubicBezTo>
                  <a:pt x="4905198" y="2835989"/>
                  <a:pt x="4909086" y="2814607"/>
                  <a:pt x="4920748" y="2809054"/>
                </a:cubicBezTo>
                <a:cubicBezTo>
                  <a:pt x="4929356" y="2804889"/>
                  <a:pt x="4939631" y="2804889"/>
                  <a:pt x="4948239" y="2800446"/>
                </a:cubicBezTo>
                <a:cubicBezTo>
                  <a:pt x="4952959" y="2797947"/>
                  <a:pt x="4954903" y="2789894"/>
                  <a:pt x="4949627" y="2767957"/>
                </a:cubicBezTo>
                <a:cubicBezTo>
                  <a:pt x="4947128" y="2757127"/>
                  <a:pt x="4944074" y="2749908"/>
                  <a:pt x="4937687" y="2742133"/>
                </a:cubicBezTo>
                <a:cubicBezTo>
                  <a:pt x="4916861" y="2716586"/>
                  <a:pt x="4916861" y="2716586"/>
                  <a:pt x="4905476" y="2685763"/>
                </a:cubicBezTo>
                <a:cubicBezTo>
                  <a:pt x="4903532" y="2680487"/>
                  <a:pt x="4901588" y="2675211"/>
                  <a:pt x="4899922" y="2670213"/>
                </a:cubicBezTo>
                <a:cubicBezTo>
                  <a:pt x="4886316" y="2629394"/>
                  <a:pt x="4867711" y="2594406"/>
                  <a:pt x="4848273" y="2559141"/>
                </a:cubicBezTo>
                <a:cubicBezTo>
                  <a:pt x="4842164" y="2547756"/>
                  <a:pt x="4833001" y="2521654"/>
                  <a:pt x="4833279" y="2516378"/>
                </a:cubicBezTo>
                <a:cubicBezTo>
                  <a:pt x="4833556" y="2511935"/>
                  <a:pt x="4834667" y="2509713"/>
                  <a:pt x="4835778" y="2506659"/>
                </a:cubicBezTo>
                <a:cubicBezTo>
                  <a:pt x="4836889" y="2503604"/>
                  <a:pt x="4840498" y="2506659"/>
                  <a:pt x="4846607" y="2517766"/>
                </a:cubicBezTo>
                <a:cubicBezTo>
                  <a:pt x="4851328" y="2526652"/>
                  <a:pt x="4857715" y="2538870"/>
                  <a:pt x="4860769" y="2547478"/>
                </a:cubicBezTo>
                <a:cubicBezTo>
                  <a:pt x="4866600" y="2563306"/>
                  <a:pt x="4871043" y="2577467"/>
                  <a:pt x="4875764" y="2592462"/>
                </a:cubicBezTo>
                <a:cubicBezTo>
                  <a:pt x="4879374" y="2603570"/>
                  <a:pt x="4884094" y="2614121"/>
                  <a:pt x="4890203" y="2624396"/>
                </a:cubicBezTo>
                <a:cubicBezTo>
                  <a:pt x="4897979" y="2638002"/>
                  <a:pt x="4906309" y="2647443"/>
                  <a:pt x="4907697" y="2644111"/>
                </a:cubicBezTo>
                <a:cubicBezTo>
                  <a:pt x="4908808" y="2641334"/>
                  <a:pt x="4909086" y="2637447"/>
                  <a:pt x="4909641" y="2633559"/>
                </a:cubicBezTo>
                <a:cubicBezTo>
                  <a:pt x="4910752" y="2626062"/>
                  <a:pt x="4915472" y="2626340"/>
                  <a:pt x="4921859" y="2630505"/>
                </a:cubicBezTo>
                <a:cubicBezTo>
                  <a:pt x="4931300" y="2636336"/>
                  <a:pt x="4940741" y="2642723"/>
                  <a:pt x="4949905" y="2647999"/>
                </a:cubicBezTo>
                <a:cubicBezTo>
                  <a:pt x="4956292" y="2651886"/>
                  <a:pt x="4964622" y="2661327"/>
                  <a:pt x="4976007" y="2682153"/>
                </a:cubicBezTo>
                <a:cubicBezTo>
                  <a:pt x="4984615" y="2697981"/>
                  <a:pt x="4990169" y="2714642"/>
                  <a:pt x="4996277" y="2730748"/>
                </a:cubicBezTo>
                <a:cubicBezTo>
                  <a:pt x="5003219" y="2749352"/>
                  <a:pt x="5012661" y="2764625"/>
                  <a:pt x="5014327" y="2760460"/>
                </a:cubicBezTo>
                <a:cubicBezTo>
                  <a:pt x="5015993" y="2756850"/>
                  <a:pt x="5018214" y="2753795"/>
                  <a:pt x="5017937" y="2746020"/>
                </a:cubicBezTo>
                <a:cubicBezTo>
                  <a:pt x="5017382" y="2734635"/>
                  <a:pt x="5019325" y="2729915"/>
                  <a:pt x="5028211" y="2739356"/>
                </a:cubicBezTo>
                <a:cubicBezTo>
                  <a:pt x="5036819" y="2748519"/>
                  <a:pt x="5042650" y="2751852"/>
                  <a:pt x="5041540" y="2739356"/>
                </a:cubicBezTo>
                <a:cubicBezTo>
                  <a:pt x="5040429" y="2726860"/>
                  <a:pt x="5043206" y="2724083"/>
                  <a:pt x="5054313" y="2739356"/>
                </a:cubicBezTo>
                <a:cubicBezTo>
                  <a:pt x="5066809" y="2756572"/>
                  <a:pt x="5074861" y="2762959"/>
                  <a:pt x="5079860" y="2760182"/>
                </a:cubicBezTo>
                <a:cubicBezTo>
                  <a:pt x="5084580" y="2757683"/>
                  <a:pt x="5089579" y="2756017"/>
                  <a:pt x="5095965" y="2757127"/>
                </a:cubicBezTo>
                <a:cubicBezTo>
                  <a:pt x="5102352" y="2757960"/>
                  <a:pt x="5103740" y="2749075"/>
                  <a:pt x="5103185" y="2736024"/>
                </a:cubicBezTo>
                <a:cubicBezTo>
                  <a:pt x="5102907" y="2725749"/>
                  <a:pt x="5107350" y="2725194"/>
                  <a:pt x="5114848" y="2731303"/>
                </a:cubicBezTo>
                <a:cubicBezTo>
                  <a:pt x="5123733" y="2738800"/>
                  <a:pt x="5132064" y="2744632"/>
                  <a:pt x="5135118" y="2738523"/>
                </a:cubicBezTo>
                <a:cubicBezTo>
                  <a:pt x="5140672" y="2727693"/>
                  <a:pt x="5150113" y="2725472"/>
                  <a:pt x="5159832" y="2723806"/>
                </a:cubicBezTo>
                <a:cubicBezTo>
                  <a:pt x="5165385" y="2722973"/>
                  <a:pt x="5168718" y="2717697"/>
                  <a:pt x="5167329" y="2703257"/>
                </a:cubicBezTo>
                <a:cubicBezTo>
                  <a:pt x="5165108" y="2678544"/>
                  <a:pt x="5173161" y="2677155"/>
                  <a:pt x="5192598" y="2700758"/>
                </a:cubicBezTo>
                <a:cubicBezTo>
                  <a:pt x="5205649" y="2716586"/>
                  <a:pt x="5206205" y="2706034"/>
                  <a:pt x="5203150" y="2688262"/>
                </a:cubicBezTo>
                <a:cubicBezTo>
                  <a:pt x="5201206" y="2676322"/>
                  <a:pt x="5205927" y="2680210"/>
                  <a:pt x="5212314" y="2687429"/>
                </a:cubicBezTo>
                <a:cubicBezTo>
                  <a:pt x="5222866" y="2699092"/>
                  <a:pt x="5233695" y="2711865"/>
                  <a:pt x="5243692" y="2722417"/>
                </a:cubicBezTo>
                <a:cubicBezTo>
                  <a:pt x="5252022" y="2731025"/>
                  <a:pt x="5248690" y="2712421"/>
                  <a:pt x="5237027" y="2681876"/>
                </a:cubicBezTo>
                <a:cubicBezTo>
                  <a:pt x="5233417" y="2671879"/>
                  <a:pt x="5229252" y="2660494"/>
                  <a:pt x="5228141" y="2654385"/>
                </a:cubicBezTo>
                <a:cubicBezTo>
                  <a:pt x="5226198" y="2644111"/>
                  <a:pt x="5226753" y="2637724"/>
                  <a:pt x="5225643" y="2628839"/>
                </a:cubicBezTo>
                <a:cubicBezTo>
                  <a:pt x="5222866" y="2604680"/>
                  <a:pt x="5211758" y="2578578"/>
                  <a:pt x="5192043" y="2549699"/>
                </a:cubicBezTo>
                <a:cubicBezTo>
                  <a:pt x="5183712" y="2537204"/>
                  <a:pt x="5179825" y="2536093"/>
                  <a:pt x="5181491" y="2546090"/>
                </a:cubicBezTo>
                <a:cubicBezTo>
                  <a:pt x="5183157" y="2556086"/>
                  <a:pt x="5185656" y="2567471"/>
                  <a:pt x="5186212" y="2575524"/>
                </a:cubicBezTo>
                <a:cubicBezTo>
                  <a:pt x="5187045" y="2587186"/>
                  <a:pt x="5178992" y="2584132"/>
                  <a:pt x="5171495" y="2572192"/>
                </a:cubicBezTo>
                <a:cubicBezTo>
                  <a:pt x="5162609" y="2557475"/>
                  <a:pt x="5155944" y="2541091"/>
                  <a:pt x="5149280" y="2524708"/>
                </a:cubicBezTo>
                <a:cubicBezTo>
                  <a:pt x="5144837" y="2513601"/>
                  <a:pt x="5138173" y="2501660"/>
                  <a:pt x="5135951" y="2502216"/>
                </a:cubicBezTo>
                <a:cubicBezTo>
                  <a:pt x="5124566" y="2505270"/>
                  <a:pt x="5114570" y="2510824"/>
                  <a:pt x="5103463" y="2514989"/>
                </a:cubicBezTo>
                <a:cubicBezTo>
                  <a:pt x="5097631" y="2517211"/>
                  <a:pt x="5091800" y="2520265"/>
                  <a:pt x="5084580" y="2519154"/>
                </a:cubicBezTo>
                <a:cubicBezTo>
                  <a:pt x="5081248" y="2518599"/>
                  <a:pt x="5074584" y="2512490"/>
                  <a:pt x="5067919" y="2503327"/>
                </a:cubicBezTo>
                <a:cubicBezTo>
                  <a:pt x="5055701" y="2486666"/>
                  <a:pt x="5043761" y="2469727"/>
                  <a:pt x="5038763" y="2472782"/>
                </a:cubicBezTo>
                <a:cubicBezTo>
                  <a:pt x="5032932" y="2476392"/>
                  <a:pt x="5020714" y="2462230"/>
                  <a:pt x="5007663" y="2446957"/>
                </a:cubicBezTo>
                <a:cubicBezTo>
                  <a:pt x="5003775" y="2442237"/>
                  <a:pt x="5000165" y="2440571"/>
                  <a:pt x="4999332" y="2443070"/>
                </a:cubicBezTo>
                <a:cubicBezTo>
                  <a:pt x="4996277" y="2453344"/>
                  <a:pt x="4992668" y="2463340"/>
                  <a:pt x="4992112" y="2478891"/>
                </a:cubicBezTo>
                <a:cubicBezTo>
                  <a:pt x="4991557" y="2492775"/>
                  <a:pt x="4986281" y="2495551"/>
                  <a:pt x="4982671" y="2503049"/>
                </a:cubicBezTo>
                <a:cubicBezTo>
                  <a:pt x="4979617" y="2509713"/>
                  <a:pt x="4972119" y="2503604"/>
                  <a:pt x="4960457" y="2489443"/>
                </a:cubicBezTo>
                <a:cubicBezTo>
                  <a:pt x="4941019" y="2465840"/>
                  <a:pt x="4926024" y="2455010"/>
                  <a:pt x="4911863" y="2445569"/>
                </a:cubicBezTo>
                <a:cubicBezTo>
                  <a:pt x="4905753" y="2441404"/>
                  <a:pt x="4908530" y="2458342"/>
                  <a:pt x="4897979" y="2443903"/>
                </a:cubicBezTo>
                <a:cubicBezTo>
                  <a:pt x="4896868" y="2442514"/>
                  <a:pt x="4893535" y="2435295"/>
                  <a:pt x="4893258" y="2434462"/>
                </a:cubicBezTo>
                <a:cubicBezTo>
                  <a:pt x="4890759" y="2417523"/>
                  <a:pt x="4902144" y="2429463"/>
                  <a:pt x="4901866" y="2416690"/>
                </a:cubicBezTo>
                <a:cubicBezTo>
                  <a:pt x="4901311" y="2402806"/>
                  <a:pt x="4911585" y="2413635"/>
                  <a:pt x="4919915" y="2419467"/>
                </a:cubicBezTo>
                <a:cubicBezTo>
                  <a:pt x="4924636" y="2422799"/>
                  <a:pt x="4929912" y="2425576"/>
                  <a:pt x="4929912" y="2419467"/>
                </a:cubicBezTo>
                <a:cubicBezTo>
                  <a:pt x="4930467" y="2396419"/>
                  <a:pt x="4937687" y="2387533"/>
                  <a:pt x="4946295" y="2380869"/>
                </a:cubicBezTo>
                <a:cubicBezTo>
                  <a:pt x="4948239" y="2379481"/>
                  <a:pt x="4948239" y="2375038"/>
                  <a:pt x="4944629" y="2364486"/>
                </a:cubicBezTo>
                <a:cubicBezTo>
                  <a:pt x="4942963" y="2363098"/>
                  <a:pt x="4940741" y="2360321"/>
                  <a:pt x="4939908" y="2360321"/>
                </a:cubicBezTo>
                <a:cubicBezTo>
                  <a:pt x="4931022" y="2361154"/>
                  <a:pt x="4921859" y="2361154"/>
                  <a:pt x="4914084" y="2364208"/>
                </a:cubicBezTo>
                <a:cubicBezTo>
                  <a:pt x="4906309" y="2367263"/>
                  <a:pt x="4901588" y="2377537"/>
                  <a:pt x="4892425" y="2377259"/>
                </a:cubicBezTo>
                <a:cubicBezTo>
                  <a:pt x="4883261" y="2376982"/>
                  <a:pt x="4869655" y="2366707"/>
                  <a:pt x="4858825" y="2362820"/>
                </a:cubicBezTo>
                <a:cubicBezTo>
                  <a:pt x="4845219" y="2357822"/>
                  <a:pt x="4836889" y="2364764"/>
                  <a:pt x="4834389" y="2384201"/>
                </a:cubicBezTo>
                <a:cubicBezTo>
                  <a:pt x="4833001" y="2395864"/>
                  <a:pt x="4828003" y="2400029"/>
                  <a:pt x="4818006" y="2393087"/>
                </a:cubicBezTo>
                <a:cubicBezTo>
                  <a:pt x="4804677" y="2383924"/>
                  <a:pt x="4799124" y="2391699"/>
                  <a:pt x="4793848" y="2400029"/>
                </a:cubicBezTo>
                <a:cubicBezTo>
                  <a:pt x="4791071" y="2404472"/>
                  <a:pt x="4785518" y="2402251"/>
                  <a:pt x="4776632" y="2391143"/>
                </a:cubicBezTo>
                <a:cubicBezTo>
                  <a:pt x="4763025" y="2373927"/>
                  <a:pt x="4753306" y="2366707"/>
                  <a:pt x="4746642" y="2367263"/>
                </a:cubicBezTo>
                <a:cubicBezTo>
                  <a:pt x="4736645" y="2368096"/>
                  <a:pt x="4726649" y="2368651"/>
                  <a:pt x="4717208" y="2370317"/>
                </a:cubicBezTo>
                <a:cubicBezTo>
                  <a:pt x="4715264" y="2370595"/>
                  <a:pt x="4714709" y="2374760"/>
                  <a:pt x="4714431" y="2378925"/>
                </a:cubicBezTo>
                <a:cubicBezTo>
                  <a:pt x="4713876" y="2391699"/>
                  <a:pt x="4726371" y="2428908"/>
                  <a:pt x="4716097" y="2423354"/>
                </a:cubicBezTo>
                <a:cubicBezTo>
                  <a:pt x="4708600" y="2419189"/>
                  <a:pt x="4704712" y="2423354"/>
                  <a:pt x="4700825" y="2427242"/>
                </a:cubicBezTo>
                <a:cubicBezTo>
                  <a:pt x="4700547" y="2427520"/>
                  <a:pt x="4695826" y="2418911"/>
                  <a:pt x="4695549" y="2417801"/>
                </a:cubicBezTo>
                <a:cubicBezTo>
                  <a:pt x="4694438" y="2413913"/>
                  <a:pt x="4694438" y="2411414"/>
                  <a:pt x="4694160" y="2409193"/>
                </a:cubicBezTo>
                <a:cubicBezTo>
                  <a:pt x="4693883" y="2406416"/>
                  <a:pt x="4694716" y="2405305"/>
                  <a:pt x="4693883" y="2401695"/>
                </a:cubicBezTo>
                <a:cubicBezTo>
                  <a:pt x="4693050" y="2398363"/>
                  <a:pt x="4691106" y="2392532"/>
                  <a:pt x="4689162" y="2387533"/>
                </a:cubicBezTo>
                <a:cubicBezTo>
                  <a:pt x="4684164" y="2375871"/>
                  <a:pt x="4678332" y="2365874"/>
                  <a:pt x="4676389" y="2366985"/>
                </a:cubicBezTo>
                <a:cubicBezTo>
                  <a:pt x="4671946" y="2369484"/>
                  <a:pt x="4668058" y="2373649"/>
                  <a:pt x="4665281" y="2380314"/>
                </a:cubicBezTo>
                <a:cubicBezTo>
                  <a:pt x="4661949" y="2388367"/>
                  <a:pt x="4656396" y="2390588"/>
                  <a:pt x="4650009" y="2391699"/>
                </a:cubicBezTo>
                <a:cubicBezTo>
                  <a:pt x="4638346" y="2393365"/>
                  <a:pt x="4629738" y="2402528"/>
                  <a:pt x="4619742" y="2408082"/>
                </a:cubicBezTo>
                <a:cubicBezTo>
                  <a:pt x="4617520" y="2409193"/>
                  <a:pt x="4617520" y="2415024"/>
                  <a:pt x="4622518" y="2425020"/>
                </a:cubicBezTo>
                <a:cubicBezTo>
                  <a:pt x="4626128" y="2432518"/>
                  <a:pt x="4630571" y="2436128"/>
                  <a:pt x="4635014" y="2442792"/>
                </a:cubicBezTo>
                <a:cubicBezTo>
                  <a:pt x="4640568" y="2451122"/>
                  <a:pt x="4645844" y="2463063"/>
                  <a:pt x="4645566" y="2467506"/>
                </a:cubicBezTo>
                <a:cubicBezTo>
                  <a:pt x="4644733" y="2480279"/>
                  <a:pt x="4637513" y="2480279"/>
                  <a:pt x="4640290" y="2499994"/>
                </a:cubicBezTo>
                <a:cubicBezTo>
                  <a:pt x="4642234" y="2514156"/>
                  <a:pt x="4628628" y="2494163"/>
                  <a:pt x="4627239" y="2499994"/>
                </a:cubicBezTo>
                <a:cubicBezTo>
                  <a:pt x="4620019" y="2524430"/>
                  <a:pt x="4602525" y="2526652"/>
                  <a:pt x="4589752" y="2539147"/>
                </a:cubicBezTo>
                <a:cubicBezTo>
                  <a:pt x="4585587" y="2543313"/>
                  <a:pt x="4593084" y="2564694"/>
                  <a:pt x="4611689" y="2601348"/>
                </a:cubicBezTo>
                <a:cubicBezTo>
                  <a:pt x="4614466" y="2606624"/>
                  <a:pt x="4617242" y="2611067"/>
                  <a:pt x="4619742" y="2616065"/>
                </a:cubicBezTo>
                <a:cubicBezTo>
                  <a:pt x="4625295" y="2628561"/>
                  <a:pt x="4628350" y="2638280"/>
                  <a:pt x="4627794" y="2642167"/>
                </a:cubicBezTo>
                <a:cubicBezTo>
                  <a:pt x="4627239" y="2648276"/>
                  <a:pt x="4624740" y="2651608"/>
                  <a:pt x="4617242" y="2640501"/>
                </a:cubicBezTo>
                <a:cubicBezTo>
                  <a:pt x="4614188" y="2635781"/>
                  <a:pt x="4608079" y="2620508"/>
                  <a:pt x="4603636" y="2609956"/>
                </a:cubicBezTo>
                <a:cubicBezTo>
                  <a:pt x="4592807" y="2585798"/>
                  <a:pt x="4592251" y="2584687"/>
                  <a:pt x="4588641" y="2588853"/>
                </a:cubicBezTo>
                <a:cubicBezTo>
                  <a:pt x="4586420" y="2591629"/>
                  <a:pt x="4586142" y="2599127"/>
                  <a:pt x="4582255" y="2597183"/>
                </a:cubicBezTo>
                <a:cubicBezTo>
                  <a:pt x="4569481" y="2591629"/>
                  <a:pt x="4560596" y="2594684"/>
                  <a:pt x="4560873" y="2618009"/>
                </a:cubicBezTo>
                <a:cubicBezTo>
                  <a:pt x="4560873" y="2626062"/>
                  <a:pt x="4555875" y="2621619"/>
                  <a:pt x="4552265" y="2621063"/>
                </a:cubicBezTo>
                <a:cubicBezTo>
                  <a:pt x="4542268" y="2619397"/>
                  <a:pt x="4532827" y="2618009"/>
                  <a:pt x="4523664" y="2618287"/>
                </a:cubicBezTo>
                <a:cubicBezTo>
                  <a:pt x="4514500" y="2618564"/>
                  <a:pt x="4507558" y="2623563"/>
                  <a:pt x="4497562" y="2621341"/>
                </a:cubicBezTo>
                <a:cubicBezTo>
                  <a:pt x="4453133" y="2611345"/>
                  <a:pt x="4422310" y="2632449"/>
                  <a:pt x="4390099" y="2650498"/>
                </a:cubicBezTo>
                <a:cubicBezTo>
                  <a:pt x="4385378" y="2652997"/>
                  <a:pt x="4380380" y="2654385"/>
                  <a:pt x="4374827" y="2654663"/>
                </a:cubicBezTo>
                <a:cubicBezTo>
                  <a:pt x="4370384" y="2654941"/>
                  <a:pt x="4363997" y="2650498"/>
                  <a:pt x="4353167" y="2632726"/>
                </a:cubicBezTo>
                <a:cubicBezTo>
                  <a:pt x="4348447" y="2624951"/>
                  <a:pt x="4343171" y="2618009"/>
                  <a:pt x="4340672" y="2617176"/>
                </a:cubicBezTo>
                <a:cubicBezTo>
                  <a:pt x="4325955" y="2611622"/>
                  <a:pt x="4311238" y="2606624"/>
                  <a:pt x="4298187" y="2605236"/>
                </a:cubicBezTo>
                <a:cubicBezTo>
                  <a:pt x="4295132" y="2604958"/>
                  <a:pt x="4297076" y="2617731"/>
                  <a:pt x="4299020" y="2628006"/>
                </a:cubicBezTo>
                <a:cubicBezTo>
                  <a:pt x="4300964" y="2638835"/>
                  <a:pt x="4305406" y="2654385"/>
                  <a:pt x="4302630" y="2656051"/>
                </a:cubicBezTo>
                <a:cubicBezTo>
                  <a:pt x="4297076" y="2658828"/>
                  <a:pt x="4290967" y="2660772"/>
                  <a:pt x="4283747" y="2659383"/>
                </a:cubicBezTo>
                <a:cubicBezTo>
                  <a:pt x="4280137" y="2658550"/>
                  <a:pt x="4274028" y="2652441"/>
                  <a:pt x="4267364" y="2643000"/>
                </a:cubicBezTo>
                <a:cubicBezTo>
                  <a:pt x="4248482" y="2616065"/>
                  <a:pt x="4240984" y="2613566"/>
                  <a:pt x="4251814" y="2654108"/>
                </a:cubicBezTo>
                <a:cubicBezTo>
                  <a:pt x="4255424" y="2667992"/>
                  <a:pt x="4250148" y="2665770"/>
                  <a:pt x="4242928" y="2654663"/>
                </a:cubicBezTo>
                <a:cubicBezTo>
                  <a:pt x="4238207" y="2647721"/>
                  <a:pt x="4232654" y="2637447"/>
                  <a:pt x="4228211" y="2631338"/>
                </a:cubicBezTo>
                <a:cubicBezTo>
                  <a:pt x="4224046" y="2625506"/>
                  <a:pt x="4219048" y="2619675"/>
                  <a:pt x="4217659" y="2620786"/>
                </a:cubicBezTo>
                <a:cubicBezTo>
                  <a:pt x="4206274" y="2628839"/>
                  <a:pt x="4194889" y="2636058"/>
                  <a:pt x="4183226" y="2643556"/>
                </a:cubicBezTo>
                <a:cubicBezTo>
                  <a:pt x="4180172" y="2645499"/>
                  <a:pt x="4186836" y="2663549"/>
                  <a:pt x="4191834" y="2679377"/>
                </a:cubicBezTo>
                <a:cubicBezTo>
                  <a:pt x="4198221" y="2698814"/>
                  <a:pt x="4196000" y="2704090"/>
                  <a:pt x="4188225" y="2689928"/>
                </a:cubicBezTo>
                <a:cubicBezTo>
                  <a:pt x="4170731" y="2658273"/>
                  <a:pt x="4160179" y="2646610"/>
                  <a:pt x="4153792" y="2649109"/>
                </a:cubicBezTo>
                <a:cubicBezTo>
                  <a:pt x="4129356" y="2658273"/>
                  <a:pt x="4104642" y="2667436"/>
                  <a:pt x="4080207" y="2676600"/>
                </a:cubicBezTo>
                <a:cubicBezTo>
                  <a:pt x="4075208" y="2694094"/>
                  <a:pt x="4064934" y="2698814"/>
                  <a:pt x="4054382" y="2703257"/>
                </a:cubicBezTo>
                <a:cubicBezTo>
                  <a:pt x="4052439" y="2704090"/>
                  <a:pt x="4050495" y="2705479"/>
                  <a:pt x="4050772" y="2710755"/>
                </a:cubicBezTo>
                <a:cubicBezTo>
                  <a:pt x="4052716" y="2753240"/>
                  <a:pt x="4033556" y="2749075"/>
                  <a:pt x="4022449" y="2762403"/>
                </a:cubicBezTo>
                <a:cubicBezTo>
                  <a:pt x="4016340" y="2769623"/>
                  <a:pt x="4007732" y="2770456"/>
                  <a:pt x="4001900" y="2777953"/>
                </a:cubicBezTo>
                <a:cubicBezTo>
                  <a:pt x="3996902" y="2784618"/>
                  <a:pt x="3994125" y="2796558"/>
                  <a:pt x="3990515" y="2806277"/>
                </a:cubicBezTo>
                <a:cubicBezTo>
                  <a:pt x="3996347" y="2844042"/>
                  <a:pt x="3985795" y="2846263"/>
                  <a:pt x="3972744" y="2842376"/>
                </a:cubicBezTo>
                <a:cubicBezTo>
                  <a:pt x="3970245" y="2841543"/>
                  <a:pt x="3968301" y="2842931"/>
                  <a:pt x="3968023" y="2847096"/>
                </a:cubicBezTo>
                <a:cubicBezTo>
                  <a:pt x="3967746" y="2851817"/>
                  <a:pt x="3971633" y="2862924"/>
                  <a:pt x="3976631" y="2873754"/>
                </a:cubicBezTo>
                <a:cubicBezTo>
                  <a:pt x="3978853" y="2878752"/>
                  <a:pt x="3982185" y="2885694"/>
                  <a:pt x="3983851" y="2887360"/>
                </a:cubicBezTo>
                <a:cubicBezTo>
                  <a:pt x="3987739" y="2892081"/>
                  <a:pt x="3991904" y="2896523"/>
                  <a:pt x="3994125" y="2896801"/>
                </a:cubicBezTo>
                <a:cubicBezTo>
                  <a:pt x="4011342" y="2899856"/>
                  <a:pt x="4028280" y="2902355"/>
                  <a:pt x="4044941" y="2904299"/>
                </a:cubicBezTo>
                <a:cubicBezTo>
                  <a:pt x="4049662" y="2904854"/>
                  <a:pt x="4054660" y="2905965"/>
                  <a:pt x="4057992" y="2903188"/>
                </a:cubicBezTo>
                <a:cubicBezTo>
                  <a:pt x="4076597" y="2887638"/>
                  <a:pt x="4100755" y="2885694"/>
                  <a:pt x="4117138" y="2865423"/>
                </a:cubicBezTo>
                <a:cubicBezTo>
                  <a:pt x="4118527" y="2863479"/>
                  <a:pt x="4119915" y="2861536"/>
                  <a:pt x="4122137" y="2860980"/>
                </a:cubicBezTo>
                <a:cubicBezTo>
                  <a:pt x="4143795" y="2855426"/>
                  <a:pt x="4164900" y="2848484"/>
                  <a:pt x="4187669" y="2845986"/>
                </a:cubicBezTo>
                <a:cubicBezTo>
                  <a:pt x="4196555" y="2845152"/>
                  <a:pt x="4203775" y="2840710"/>
                  <a:pt x="4205163" y="2823771"/>
                </a:cubicBezTo>
                <a:cubicBezTo>
                  <a:pt x="4206274" y="2811831"/>
                  <a:pt x="4214327" y="2819606"/>
                  <a:pt x="4226822" y="2837377"/>
                </a:cubicBezTo>
                <a:cubicBezTo>
                  <a:pt x="4236264" y="2851261"/>
                  <a:pt x="4243483" y="2857926"/>
                  <a:pt x="4247371" y="2855982"/>
                </a:cubicBezTo>
                <a:cubicBezTo>
                  <a:pt x="4259589" y="2849595"/>
                  <a:pt x="4280693" y="2864313"/>
                  <a:pt x="4282914" y="2835156"/>
                </a:cubicBezTo>
                <a:cubicBezTo>
                  <a:pt x="4291522" y="2830991"/>
                  <a:pt x="4300130" y="2827381"/>
                  <a:pt x="4314292" y="2836822"/>
                </a:cubicBezTo>
                <a:cubicBezTo>
                  <a:pt x="4321234" y="2841543"/>
                  <a:pt x="4319846" y="2829325"/>
                  <a:pt x="4313459" y="2807665"/>
                </a:cubicBezTo>
                <a:cubicBezTo>
                  <a:pt x="4306517" y="2785451"/>
                  <a:pt x="4307072" y="2776565"/>
                  <a:pt x="4310127" y="2773233"/>
                </a:cubicBezTo>
                <a:cubicBezTo>
                  <a:pt x="4314848" y="2768235"/>
                  <a:pt x="4321790" y="2768790"/>
                  <a:pt x="4340394" y="2801279"/>
                </a:cubicBezTo>
                <a:cubicBezTo>
                  <a:pt x="4351224" y="2820439"/>
                  <a:pt x="4358999" y="2828492"/>
                  <a:pt x="4362886" y="2826548"/>
                </a:cubicBezTo>
                <a:cubicBezTo>
                  <a:pt x="4365663" y="2825159"/>
                  <a:pt x="4368440" y="2823216"/>
                  <a:pt x="4371217" y="2821827"/>
                </a:cubicBezTo>
                <a:cubicBezTo>
                  <a:pt x="4375382" y="2819606"/>
                  <a:pt x="4373438" y="2807388"/>
                  <a:pt x="4364275" y="2782396"/>
                </a:cubicBezTo>
                <a:cubicBezTo>
                  <a:pt x="4357333" y="2763514"/>
                  <a:pt x="4357333" y="2756294"/>
                  <a:pt x="4361220" y="2756572"/>
                </a:cubicBezTo>
                <a:cubicBezTo>
                  <a:pt x="4365385" y="2756572"/>
                  <a:pt x="4372328" y="2769623"/>
                  <a:pt x="4380380" y="2787950"/>
                </a:cubicBezTo>
                <a:cubicBezTo>
                  <a:pt x="4385378" y="2799335"/>
                  <a:pt x="4391210" y="2810720"/>
                  <a:pt x="4393709" y="2810720"/>
                </a:cubicBezTo>
                <a:cubicBezTo>
                  <a:pt x="4403150" y="2811553"/>
                  <a:pt x="4413147" y="2813219"/>
                  <a:pt x="4420367" y="2808776"/>
                </a:cubicBezTo>
                <a:cubicBezTo>
                  <a:pt x="4435639" y="2798780"/>
                  <a:pt x="4453966" y="2796558"/>
                  <a:pt x="4476458" y="2803500"/>
                </a:cubicBezTo>
                <a:cubicBezTo>
                  <a:pt x="4490897" y="2807943"/>
                  <a:pt x="4505059" y="2811275"/>
                  <a:pt x="4512834" y="2800446"/>
                </a:cubicBezTo>
                <a:cubicBezTo>
                  <a:pt x="4514778" y="2797947"/>
                  <a:pt x="4512557" y="2786006"/>
                  <a:pt x="4503115" y="2764902"/>
                </a:cubicBezTo>
                <a:cubicBezTo>
                  <a:pt x="4497284" y="2751574"/>
                  <a:pt x="4492286" y="2741855"/>
                  <a:pt x="4492841" y="2737967"/>
                </a:cubicBezTo>
                <a:cubicBezTo>
                  <a:pt x="4493397" y="2734635"/>
                  <a:pt x="4494507" y="2729915"/>
                  <a:pt x="4497562" y="2734635"/>
                </a:cubicBezTo>
                <a:cubicBezTo>
                  <a:pt x="4513667" y="2757683"/>
                  <a:pt x="4529218" y="2777398"/>
                  <a:pt x="4548378" y="2811831"/>
                </a:cubicBezTo>
                <a:cubicBezTo>
                  <a:pt x="4553376" y="2820994"/>
                  <a:pt x="4558652" y="2828769"/>
                  <a:pt x="4563372" y="2835989"/>
                </a:cubicBezTo>
                <a:cubicBezTo>
                  <a:pt x="4587531" y="2872365"/>
                  <a:pt x="4587531" y="2872365"/>
                  <a:pt x="4600026" y="2908742"/>
                </a:cubicBezTo>
                <a:cubicBezTo>
                  <a:pt x="4606968" y="2928734"/>
                  <a:pt x="4607246" y="2934288"/>
                  <a:pt x="4600304" y="2927624"/>
                </a:cubicBezTo>
                <a:cubicBezTo>
                  <a:pt x="4596694" y="2924292"/>
                  <a:pt x="4591696" y="2917350"/>
                  <a:pt x="4588641" y="2915128"/>
                </a:cubicBezTo>
                <a:cubicBezTo>
                  <a:pt x="4580866" y="2910130"/>
                  <a:pt x="4571981" y="2902632"/>
                  <a:pt x="4566982" y="2903743"/>
                </a:cubicBezTo>
                <a:cubicBezTo>
                  <a:pt x="4545045" y="2909019"/>
                  <a:pt x="4524497" y="2917627"/>
                  <a:pt x="4502838" y="2923181"/>
                </a:cubicBezTo>
                <a:cubicBezTo>
                  <a:pt x="4496729" y="2924847"/>
                  <a:pt x="4489231" y="2923458"/>
                  <a:pt x="4480623" y="2919293"/>
                </a:cubicBezTo>
                <a:cubicBezTo>
                  <a:pt x="4464796" y="2911518"/>
                  <a:pt x="4453133" y="2913740"/>
                  <a:pt x="4444247" y="2922626"/>
                </a:cubicBezTo>
                <a:cubicBezTo>
                  <a:pt x="4439526" y="2927624"/>
                  <a:pt x="4435361" y="2934288"/>
                  <a:pt x="4428419" y="2934010"/>
                </a:cubicBezTo>
                <a:cubicBezTo>
                  <a:pt x="4403983" y="2933177"/>
                  <a:pt x="4383712" y="2942619"/>
                  <a:pt x="4361220" y="2946506"/>
                </a:cubicBezTo>
                <a:cubicBezTo>
                  <a:pt x="4351501" y="2948172"/>
                  <a:pt x="4342060" y="2950394"/>
                  <a:pt x="4329565" y="2945118"/>
                </a:cubicBezTo>
                <a:cubicBezTo>
                  <a:pt x="4312904" y="2938176"/>
                  <a:pt x="4297354" y="2933455"/>
                  <a:pt x="4291245" y="2951782"/>
                </a:cubicBezTo>
                <a:cubicBezTo>
                  <a:pt x="4289301" y="2957613"/>
                  <a:pt x="4284580" y="2957891"/>
                  <a:pt x="4279027" y="2955114"/>
                </a:cubicBezTo>
                <a:cubicBezTo>
                  <a:pt x="4258756" y="2944563"/>
                  <a:pt x="4246816" y="2954559"/>
                  <a:pt x="4230432" y="2954003"/>
                </a:cubicBezTo>
                <a:cubicBezTo>
                  <a:pt x="4223490" y="2953726"/>
                  <a:pt x="4211828" y="2942896"/>
                  <a:pt x="4211828" y="2958447"/>
                </a:cubicBezTo>
                <a:cubicBezTo>
                  <a:pt x="4211828" y="2973163"/>
                  <a:pt x="4212661" y="2989547"/>
                  <a:pt x="4210439" y="2999821"/>
                </a:cubicBezTo>
                <a:cubicBezTo>
                  <a:pt x="4209329" y="3005374"/>
                  <a:pt x="4216271" y="3023979"/>
                  <a:pt x="4223768" y="3042029"/>
                </a:cubicBezTo>
                <a:cubicBezTo>
                  <a:pt x="4228488" y="3053691"/>
                  <a:pt x="4228211" y="3058967"/>
                  <a:pt x="4226267" y="3060356"/>
                </a:cubicBezTo>
                <a:cubicBezTo>
                  <a:pt x="4223490" y="3062299"/>
                  <a:pt x="4217381" y="3052580"/>
                  <a:pt x="4207940" y="3030644"/>
                </a:cubicBezTo>
                <a:cubicBezTo>
                  <a:pt x="4184337" y="2975940"/>
                  <a:pt x="4182949" y="2973719"/>
                  <a:pt x="4169065" y="2961501"/>
                </a:cubicBezTo>
                <a:cubicBezTo>
                  <a:pt x="4164066" y="2957058"/>
                  <a:pt x="4158235" y="2951227"/>
                  <a:pt x="4155181" y="2952337"/>
                </a:cubicBezTo>
                <a:cubicBezTo>
                  <a:pt x="4142129" y="2956503"/>
                  <a:pt x="4129911" y="2962889"/>
                  <a:pt x="4117694" y="2968998"/>
                </a:cubicBezTo>
                <a:cubicBezTo>
                  <a:pt x="4115750" y="2970109"/>
                  <a:pt x="4118527" y="2979828"/>
                  <a:pt x="4124358" y="2993712"/>
                </a:cubicBezTo>
                <a:cubicBezTo>
                  <a:pt x="4131855" y="3010928"/>
                  <a:pt x="4139630" y="3026201"/>
                  <a:pt x="4145739" y="3032587"/>
                </a:cubicBezTo>
                <a:cubicBezTo>
                  <a:pt x="4151293" y="3038141"/>
                  <a:pt x="4156014" y="3042029"/>
                  <a:pt x="4162123" y="3047582"/>
                </a:cubicBezTo>
                <a:cubicBezTo>
                  <a:pt x="4156291" y="3069797"/>
                  <a:pt x="4146850" y="3081459"/>
                  <a:pt x="4132411" y="3082848"/>
                </a:cubicBezTo>
                <a:cubicBezTo>
                  <a:pt x="4131022" y="3082848"/>
                  <a:pt x="4134077" y="3097287"/>
                  <a:pt x="4136298" y="3101730"/>
                </a:cubicBezTo>
                <a:cubicBezTo>
                  <a:pt x="4141574" y="3113393"/>
                  <a:pt x="4146017" y="3118113"/>
                  <a:pt x="4147961" y="3116725"/>
                </a:cubicBezTo>
                <a:cubicBezTo>
                  <a:pt x="4154903" y="3111449"/>
                  <a:pt x="4161567" y="3105618"/>
                  <a:pt x="4174618" y="3115337"/>
                </a:cubicBezTo>
                <a:cubicBezTo>
                  <a:pt x="4189335" y="3126166"/>
                  <a:pt x="4198221" y="3122834"/>
                  <a:pt x="4207107" y="3119224"/>
                </a:cubicBezTo>
                <a:cubicBezTo>
                  <a:pt x="4219880" y="3113948"/>
                  <a:pt x="4232376" y="3108117"/>
                  <a:pt x="4245427" y="3103674"/>
                </a:cubicBezTo>
                <a:cubicBezTo>
                  <a:pt x="4249315" y="3102285"/>
                  <a:pt x="4253202" y="3099786"/>
                  <a:pt x="4259867" y="3105895"/>
                </a:cubicBezTo>
                <a:cubicBezTo>
                  <a:pt x="4277916" y="3122279"/>
                  <a:pt x="4289023" y="3121168"/>
                  <a:pt x="4298464" y="3116725"/>
                </a:cubicBezTo>
                <a:cubicBezTo>
                  <a:pt x="4322622" y="3105062"/>
                  <a:pt x="4357610" y="3120335"/>
                  <a:pt x="4390099" y="3129221"/>
                </a:cubicBezTo>
                <a:cubicBezTo>
                  <a:pt x="4396764" y="3130887"/>
                  <a:pt x="4405372" y="3138662"/>
                  <a:pt x="4417590" y="3156433"/>
                </a:cubicBezTo>
                <a:cubicBezTo>
                  <a:pt x="4427309" y="3170317"/>
                  <a:pt x="4433417" y="3174205"/>
                  <a:pt x="4437305" y="3171983"/>
                </a:cubicBezTo>
                <a:cubicBezTo>
                  <a:pt x="4442025" y="3169484"/>
                  <a:pt x="4446746" y="3166708"/>
                  <a:pt x="4450911" y="3163098"/>
                </a:cubicBezTo>
                <a:cubicBezTo>
                  <a:pt x="4461186" y="3154212"/>
                  <a:pt x="4476180" y="3157544"/>
                  <a:pt x="4503115" y="3190866"/>
                </a:cubicBezTo>
                <a:cubicBezTo>
                  <a:pt x="4513945" y="3204195"/>
                  <a:pt x="4520332" y="3205583"/>
                  <a:pt x="4525608" y="3203917"/>
                </a:cubicBezTo>
                <a:cubicBezTo>
                  <a:pt x="4532827" y="3201695"/>
                  <a:pt x="4540325" y="3200029"/>
                  <a:pt x="4546156" y="3195031"/>
                </a:cubicBezTo>
                <a:cubicBezTo>
                  <a:pt x="4557263" y="3185312"/>
                  <a:pt x="4575590" y="3193643"/>
                  <a:pt x="4593639" y="3200862"/>
                </a:cubicBezTo>
                <a:cubicBezTo>
                  <a:pt x="4595583" y="3201695"/>
                  <a:pt x="4602803" y="3214191"/>
                  <a:pt x="4607246" y="3223077"/>
                </a:cubicBezTo>
                <a:cubicBezTo>
                  <a:pt x="4614188" y="3236961"/>
                  <a:pt x="4621963" y="3262508"/>
                  <a:pt x="4621130" y="3266117"/>
                </a:cubicBezTo>
                <a:cubicBezTo>
                  <a:pt x="4620297" y="3269450"/>
                  <a:pt x="4620575" y="3275003"/>
                  <a:pt x="4618631" y="3275836"/>
                </a:cubicBezTo>
                <a:cubicBezTo>
                  <a:pt x="4613633" y="3278058"/>
                  <a:pt x="4608634" y="3280001"/>
                  <a:pt x="4602248" y="3278613"/>
                </a:cubicBezTo>
                <a:cubicBezTo>
                  <a:pt x="4585587" y="3275003"/>
                  <a:pt x="4573369" y="3281667"/>
                  <a:pt x="4562539" y="3291386"/>
                </a:cubicBezTo>
                <a:cubicBezTo>
                  <a:pt x="4548378" y="3304160"/>
                  <a:pt x="4527274" y="3301383"/>
                  <a:pt x="4508391" y="3303049"/>
                </a:cubicBezTo>
                <a:cubicBezTo>
                  <a:pt x="4500616" y="3303604"/>
                  <a:pt x="4498950" y="3318877"/>
                  <a:pt x="4485344" y="3305826"/>
                </a:cubicBezTo>
                <a:cubicBezTo>
                  <a:pt x="4483678" y="3304160"/>
                  <a:pt x="4481734" y="3302772"/>
                  <a:pt x="4479512" y="3299162"/>
                </a:cubicBezTo>
                <a:cubicBezTo>
                  <a:pt x="4473126" y="3288609"/>
                  <a:pt x="4470071" y="3279446"/>
                  <a:pt x="4467572" y="3269172"/>
                </a:cubicBezTo>
                <a:cubicBezTo>
                  <a:pt x="4464518" y="3256676"/>
                  <a:pt x="4460075" y="3241959"/>
                  <a:pt x="4455632" y="3227520"/>
                </a:cubicBezTo>
                <a:cubicBezTo>
                  <a:pt x="4454799" y="3224743"/>
                  <a:pt x="4450356" y="3216968"/>
                  <a:pt x="4448135" y="3213358"/>
                </a:cubicBezTo>
                <a:cubicBezTo>
                  <a:pt x="4445913" y="3210026"/>
                  <a:pt x="4443692" y="3207804"/>
                  <a:pt x="4442859" y="3208082"/>
                </a:cubicBezTo>
                <a:cubicBezTo>
                  <a:pt x="4434528" y="3210303"/>
                  <a:pt x="4426475" y="3212803"/>
                  <a:pt x="4418700" y="3216412"/>
                </a:cubicBezTo>
                <a:cubicBezTo>
                  <a:pt x="4413980" y="3218912"/>
                  <a:pt x="4411758" y="3227798"/>
                  <a:pt x="4417034" y="3249734"/>
                </a:cubicBezTo>
                <a:cubicBezTo>
                  <a:pt x="4426753" y="3291664"/>
                  <a:pt x="4422310" y="3304715"/>
                  <a:pt x="4409815" y="3300550"/>
                </a:cubicBezTo>
                <a:cubicBezTo>
                  <a:pt x="4393431" y="3294996"/>
                  <a:pt x="4383712" y="3304160"/>
                  <a:pt x="4373161" y="3311935"/>
                </a:cubicBezTo>
                <a:cubicBezTo>
                  <a:pt x="4355667" y="3324986"/>
                  <a:pt x="4335674" y="3333039"/>
                  <a:pt x="4314848" y="3338315"/>
                </a:cubicBezTo>
                <a:cubicBezTo>
                  <a:pt x="4302352" y="3341369"/>
                  <a:pt x="4295410" y="3357475"/>
                  <a:pt x="4274861" y="3341647"/>
                </a:cubicBezTo>
                <a:cubicBezTo>
                  <a:pt x="4267086" y="3335538"/>
                  <a:pt x="4262088" y="3339981"/>
                  <a:pt x="4262088" y="3351643"/>
                </a:cubicBezTo>
                <a:cubicBezTo>
                  <a:pt x="4261533" y="3374691"/>
                  <a:pt x="4244594" y="3359974"/>
                  <a:pt x="4243483" y="3380244"/>
                </a:cubicBezTo>
                <a:cubicBezTo>
                  <a:pt x="4242372" y="3399682"/>
                  <a:pt x="4230710" y="3393296"/>
                  <a:pt x="4225434" y="3402459"/>
                </a:cubicBezTo>
                <a:cubicBezTo>
                  <a:pt x="4219603" y="3413011"/>
                  <a:pt x="4210162" y="3415788"/>
                  <a:pt x="4202387" y="3421619"/>
                </a:cubicBezTo>
                <a:cubicBezTo>
                  <a:pt x="4198777" y="3424396"/>
                  <a:pt x="4193223" y="3421341"/>
                  <a:pt x="4184892" y="3411622"/>
                </a:cubicBezTo>
                <a:cubicBezTo>
                  <a:pt x="4179061" y="3404680"/>
                  <a:pt x="4173508" y="3399682"/>
                  <a:pt x="4167398" y="3392185"/>
                </a:cubicBezTo>
                <a:cubicBezTo>
                  <a:pt x="4138520" y="3356641"/>
                  <a:pt x="4124913" y="3357752"/>
                  <a:pt x="4124636" y="3393296"/>
                </a:cubicBezTo>
                <a:cubicBezTo>
                  <a:pt x="4124636" y="3417454"/>
                  <a:pt x="4112418" y="3413011"/>
                  <a:pt x="4092147" y="3386909"/>
                </a:cubicBezTo>
                <a:cubicBezTo>
                  <a:pt x="4081317" y="3373025"/>
                  <a:pt x="4074375" y="3370526"/>
                  <a:pt x="4071598" y="3377745"/>
                </a:cubicBezTo>
                <a:cubicBezTo>
                  <a:pt x="4067155" y="3388853"/>
                  <a:pt x="4063268" y="3401070"/>
                  <a:pt x="4045497" y="3379412"/>
                </a:cubicBezTo>
                <a:cubicBezTo>
                  <a:pt x="4033834" y="3378856"/>
                  <a:pt x="4024115" y="3383299"/>
                  <a:pt x="4018006" y="3396350"/>
                </a:cubicBezTo>
                <a:cubicBezTo>
                  <a:pt x="4015507" y="3401626"/>
                  <a:pt x="4010231" y="3399682"/>
                  <a:pt x="4003566" y="3394128"/>
                </a:cubicBezTo>
                <a:cubicBezTo>
                  <a:pt x="4001900" y="3392740"/>
                  <a:pt x="3999957" y="3390796"/>
                  <a:pt x="3997735" y="3386909"/>
                </a:cubicBezTo>
                <a:cubicBezTo>
                  <a:pt x="3993570" y="3379412"/>
                  <a:pt x="3990238" y="3369415"/>
                  <a:pt x="3988294" y="3360251"/>
                </a:cubicBezTo>
                <a:cubicBezTo>
                  <a:pt x="3983018" y="3331650"/>
                  <a:pt x="3984129" y="3316378"/>
                  <a:pt x="3991071" y="3313323"/>
                </a:cubicBezTo>
                <a:cubicBezTo>
                  <a:pt x="3999679" y="3309436"/>
                  <a:pt x="4010231" y="3309714"/>
                  <a:pt x="4019672" y="3307770"/>
                </a:cubicBezTo>
                <a:cubicBezTo>
                  <a:pt x="4023560" y="3306937"/>
                  <a:pt x="4018284" y="3288332"/>
                  <a:pt x="4006343" y="3260286"/>
                </a:cubicBezTo>
                <a:cubicBezTo>
                  <a:pt x="3996902" y="3237794"/>
                  <a:pt x="3987461" y="3215579"/>
                  <a:pt x="3978297" y="3193365"/>
                </a:cubicBezTo>
                <a:cubicBezTo>
                  <a:pt x="3972466" y="3179203"/>
                  <a:pt x="3963581" y="3166430"/>
                  <a:pt x="3959137" y="3164208"/>
                </a:cubicBezTo>
                <a:cubicBezTo>
                  <a:pt x="3950252" y="3159766"/>
                  <a:pt x="3946086" y="3165874"/>
                  <a:pt x="3946642" y="3182535"/>
                </a:cubicBezTo>
                <a:cubicBezTo>
                  <a:pt x="3946920" y="3187534"/>
                  <a:pt x="3949141" y="3197253"/>
                  <a:pt x="3952195" y="3206971"/>
                </a:cubicBezTo>
                <a:cubicBezTo>
                  <a:pt x="3959415" y="3228908"/>
                  <a:pt x="3965247" y="3248346"/>
                  <a:pt x="3964136" y="3257509"/>
                </a:cubicBezTo>
                <a:cubicBezTo>
                  <a:pt x="3962192" y="3276392"/>
                  <a:pt x="3960526" y="3295829"/>
                  <a:pt x="3957749" y="3313323"/>
                </a:cubicBezTo>
                <a:cubicBezTo>
                  <a:pt x="3957194" y="3316933"/>
                  <a:pt x="3951362" y="3308047"/>
                  <a:pt x="3946086" y="3297496"/>
                </a:cubicBezTo>
                <a:cubicBezTo>
                  <a:pt x="3940810" y="3286943"/>
                  <a:pt x="3936368" y="3275281"/>
                  <a:pt x="3934702" y="3266673"/>
                </a:cubicBezTo>
                <a:cubicBezTo>
                  <a:pt x="3933313" y="3259175"/>
                  <a:pt x="3932202" y="3251678"/>
                  <a:pt x="3933313" y="3248901"/>
                </a:cubicBezTo>
                <a:cubicBezTo>
                  <a:pt x="3936090" y="3239738"/>
                  <a:pt x="3944976" y="3243625"/>
                  <a:pt x="3945531" y="3229186"/>
                </a:cubicBezTo>
                <a:cubicBezTo>
                  <a:pt x="3946086" y="3219189"/>
                  <a:pt x="3944143" y="3205861"/>
                  <a:pt x="3935257" y="3181702"/>
                </a:cubicBezTo>
                <a:cubicBezTo>
                  <a:pt x="3928037" y="3161709"/>
                  <a:pt x="3927204" y="3153101"/>
                  <a:pt x="3929148" y="3149769"/>
                </a:cubicBezTo>
                <a:cubicBezTo>
                  <a:pt x="3934424" y="3140883"/>
                  <a:pt x="3946920" y="3147825"/>
                  <a:pt x="3947475" y="3128110"/>
                </a:cubicBezTo>
                <a:cubicBezTo>
                  <a:pt x="3947752" y="3121168"/>
                  <a:pt x="3945253" y="3108950"/>
                  <a:pt x="3944143" y="3099231"/>
                </a:cubicBezTo>
                <a:cubicBezTo>
                  <a:pt x="3924427" y="3047027"/>
                  <a:pt x="3922206" y="3023146"/>
                  <a:pt x="3923594" y="3005097"/>
                </a:cubicBezTo>
                <a:cubicBezTo>
                  <a:pt x="3923872" y="3003153"/>
                  <a:pt x="3922484" y="2997600"/>
                  <a:pt x="3920818" y="2992601"/>
                </a:cubicBezTo>
                <a:cubicBezTo>
                  <a:pt x="3919429" y="2988436"/>
                  <a:pt x="3916375" y="2982327"/>
                  <a:pt x="3914153" y="2977884"/>
                </a:cubicBezTo>
                <a:cubicBezTo>
                  <a:pt x="3911932" y="2973441"/>
                  <a:pt x="3908599" y="2967332"/>
                  <a:pt x="3907489" y="2966777"/>
                </a:cubicBezTo>
                <a:cubicBezTo>
                  <a:pt x="3886940" y="2957891"/>
                  <a:pt x="3871946" y="2962889"/>
                  <a:pt x="3859450" y="2973719"/>
                </a:cubicBezTo>
                <a:cubicBezTo>
                  <a:pt x="3845288" y="2986215"/>
                  <a:pt x="3831126" y="2998155"/>
                  <a:pt x="3809745" y="2992879"/>
                </a:cubicBezTo>
                <a:cubicBezTo>
                  <a:pt x="3808912" y="2992601"/>
                  <a:pt x="3805857" y="2987881"/>
                  <a:pt x="3803914" y="2983993"/>
                </a:cubicBezTo>
                <a:cubicBezTo>
                  <a:pt x="3801692" y="2978995"/>
                  <a:pt x="3798360" y="2970942"/>
                  <a:pt x="3797805" y="2967610"/>
                </a:cubicBezTo>
                <a:cubicBezTo>
                  <a:pt x="3795305" y="2955392"/>
                  <a:pt x="3791140" y="2939842"/>
                  <a:pt x="3791973" y="2934844"/>
                </a:cubicBezTo>
                <a:cubicBezTo>
                  <a:pt x="3793084" y="2927346"/>
                  <a:pt x="3797249" y="2925680"/>
                  <a:pt x="3801415" y="2925402"/>
                </a:cubicBezTo>
                <a:cubicBezTo>
                  <a:pt x="3810300" y="2925125"/>
                  <a:pt x="3820575" y="2927902"/>
                  <a:pt x="3829738" y="2928457"/>
                </a:cubicBezTo>
                <a:cubicBezTo>
                  <a:pt x="3841401" y="2929012"/>
                  <a:pt x="3853063" y="2929845"/>
                  <a:pt x="3863615" y="2928457"/>
                </a:cubicBezTo>
                <a:cubicBezTo>
                  <a:pt x="3868336" y="2927902"/>
                  <a:pt x="3866114" y="2913462"/>
                  <a:pt x="3858894" y="2890970"/>
                </a:cubicBezTo>
                <a:cubicBezTo>
                  <a:pt x="3853896" y="2875420"/>
                  <a:pt x="3848343" y="2859314"/>
                  <a:pt x="3842789" y="2842931"/>
                </a:cubicBezTo>
                <a:cubicBezTo>
                  <a:pt x="3841678" y="2839599"/>
                  <a:pt x="3838624" y="2833212"/>
                  <a:pt x="3836958" y="2831268"/>
                </a:cubicBezTo>
                <a:cubicBezTo>
                  <a:pt x="3834736" y="2828214"/>
                  <a:pt x="3833070" y="2826548"/>
                  <a:pt x="3831682" y="2826270"/>
                </a:cubicBezTo>
                <a:cubicBezTo>
                  <a:pt x="3826683" y="2825159"/>
                  <a:pt x="3820852" y="2821827"/>
                  <a:pt x="3817242" y="2824326"/>
                </a:cubicBezTo>
                <a:cubicBezTo>
                  <a:pt x="3800026" y="2837100"/>
                  <a:pt x="3776701" y="2835434"/>
                  <a:pt x="3752265" y="2830713"/>
                </a:cubicBezTo>
                <a:cubicBezTo>
                  <a:pt x="3742268" y="2828769"/>
                  <a:pt x="3736437" y="2836267"/>
                  <a:pt x="3735326" y="2854316"/>
                </a:cubicBezTo>
                <a:cubicBezTo>
                  <a:pt x="3733105" y="2883750"/>
                  <a:pt x="3720609" y="2888748"/>
                  <a:pt x="3703948" y="2884028"/>
                </a:cubicBezTo>
                <a:cubicBezTo>
                  <a:pt x="3700061" y="2882917"/>
                  <a:pt x="3695618" y="2879863"/>
                  <a:pt x="3692841" y="2881251"/>
                </a:cubicBezTo>
                <a:cubicBezTo>
                  <a:pt x="3668683" y="2894302"/>
                  <a:pt x="3643969" y="2905965"/>
                  <a:pt x="3625087" y="2930956"/>
                </a:cubicBezTo>
                <a:cubicBezTo>
                  <a:pt x="3622032" y="2934844"/>
                  <a:pt x="3620088" y="2940397"/>
                  <a:pt x="3622032" y="2954837"/>
                </a:cubicBezTo>
                <a:cubicBezTo>
                  <a:pt x="3625087" y="2976773"/>
                  <a:pt x="3620366" y="2982049"/>
                  <a:pt x="3614257" y="2983993"/>
                </a:cubicBezTo>
                <a:cubicBezTo>
                  <a:pt x="3585934" y="2992324"/>
                  <a:pt x="3558999" y="3004264"/>
                  <a:pt x="3523456" y="2993990"/>
                </a:cubicBezTo>
                <a:cubicBezTo>
                  <a:pt x="3515680" y="2991768"/>
                  <a:pt x="3510960" y="2996489"/>
                  <a:pt x="3512904" y="3016204"/>
                </a:cubicBezTo>
                <a:cubicBezTo>
                  <a:pt x="3514847" y="3038696"/>
                  <a:pt x="3505406" y="3036197"/>
                  <a:pt x="3501796" y="3046471"/>
                </a:cubicBezTo>
                <a:cubicBezTo>
                  <a:pt x="3500963" y="3048971"/>
                  <a:pt x="3496798" y="3046194"/>
                  <a:pt x="3492911" y="3039529"/>
                </a:cubicBezTo>
                <a:cubicBezTo>
                  <a:pt x="3474306" y="3008984"/>
                  <a:pt x="3464864" y="3002042"/>
                  <a:pt x="3467364" y="3028422"/>
                </a:cubicBezTo>
                <a:cubicBezTo>
                  <a:pt x="3467919" y="3033698"/>
                  <a:pt x="3464864" y="3033976"/>
                  <a:pt x="3461532" y="3030088"/>
                </a:cubicBezTo>
                <a:cubicBezTo>
                  <a:pt x="3452647" y="3019536"/>
                  <a:pt x="3443761" y="3009262"/>
                  <a:pt x="3432098" y="2988992"/>
                </a:cubicBezTo>
                <a:cubicBezTo>
                  <a:pt x="3426822" y="2995100"/>
                  <a:pt x="3431543" y="3023424"/>
                  <a:pt x="3424045" y="3024535"/>
                </a:cubicBezTo>
                <a:cubicBezTo>
                  <a:pt x="3419603" y="3025090"/>
                  <a:pt x="3415437" y="3023424"/>
                  <a:pt x="3411550" y="3012594"/>
                </a:cubicBezTo>
                <a:cubicBezTo>
                  <a:pt x="3407662" y="3001487"/>
                  <a:pt x="3406274" y="2994545"/>
                  <a:pt x="3406551" y="2989269"/>
                </a:cubicBezTo>
                <a:cubicBezTo>
                  <a:pt x="3406829" y="2987048"/>
                  <a:pt x="3405719" y="2982327"/>
                  <a:pt x="3404330" y="2977329"/>
                </a:cubicBezTo>
                <a:cubicBezTo>
                  <a:pt x="3402942" y="2972886"/>
                  <a:pt x="3400165" y="2966221"/>
                  <a:pt x="3397943" y="2961501"/>
                </a:cubicBezTo>
                <a:cubicBezTo>
                  <a:pt x="3395722" y="2956780"/>
                  <a:pt x="3392667" y="2950671"/>
                  <a:pt x="3391279" y="2949838"/>
                </a:cubicBezTo>
                <a:cubicBezTo>
                  <a:pt x="3380450" y="2941786"/>
                  <a:pt x="3379339" y="2958447"/>
                  <a:pt x="3370453" y="2955670"/>
                </a:cubicBezTo>
                <a:cubicBezTo>
                  <a:pt x="3365455" y="2954003"/>
                  <a:pt x="3364066" y="2962056"/>
                  <a:pt x="3361567" y="2966499"/>
                </a:cubicBezTo>
                <a:cubicBezTo>
                  <a:pt x="3358235" y="2972331"/>
                  <a:pt x="3355458" y="2979273"/>
                  <a:pt x="3352404" y="2985104"/>
                </a:cubicBezTo>
                <a:cubicBezTo>
                  <a:pt x="3349627" y="2989824"/>
                  <a:pt x="3345184" y="2989269"/>
                  <a:pt x="3335743" y="2974830"/>
                </a:cubicBezTo>
                <a:cubicBezTo>
                  <a:pt x="3322692" y="2955114"/>
                  <a:pt x="3309918" y="2936510"/>
                  <a:pt x="3297423" y="2919293"/>
                </a:cubicBezTo>
                <a:cubicBezTo>
                  <a:pt x="3291314" y="2910685"/>
                  <a:pt x="3286316" y="2906798"/>
                  <a:pt x="3285482" y="2913462"/>
                </a:cubicBezTo>
                <a:cubicBezTo>
                  <a:pt x="3284094" y="2925958"/>
                  <a:pt x="3282706" y="2938453"/>
                  <a:pt x="3282983" y="2954281"/>
                </a:cubicBezTo>
                <a:cubicBezTo>
                  <a:pt x="3283261" y="2973441"/>
                  <a:pt x="3277708" y="2978995"/>
                  <a:pt x="3272432" y="2985104"/>
                </a:cubicBezTo>
                <a:cubicBezTo>
                  <a:pt x="3269377" y="2988714"/>
                  <a:pt x="3273264" y="3001209"/>
                  <a:pt x="3282983" y="3018426"/>
                </a:cubicBezTo>
                <a:cubicBezTo>
                  <a:pt x="3289092" y="3028977"/>
                  <a:pt x="3293258" y="3038696"/>
                  <a:pt x="3292980" y="3044528"/>
                </a:cubicBezTo>
                <a:cubicBezTo>
                  <a:pt x="3290758" y="3069241"/>
                  <a:pt x="3275764" y="3062855"/>
                  <a:pt x="3267989" y="3074240"/>
                </a:cubicBezTo>
                <a:cubicBezTo>
                  <a:pt x="3267433" y="3075073"/>
                  <a:pt x="3269099" y="3081737"/>
                  <a:pt x="3270210" y="3086180"/>
                </a:cubicBezTo>
                <a:cubicBezTo>
                  <a:pt x="3270488" y="3086735"/>
                  <a:pt x="3273820" y="3093400"/>
                  <a:pt x="3274375" y="3093400"/>
                </a:cubicBezTo>
                <a:cubicBezTo>
                  <a:pt x="3289370" y="3088957"/>
                  <a:pt x="3305476" y="3087013"/>
                  <a:pt x="3318804" y="3078127"/>
                </a:cubicBezTo>
                <a:cubicBezTo>
                  <a:pt x="3330467" y="3070630"/>
                  <a:pt x="3344906" y="3070630"/>
                  <a:pt x="3358513" y="3067575"/>
                </a:cubicBezTo>
                <a:cubicBezTo>
                  <a:pt x="3359068" y="3067298"/>
                  <a:pt x="3362400" y="3072296"/>
                  <a:pt x="3363233" y="3074795"/>
                </a:cubicBezTo>
                <a:cubicBezTo>
                  <a:pt x="3368509" y="3088957"/>
                  <a:pt x="3369064" y="3094233"/>
                  <a:pt x="3366288" y="3094788"/>
                </a:cubicBezTo>
                <a:cubicBezTo>
                  <a:pt x="3362956" y="3095066"/>
                  <a:pt x="3359624" y="3095343"/>
                  <a:pt x="3358235" y="3100064"/>
                </a:cubicBezTo>
                <a:cubicBezTo>
                  <a:pt x="3354903" y="3111727"/>
                  <a:pt x="3356847" y="3135329"/>
                  <a:pt x="3372397" y="3178370"/>
                </a:cubicBezTo>
                <a:cubicBezTo>
                  <a:pt x="3389058" y="3225021"/>
                  <a:pt x="3394889" y="3250290"/>
                  <a:pt x="3389058" y="3258898"/>
                </a:cubicBezTo>
                <a:cubicBezTo>
                  <a:pt x="3387114" y="3261675"/>
                  <a:pt x="3389058" y="3274170"/>
                  <a:pt x="3389891" y="3283611"/>
                </a:cubicBezTo>
                <a:cubicBezTo>
                  <a:pt x="3390168" y="3286111"/>
                  <a:pt x="3392667" y="3293608"/>
                  <a:pt x="3394611" y="3298884"/>
                </a:cubicBezTo>
                <a:cubicBezTo>
                  <a:pt x="3398221" y="3309158"/>
                  <a:pt x="3403775" y="3321098"/>
                  <a:pt x="3407107" y="3322487"/>
                </a:cubicBezTo>
                <a:cubicBezTo>
                  <a:pt x="3413771" y="3325819"/>
                  <a:pt x="3419047" y="3324430"/>
                  <a:pt x="3425156" y="3325541"/>
                </a:cubicBezTo>
                <a:cubicBezTo>
                  <a:pt x="3428766" y="3326374"/>
                  <a:pt x="3432654" y="3334149"/>
                  <a:pt x="3436264" y="3348311"/>
                </a:cubicBezTo>
                <a:cubicBezTo>
                  <a:pt x="3438763" y="3358030"/>
                  <a:pt x="3440984" y="3367193"/>
                  <a:pt x="3443483" y="3376635"/>
                </a:cubicBezTo>
                <a:cubicBezTo>
                  <a:pt x="3449592" y="3401626"/>
                  <a:pt x="3450148" y="3414955"/>
                  <a:pt x="3445149" y="3417731"/>
                </a:cubicBezTo>
                <a:lnTo>
                  <a:pt x="3405996" y="3439391"/>
                </a:lnTo>
                <a:cubicBezTo>
                  <a:pt x="3403775" y="3440501"/>
                  <a:pt x="3400720" y="3438557"/>
                  <a:pt x="3397111" y="3429949"/>
                </a:cubicBezTo>
                <a:cubicBezTo>
                  <a:pt x="3392667" y="3419120"/>
                  <a:pt x="3391557" y="3411900"/>
                  <a:pt x="3391834" y="3406346"/>
                </a:cubicBezTo>
                <a:cubicBezTo>
                  <a:pt x="3392112" y="3401626"/>
                  <a:pt x="3391557" y="3395239"/>
                  <a:pt x="3391001" y="3388853"/>
                </a:cubicBezTo>
                <a:cubicBezTo>
                  <a:pt x="3389891" y="3377190"/>
                  <a:pt x="3381005" y="3354420"/>
                  <a:pt x="3375451" y="3349699"/>
                </a:cubicBezTo>
                <a:cubicBezTo>
                  <a:pt x="3366843" y="3342202"/>
                  <a:pt x="3356014" y="3325541"/>
                  <a:pt x="3345739" y="3311380"/>
                </a:cubicBezTo>
                <a:cubicBezTo>
                  <a:pt x="3342407" y="3306937"/>
                  <a:pt x="3339630" y="3308047"/>
                  <a:pt x="3340186" y="3313323"/>
                </a:cubicBezTo>
                <a:cubicBezTo>
                  <a:pt x="3342963" y="3336926"/>
                  <a:pt x="3344351" y="3359141"/>
                  <a:pt x="3351293" y="3389686"/>
                </a:cubicBezTo>
                <a:cubicBezTo>
                  <a:pt x="3361012" y="3432171"/>
                  <a:pt x="3355458" y="3439113"/>
                  <a:pt x="3346295" y="3439391"/>
                </a:cubicBezTo>
                <a:cubicBezTo>
                  <a:pt x="3340741" y="3439668"/>
                  <a:pt x="3332966" y="3433837"/>
                  <a:pt x="3323247" y="3422452"/>
                </a:cubicBezTo>
                <a:cubicBezTo>
                  <a:pt x="3315195" y="3413011"/>
                  <a:pt x="3311862" y="3416065"/>
                  <a:pt x="3314361" y="3432171"/>
                </a:cubicBezTo>
                <a:cubicBezTo>
                  <a:pt x="3316027" y="3443278"/>
                  <a:pt x="3317693" y="3454385"/>
                  <a:pt x="3319360" y="3465493"/>
                </a:cubicBezTo>
                <a:cubicBezTo>
                  <a:pt x="3321581" y="3480765"/>
                  <a:pt x="3320470" y="3489929"/>
                  <a:pt x="3313806" y="3484375"/>
                </a:cubicBezTo>
                <a:cubicBezTo>
                  <a:pt x="3297145" y="3470491"/>
                  <a:pt x="3286593" y="3471879"/>
                  <a:pt x="3278263" y="3479654"/>
                </a:cubicBezTo>
                <a:cubicBezTo>
                  <a:pt x="3268266" y="3489096"/>
                  <a:pt x="3250772" y="3478544"/>
                  <a:pt x="3239387" y="3484097"/>
                </a:cubicBezTo>
                <a:cubicBezTo>
                  <a:pt x="3237721" y="3484930"/>
                  <a:pt x="3232723" y="3477711"/>
                  <a:pt x="3228835" y="3472990"/>
                </a:cubicBezTo>
                <a:cubicBezTo>
                  <a:pt x="3220505" y="3462438"/>
                  <a:pt x="3216618" y="3464660"/>
                  <a:pt x="3216618" y="3474934"/>
                </a:cubicBezTo>
                <a:cubicBezTo>
                  <a:pt x="3216340" y="3493816"/>
                  <a:pt x="3212452" y="3502980"/>
                  <a:pt x="3201345" y="3494927"/>
                </a:cubicBezTo>
                <a:cubicBezTo>
                  <a:pt x="3190238" y="3486874"/>
                  <a:pt x="3188294" y="3502147"/>
                  <a:pt x="3181907" y="3506312"/>
                </a:cubicBezTo>
                <a:cubicBezTo>
                  <a:pt x="3180241" y="3507423"/>
                  <a:pt x="3178575" y="3509366"/>
                  <a:pt x="3175521" y="3507700"/>
                </a:cubicBezTo>
                <a:cubicBezTo>
                  <a:pt x="3172744" y="3506034"/>
                  <a:pt x="3168856" y="3500758"/>
                  <a:pt x="3164969" y="3495482"/>
                </a:cubicBezTo>
                <a:cubicBezTo>
                  <a:pt x="3159693" y="3488262"/>
                  <a:pt x="3156916" y="3479377"/>
                  <a:pt x="3153584" y="3455774"/>
                </a:cubicBezTo>
                <a:cubicBezTo>
                  <a:pt x="3152195" y="3446888"/>
                  <a:pt x="3151362" y="3440224"/>
                  <a:pt x="3147475" y="3431893"/>
                </a:cubicBezTo>
                <a:cubicBezTo>
                  <a:pt x="3142476" y="3421064"/>
                  <a:pt x="3139422" y="3419120"/>
                  <a:pt x="3136923" y="3419398"/>
                </a:cubicBezTo>
                <a:cubicBezTo>
                  <a:pt x="3115264" y="3422175"/>
                  <a:pt x="3086940" y="3406069"/>
                  <a:pt x="3068891" y="3418287"/>
                </a:cubicBezTo>
                <a:cubicBezTo>
                  <a:pt x="3063615" y="3421897"/>
                  <a:pt x="3054729" y="3416065"/>
                  <a:pt x="3041678" y="3398016"/>
                </a:cubicBezTo>
                <a:cubicBezTo>
                  <a:pt x="3033626" y="3386909"/>
                  <a:pt x="3026961" y="3381078"/>
                  <a:pt x="3020852" y="3376079"/>
                </a:cubicBezTo>
                <a:cubicBezTo>
                  <a:pt x="3016131" y="3372192"/>
                  <a:pt x="3010300" y="3366638"/>
                  <a:pt x="3009745" y="3372747"/>
                </a:cubicBezTo>
                <a:cubicBezTo>
                  <a:pt x="3006690" y="3407180"/>
                  <a:pt x="2985031" y="3396350"/>
                  <a:pt x="2978367" y="3421064"/>
                </a:cubicBezTo>
                <a:cubicBezTo>
                  <a:pt x="2976978" y="3425784"/>
                  <a:pt x="2979200" y="3431893"/>
                  <a:pt x="2986420" y="3445777"/>
                </a:cubicBezTo>
                <a:cubicBezTo>
                  <a:pt x="2996694" y="3466048"/>
                  <a:pt x="3005580" y="3479377"/>
                  <a:pt x="3009189" y="3477155"/>
                </a:cubicBezTo>
                <a:cubicBezTo>
                  <a:pt x="3019186" y="3470491"/>
                  <a:pt x="3029183" y="3464660"/>
                  <a:pt x="3042789" y="3468270"/>
                </a:cubicBezTo>
                <a:cubicBezTo>
                  <a:pt x="3046399" y="3469102"/>
                  <a:pt x="3045844" y="3459384"/>
                  <a:pt x="3046954" y="3453830"/>
                </a:cubicBezTo>
                <a:cubicBezTo>
                  <a:pt x="3048065" y="3448276"/>
                  <a:pt x="3050286" y="3445777"/>
                  <a:pt x="3055284" y="3449387"/>
                </a:cubicBezTo>
                <a:cubicBezTo>
                  <a:pt x="3071945" y="3461883"/>
                  <a:pt x="3088051" y="3472157"/>
                  <a:pt x="3104712" y="3483820"/>
                </a:cubicBezTo>
                <a:cubicBezTo>
                  <a:pt x="3105823" y="3484653"/>
                  <a:pt x="3108877" y="3490484"/>
                  <a:pt x="3110821" y="3494094"/>
                </a:cubicBezTo>
                <a:cubicBezTo>
                  <a:pt x="3111099" y="3496315"/>
                  <a:pt x="3111932" y="3500203"/>
                  <a:pt x="3111376" y="3500758"/>
                </a:cubicBezTo>
                <a:cubicBezTo>
                  <a:pt x="3101102" y="3517419"/>
                  <a:pt x="3090273" y="3533802"/>
                  <a:pt x="3067503" y="3518252"/>
                </a:cubicBezTo>
                <a:cubicBezTo>
                  <a:pt x="3063060" y="3515198"/>
                  <a:pt x="3058617" y="3512976"/>
                  <a:pt x="3057784" y="3518807"/>
                </a:cubicBezTo>
                <a:cubicBezTo>
                  <a:pt x="3056118" y="3531859"/>
                  <a:pt x="3044733" y="3520751"/>
                  <a:pt x="3042511" y="3531859"/>
                </a:cubicBezTo>
                <a:cubicBezTo>
                  <a:pt x="3040290" y="3542966"/>
                  <a:pt x="3041400" y="3561848"/>
                  <a:pt x="3041956" y="3579065"/>
                </a:cubicBezTo>
                <a:cubicBezTo>
                  <a:pt x="3042511" y="3594337"/>
                  <a:pt x="3050842" y="3630436"/>
                  <a:pt x="3044455" y="3628769"/>
                </a:cubicBezTo>
                <a:cubicBezTo>
                  <a:pt x="3038624" y="3627381"/>
                  <a:pt x="3018353" y="3581563"/>
                  <a:pt x="3007801" y="3554351"/>
                </a:cubicBezTo>
                <a:cubicBezTo>
                  <a:pt x="3003358" y="3542966"/>
                  <a:pt x="2997527" y="3532692"/>
                  <a:pt x="2996694" y="3536579"/>
                </a:cubicBezTo>
                <a:cubicBezTo>
                  <a:pt x="2993639" y="3549908"/>
                  <a:pt x="2982254" y="3539356"/>
                  <a:pt x="2972258" y="3533247"/>
                </a:cubicBezTo>
                <a:cubicBezTo>
                  <a:pt x="2963650" y="3527971"/>
                  <a:pt x="2957541" y="3509644"/>
                  <a:pt x="2950321" y="3486041"/>
                </a:cubicBezTo>
                <a:cubicBezTo>
                  <a:pt x="2949488" y="3483264"/>
                  <a:pt x="2944767" y="3474934"/>
                  <a:pt x="2943657" y="3474378"/>
                </a:cubicBezTo>
                <a:cubicBezTo>
                  <a:pt x="2928384" y="3466048"/>
                  <a:pt x="2917555" y="3469936"/>
                  <a:pt x="2899783" y="3455218"/>
                </a:cubicBezTo>
                <a:cubicBezTo>
                  <a:pt x="2892008" y="3448554"/>
                  <a:pt x="2888954" y="3456607"/>
                  <a:pt x="2889509" y="3471324"/>
                </a:cubicBezTo>
                <a:cubicBezTo>
                  <a:pt x="2889786" y="3483542"/>
                  <a:pt x="2886732" y="3486319"/>
                  <a:pt x="2879790" y="3479377"/>
                </a:cubicBezTo>
                <a:cubicBezTo>
                  <a:pt x="2865906" y="3466048"/>
                  <a:pt x="2860630" y="3474101"/>
                  <a:pt x="2856465" y="3487430"/>
                </a:cubicBezTo>
                <a:cubicBezTo>
                  <a:pt x="2848134" y="3514920"/>
                  <a:pt x="2836194" y="3533247"/>
                  <a:pt x="2824809" y="3553795"/>
                </a:cubicBezTo>
                <a:cubicBezTo>
                  <a:pt x="2821477" y="3559904"/>
                  <a:pt x="2828697" y="3594059"/>
                  <a:pt x="2824254" y="3597391"/>
                </a:cubicBezTo>
                <a:cubicBezTo>
                  <a:pt x="2820644" y="3600168"/>
                  <a:pt x="2801762" y="3561293"/>
                  <a:pt x="2792598" y="3545743"/>
                </a:cubicBezTo>
                <a:cubicBezTo>
                  <a:pt x="2775937" y="3517697"/>
                  <a:pt x="2768995" y="3521584"/>
                  <a:pt x="2758999" y="3514920"/>
                </a:cubicBezTo>
                <a:cubicBezTo>
                  <a:pt x="2757888" y="3514087"/>
                  <a:pt x="2754556" y="3507423"/>
                  <a:pt x="2752334" y="3502424"/>
                </a:cubicBezTo>
                <a:cubicBezTo>
                  <a:pt x="2751224" y="3499925"/>
                  <a:pt x="2749557" y="3493816"/>
                  <a:pt x="2749557" y="3492150"/>
                </a:cubicBezTo>
                <a:cubicBezTo>
                  <a:pt x="2749002" y="3467992"/>
                  <a:pt x="2761498" y="3476322"/>
                  <a:pt x="2766496" y="3466881"/>
                </a:cubicBezTo>
                <a:cubicBezTo>
                  <a:pt x="2768995" y="3462160"/>
                  <a:pt x="2768162" y="3451053"/>
                  <a:pt x="2765108" y="3434670"/>
                </a:cubicBezTo>
                <a:lnTo>
                  <a:pt x="2760594" y="3430786"/>
                </a:lnTo>
                <a:lnTo>
                  <a:pt x="2760315" y="3429985"/>
                </a:lnTo>
                <a:lnTo>
                  <a:pt x="2760387" y="3429949"/>
                </a:lnTo>
                <a:lnTo>
                  <a:pt x="2760188" y="3429337"/>
                </a:lnTo>
                <a:lnTo>
                  <a:pt x="2775313" y="3418322"/>
                </a:lnTo>
                <a:cubicBezTo>
                  <a:pt x="2781213" y="3416899"/>
                  <a:pt x="2787739" y="3417176"/>
                  <a:pt x="2794264" y="3417454"/>
                </a:cubicBezTo>
                <a:cubicBezTo>
                  <a:pt x="2805649" y="3417731"/>
                  <a:pt x="2817312" y="3419675"/>
                  <a:pt x="2828419" y="3419953"/>
                </a:cubicBezTo>
                <a:cubicBezTo>
                  <a:pt x="2839804" y="3420231"/>
                  <a:pt x="2850633" y="3419675"/>
                  <a:pt x="2860075" y="3415510"/>
                </a:cubicBezTo>
                <a:cubicBezTo>
                  <a:pt x="2874514" y="3409123"/>
                  <a:pt x="2891175" y="3409123"/>
                  <a:pt x="2916722" y="3433837"/>
                </a:cubicBezTo>
                <a:cubicBezTo>
                  <a:pt x="2920054" y="3436891"/>
                  <a:pt x="2921442" y="3434392"/>
                  <a:pt x="2923664" y="3434948"/>
                </a:cubicBezTo>
                <a:cubicBezTo>
                  <a:pt x="2926441" y="3435503"/>
                  <a:pt x="2926441" y="3430783"/>
                  <a:pt x="2923941" y="3420231"/>
                </a:cubicBezTo>
                <a:cubicBezTo>
                  <a:pt x="2920609" y="3405791"/>
                  <a:pt x="2914223" y="3388020"/>
                  <a:pt x="2906725" y="3373580"/>
                </a:cubicBezTo>
                <a:cubicBezTo>
                  <a:pt x="2904504" y="3369137"/>
                  <a:pt x="2902560" y="3367193"/>
                  <a:pt x="2900338" y="3363861"/>
                </a:cubicBezTo>
                <a:cubicBezTo>
                  <a:pt x="2895340" y="3356086"/>
                  <a:pt x="2890064" y="3345534"/>
                  <a:pt x="2887843" y="3336371"/>
                </a:cubicBezTo>
                <a:cubicBezTo>
                  <a:pt x="2885621" y="3328040"/>
                  <a:pt x="2883678" y="3316100"/>
                  <a:pt x="2885621" y="3317488"/>
                </a:cubicBezTo>
                <a:cubicBezTo>
                  <a:pt x="2897284" y="3326374"/>
                  <a:pt x="2891730" y="3294163"/>
                  <a:pt x="2898394" y="3291942"/>
                </a:cubicBezTo>
                <a:cubicBezTo>
                  <a:pt x="2911446" y="3288054"/>
                  <a:pt x="2922275" y="3278891"/>
                  <a:pt x="2942823" y="3294996"/>
                </a:cubicBezTo>
                <a:cubicBezTo>
                  <a:pt x="2956430" y="3305826"/>
                  <a:pt x="2966704" y="3305826"/>
                  <a:pt x="2978367" y="3309714"/>
                </a:cubicBezTo>
                <a:cubicBezTo>
                  <a:pt x="2980866" y="3310546"/>
                  <a:pt x="2982254" y="3308325"/>
                  <a:pt x="2982810" y="3304438"/>
                </a:cubicBezTo>
                <a:cubicBezTo>
                  <a:pt x="2983365" y="3300272"/>
                  <a:pt x="2983087" y="3293886"/>
                  <a:pt x="2980866" y="3285277"/>
                </a:cubicBezTo>
                <a:cubicBezTo>
                  <a:pt x="2977256" y="3271393"/>
                  <a:pt x="2971425" y="3254732"/>
                  <a:pt x="2966704" y="3239182"/>
                </a:cubicBezTo>
                <a:cubicBezTo>
                  <a:pt x="2966982" y="3239460"/>
                  <a:pt x="2967537" y="3239460"/>
                  <a:pt x="2967815" y="3239738"/>
                </a:cubicBezTo>
                <a:lnTo>
                  <a:pt x="2968093" y="3238072"/>
                </a:lnTo>
                <a:cubicBezTo>
                  <a:pt x="2971147" y="3239182"/>
                  <a:pt x="2974202" y="3239738"/>
                  <a:pt x="2977534" y="3241682"/>
                </a:cubicBezTo>
                <a:cubicBezTo>
                  <a:pt x="2981699" y="3243903"/>
                  <a:pt x="2980588" y="3238072"/>
                  <a:pt x="2973646" y="3223910"/>
                </a:cubicBezTo>
                <a:cubicBezTo>
                  <a:pt x="2972258" y="3221133"/>
                  <a:pt x="2970036" y="3219467"/>
                  <a:pt x="2970036" y="3220578"/>
                </a:cubicBezTo>
                <a:cubicBezTo>
                  <a:pt x="2969203" y="3225854"/>
                  <a:pt x="2968926" y="3231963"/>
                  <a:pt x="2968370" y="3238072"/>
                </a:cubicBezTo>
                <a:lnTo>
                  <a:pt x="2966426" y="3237238"/>
                </a:lnTo>
                <a:cubicBezTo>
                  <a:pt x="2966704" y="3237794"/>
                  <a:pt x="2966704" y="3238349"/>
                  <a:pt x="2966982" y="3238905"/>
                </a:cubicBezTo>
                <a:cubicBezTo>
                  <a:pt x="2955875" y="3234184"/>
                  <a:pt x="2940047" y="3217523"/>
                  <a:pt x="2941991" y="3246957"/>
                </a:cubicBezTo>
                <a:cubicBezTo>
                  <a:pt x="2942268" y="3252233"/>
                  <a:pt x="2939491" y="3252511"/>
                  <a:pt x="2936159" y="3248624"/>
                </a:cubicBezTo>
                <a:cubicBezTo>
                  <a:pt x="2918388" y="3226964"/>
                  <a:pt x="2911723" y="3235850"/>
                  <a:pt x="2902560" y="3238072"/>
                </a:cubicBezTo>
                <a:cubicBezTo>
                  <a:pt x="2884233" y="3242514"/>
                  <a:pt x="2868405" y="3253899"/>
                  <a:pt x="2843969" y="3241404"/>
                </a:cubicBezTo>
                <a:cubicBezTo>
                  <a:pt x="2836749" y="3237794"/>
                  <a:pt x="2835916" y="3249179"/>
                  <a:pt x="2837582" y="3266395"/>
                </a:cubicBezTo>
                <a:cubicBezTo>
                  <a:pt x="2839249" y="3284722"/>
                  <a:pt x="2832584" y="3281390"/>
                  <a:pt x="2823143" y="3270005"/>
                </a:cubicBezTo>
                <a:cubicBezTo>
                  <a:pt x="2821199" y="3267783"/>
                  <a:pt x="2818978" y="3264174"/>
                  <a:pt x="2817589" y="3262785"/>
                </a:cubicBezTo>
                <a:cubicBezTo>
                  <a:pt x="2813702" y="3259175"/>
                  <a:pt x="2783990" y="3261675"/>
                  <a:pt x="2782879" y="3266117"/>
                </a:cubicBezTo>
                <a:cubicBezTo>
                  <a:pt x="2781491" y="3270838"/>
                  <a:pt x="2780935" y="3277780"/>
                  <a:pt x="2779547" y="3282501"/>
                </a:cubicBezTo>
                <a:cubicBezTo>
                  <a:pt x="2773716" y="3299995"/>
                  <a:pt x="2765385" y="3302494"/>
                  <a:pt x="2748447" y="3294996"/>
                </a:cubicBezTo>
                <a:cubicBezTo>
                  <a:pt x="2746225" y="3293886"/>
                  <a:pt x="2744281" y="3295552"/>
                  <a:pt x="2744559" y="3300550"/>
                </a:cubicBezTo>
                <a:cubicBezTo>
                  <a:pt x="2745947" y="3329984"/>
                  <a:pt x="2747614" y="3360529"/>
                  <a:pt x="2750113" y="3391907"/>
                </a:cubicBezTo>
                <a:cubicBezTo>
                  <a:pt x="2750391" y="3396211"/>
                  <a:pt x="2751571" y="3401903"/>
                  <a:pt x="2753376" y="3408429"/>
                </a:cubicBezTo>
                <a:lnTo>
                  <a:pt x="2760188" y="3429337"/>
                </a:lnTo>
                <a:lnTo>
                  <a:pt x="2760109" y="3429394"/>
                </a:lnTo>
                <a:lnTo>
                  <a:pt x="2760315" y="3429985"/>
                </a:lnTo>
                <a:lnTo>
                  <a:pt x="2759902" y="3430191"/>
                </a:lnTo>
                <a:lnTo>
                  <a:pt x="2757159" y="3427832"/>
                </a:lnTo>
                <a:cubicBezTo>
                  <a:pt x="2754140" y="3424187"/>
                  <a:pt x="2750530" y="3418425"/>
                  <a:pt x="2745670" y="3408290"/>
                </a:cubicBezTo>
                <a:cubicBezTo>
                  <a:pt x="2732341" y="3380244"/>
                  <a:pt x="2722622" y="3366360"/>
                  <a:pt x="2717902" y="3369693"/>
                </a:cubicBezTo>
                <a:cubicBezTo>
                  <a:pt x="2712626" y="3373580"/>
                  <a:pt x="2708183" y="3379412"/>
                  <a:pt x="2704573" y="3387186"/>
                </a:cubicBezTo>
                <a:cubicBezTo>
                  <a:pt x="2702907" y="3391074"/>
                  <a:pt x="2701796" y="3398572"/>
                  <a:pt x="2704295" y="3410512"/>
                </a:cubicBezTo>
                <a:cubicBezTo>
                  <a:pt x="2710127" y="3439113"/>
                  <a:pt x="2709849" y="3453552"/>
                  <a:pt x="2705128" y="3459939"/>
                </a:cubicBezTo>
                <a:cubicBezTo>
                  <a:pt x="2695409" y="3472990"/>
                  <a:pt x="2686246" y="3486874"/>
                  <a:pt x="2677638" y="3502424"/>
                </a:cubicBezTo>
                <a:cubicBezTo>
                  <a:pt x="2675139" y="3507145"/>
                  <a:pt x="2674861" y="3517975"/>
                  <a:pt x="2674028" y="3527138"/>
                </a:cubicBezTo>
                <a:cubicBezTo>
                  <a:pt x="2674028" y="3528526"/>
                  <a:pt x="2688467" y="3569346"/>
                  <a:pt x="2689856" y="3573511"/>
                </a:cubicBezTo>
                <a:cubicBezTo>
                  <a:pt x="2691800" y="3578787"/>
                  <a:pt x="2694576" y="3585451"/>
                  <a:pt x="2696798" y="3589061"/>
                </a:cubicBezTo>
                <a:cubicBezTo>
                  <a:pt x="2709294" y="3611275"/>
                  <a:pt x="2717346" y="3617107"/>
                  <a:pt x="2718735" y="3606833"/>
                </a:cubicBezTo>
                <a:cubicBezTo>
                  <a:pt x="2721234" y="3590449"/>
                  <a:pt x="2709016" y="3536024"/>
                  <a:pt x="2717346" y="3533247"/>
                </a:cubicBezTo>
                <a:cubicBezTo>
                  <a:pt x="2721234" y="3531859"/>
                  <a:pt x="2741505" y="3577121"/>
                  <a:pt x="2753167" y="3604056"/>
                </a:cubicBezTo>
                <a:cubicBezTo>
                  <a:pt x="2758443" y="3616552"/>
                  <a:pt x="2761775" y="3627103"/>
                  <a:pt x="2762886" y="3635156"/>
                </a:cubicBezTo>
                <a:cubicBezTo>
                  <a:pt x="2763441" y="3638766"/>
                  <a:pt x="2764275" y="3643486"/>
                  <a:pt x="2763441" y="3644042"/>
                </a:cubicBezTo>
                <a:cubicBezTo>
                  <a:pt x="2752334" y="3650984"/>
                  <a:pt x="2754556" y="3689582"/>
                  <a:pt x="2744004" y="3697079"/>
                </a:cubicBezTo>
                <a:cubicBezTo>
                  <a:pt x="2741505" y="3699023"/>
                  <a:pt x="2736784" y="3695691"/>
                  <a:pt x="2733174" y="3694858"/>
                </a:cubicBezTo>
                <a:cubicBezTo>
                  <a:pt x="2737062" y="3721237"/>
                  <a:pt x="2731230" y="3722070"/>
                  <a:pt x="2717346" y="3702077"/>
                </a:cubicBezTo>
                <a:cubicBezTo>
                  <a:pt x="2710960" y="3692914"/>
                  <a:pt x="2709849" y="3700689"/>
                  <a:pt x="2711793" y="3712629"/>
                </a:cubicBezTo>
                <a:cubicBezTo>
                  <a:pt x="2716236" y="3739842"/>
                  <a:pt x="2709849" y="3740675"/>
                  <a:pt x="2702629" y="3739842"/>
                </a:cubicBezTo>
                <a:cubicBezTo>
                  <a:pt x="2697631" y="3739287"/>
                  <a:pt x="2691522" y="3732622"/>
                  <a:pt x="2680415" y="3708464"/>
                </a:cubicBezTo>
                <a:cubicBezTo>
                  <a:pt x="2672917" y="3692081"/>
                  <a:pt x="2667641" y="3687915"/>
                  <a:pt x="2665698" y="3692081"/>
                </a:cubicBezTo>
                <a:cubicBezTo>
                  <a:pt x="2659311" y="3707353"/>
                  <a:pt x="2650703" y="3718183"/>
                  <a:pt x="2648204" y="3742897"/>
                </a:cubicBezTo>
                <a:cubicBezTo>
                  <a:pt x="2646260" y="3763723"/>
                  <a:pt x="2636541" y="3758447"/>
                  <a:pt x="2620991" y="3739287"/>
                </a:cubicBezTo>
                <a:cubicBezTo>
                  <a:pt x="2615715" y="3732900"/>
                  <a:pt x="2606829" y="3709852"/>
                  <a:pt x="2604885" y="3697357"/>
                </a:cubicBezTo>
                <a:cubicBezTo>
                  <a:pt x="2603219" y="3685694"/>
                  <a:pt x="2602664" y="3676253"/>
                  <a:pt x="2600720" y="3664035"/>
                </a:cubicBezTo>
                <a:cubicBezTo>
                  <a:pt x="2599332" y="3656260"/>
                  <a:pt x="2597388" y="3645986"/>
                  <a:pt x="2594056" y="3635711"/>
                </a:cubicBezTo>
                <a:cubicBezTo>
                  <a:pt x="2591001" y="3626548"/>
                  <a:pt x="2585725" y="3615441"/>
                  <a:pt x="2581560" y="3606833"/>
                </a:cubicBezTo>
                <a:cubicBezTo>
                  <a:pt x="2579894" y="3602945"/>
                  <a:pt x="2577673" y="3601279"/>
                  <a:pt x="2576284" y="3601001"/>
                </a:cubicBezTo>
                <a:cubicBezTo>
                  <a:pt x="2555180" y="3595447"/>
                  <a:pt x="2539353" y="3604056"/>
                  <a:pt x="2524080" y="3614052"/>
                </a:cubicBezTo>
                <a:cubicBezTo>
                  <a:pt x="2520470" y="3616274"/>
                  <a:pt x="2520748" y="3628214"/>
                  <a:pt x="2517971" y="3633212"/>
                </a:cubicBezTo>
                <a:cubicBezTo>
                  <a:pt x="2516027" y="3636822"/>
                  <a:pt x="2514361" y="3643209"/>
                  <a:pt x="2509641" y="3637378"/>
                </a:cubicBezTo>
                <a:cubicBezTo>
                  <a:pt x="2484649" y="3606833"/>
                  <a:pt x="2470765" y="3606833"/>
                  <a:pt x="2461879" y="3623494"/>
                </a:cubicBezTo>
                <a:cubicBezTo>
                  <a:pt x="2460213" y="3626548"/>
                  <a:pt x="2452716" y="3615718"/>
                  <a:pt x="2446885" y="3606833"/>
                </a:cubicBezTo>
                <a:cubicBezTo>
                  <a:pt x="2440498" y="3597114"/>
                  <a:pt x="2434667" y="3589616"/>
                  <a:pt x="2433001" y="3594337"/>
                </a:cubicBezTo>
                <a:cubicBezTo>
                  <a:pt x="2428558" y="3606555"/>
                  <a:pt x="2423559" y="3616552"/>
                  <a:pt x="2410231" y="3604611"/>
                </a:cubicBezTo>
                <a:cubicBezTo>
                  <a:pt x="2394403" y="3610165"/>
                  <a:pt x="2377742" y="3614330"/>
                  <a:pt x="2362747" y="3622105"/>
                </a:cubicBezTo>
                <a:cubicBezTo>
                  <a:pt x="2352473" y="3627381"/>
                  <a:pt x="2341643" y="3631546"/>
                  <a:pt x="2329425" y="3631824"/>
                </a:cubicBezTo>
                <a:cubicBezTo>
                  <a:pt x="2306100" y="3632379"/>
                  <a:pt x="2285274" y="3639321"/>
                  <a:pt x="2263060" y="3643209"/>
                </a:cubicBezTo>
                <a:cubicBezTo>
                  <a:pt x="2249453" y="3645708"/>
                  <a:pt x="2233903" y="3642931"/>
                  <a:pt x="2223351" y="3653761"/>
                </a:cubicBezTo>
                <a:cubicBezTo>
                  <a:pt x="2221685" y="3655427"/>
                  <a:pt x="2220019" y="3657371"/>
                  <a:pt x="2217797" y="3656815"/>
                </a:cubicBezTo>
                <a:cubicBezTo>
                  <a:pt x="2187808" y="3650706"/>
                  <a:pt x="2166704" y="3670144"/>
                  <a:pt x="2144212" y="3685694"/>
                </a:cubicBezTo>
                <a:cubicBezTo>
                  <a:pt x="2141435" y="3687360"/>
                  <a:pt x="2138658" y="3688471"/>
                  <a:pt x="2135048" y="3687360"/>
                </a:cubicBezTo>
                <a:cubicBezTo>
                  <a:pt x="2103670" y="3677641"/>
                  <a:pt x="2082011" y="3694858"/>
                  <a:pt x="2061741" y="3716239"/>
                </a:cubicBezTo>
                <a:cubicBezTo>
                  <a:pt x="2058408" y="3719849"/>
                  <a:pt x="2057575" y="3729012"/>
                  <a:pt x="2059241" y="3744285"/>
                </a:cubicBezTo>
                <a:cubicBezTo>
                  <a:pt x="2062018" y="3768165"/>
                  <a:pt x="2058131" y="3775385"/>
                  <a:pt x="2050356" y="3773441"/>
                </a:cubicBezTo>
                <a:cubicBezTo>
                  <a:pt x="2046746" y="3772608"/>
                  <a:pt x="2043691" y="3773441"/>
                  <a:pt x="2040359" y="3773997"/>
                </a:cubicBezTo>
                <a:cubicBezTo>
                  <a:pt x="2036194" y="3774830"/>
                  <a:pt x="2033972" y="3780661"/>
                  <a:pt x="2033695" y="3792046"/>
                </a:cubicBezTo>
                <a:cubicBezTo>
                  <a:pt x="2033417" y="3814261"/>
                  <a:pt x="2027863" y="3823702"/>
                  <a:pt x="2018700" y="3823979"/>
                </a:cubicBezTo>
                <a:cubicBezTo>
                  <a:pt x="2006482" y="3824257"/>
                  <a:pt x="2000651" y="3842029"/>
                  <a:pt x="1986211" y="3835920"/>
                </a:cubicBezTo>
                <a:cubicBezTo>
                  <a:pt x="1980102" y="3833421"/>
                  <a:pt x="1982879" y="3856746"/>
                  <a:pt x="1976492" y="3854802"/>
                </a:cubicBezTo>
                <a:cubicBezTo>
                  <a:pt x="1973993" y="3853969"/>
                  <a:pt x="1970939" y="3853414"/>
                  <a:pt x="1967607" y="3846472"/>
                </a:cubicBezTo>
                <a:cubicBezTo>
                  <a:pt x="1948446" y="3806485"/>
                  <a:pt x="1936229" y="3797877"/>
                  <a:pt x="1922067" y="3778995"/>
                </a:cubicBezTo>
                <a:cubicBezTo>
                  <a:pt x="1914569" y="3768998"/>
                  <a:pt x="1907350" y="3757336"/>
                  <a:pt x="1898186" y="3739009"/>
                </a:cubicBezTo>
                <a:cubicBezTo>
                  <a:pt x="1889578" y="3721515"/>
                  <a:pt x="1882636" y="3717905"/>
                  <a:pt x="1882081" y="3727069"/>
                </a:cubicBezTo>
                <a:cubicBezTo>
                  <a:pt x="1881803" y="3732345"/>
                  <a:pt x="1881248" y="3737065"/>
                  <a:pt x="1882081" y="3744285"/>
                </a:cubicBezTo>
                <a:cubicBezTo>
                  <a:pt x="1884580" y="3767332"/>
                  <a:pt x="1887357" y="3790380"/>
                  <a:pt x="1872362" y="3767055"/>
                </a:cubicBezTo>
                <a:cubicBezTo>
                  <a:pt x="1869307" y="3773719"/>
                  <a:pt x="1865975" y="3779828"/>
                  <a:pt x="1857367" y="3771220"/>
                </a:cubicBezTo>
                <a:cubicBezTo>
                  <a:pt x="1842095" y="3755947"/>
                  <a:pt x="1834875" y="3763445"/>
                  <a:pt x="1836541" y="3794545"/>
                </a:cubicBezTo>
                <a:cubicBezTo>
                  <a:pt x="1837652" y="3815094"/>
                  <a:pt x="1831543" y="3817315"/>
                  <a:pt x="1825156" y="3817593"/>
                </a:cubicBezTo>
                <a:cubicBezTo>
                  <a:pt x="1815159" y="3818148"/>
                  <a:pt x="1810439" y="3832587"/>
                  <a:pt x="1810439" y="3859523"/>
                </a:cubicBezTo>
                <a:cubicBezTo>
                  <a:pt x="1810439" y="3867853"/>
                  <a:pt x="1815437" y="3887568"/>
                  <a:pt x="1822101" y="3903396"/>
                </a:cubicBezTo>
                <a:cubicBezTo>
                  <a:pt x="1826544" y="3913671"/>
                  <a:pt x="1830987" y="3922556"/>
                  <a:pt x="1835430" y="3932830"/>
                </a:cubicBezTo>
                <a:cubicBezTo>
                  <a:pt x="1843205" y="3950602"/>
                  <a:pt x="1846815" y="3966985"/>
                  <a:pt x="1843483" y="3968929"/>
                </a:cubicBezTo>
                <a:cubicBezTo>
                  <a:pt x="1833209" y="3974483"/>
                  <a:pt x="1822379" y="3979203"/>
                  <a:pt x="1812105" y="3985035"/>
                </a:cubicBezTo>
                <a:cubicBezTo>
                  <a:pt x="1801831" y="3990866"/>
                  <a:pt x="1792390" y="3999196"/>
                  <a:pt x="1794056" y="4036128"/>
                </a:cubicBezTo>
                <a:cubicBezTo>
                  <a:pt x="1794056" y="4038905"/>
                  <a:pt x="1795166" y="4045291"/>
                  <a:pt x="1796277" y="4047791"/>
                </a:cubicBezTo>
                <a:cubicBezTo>
                  <a:pt x="1798221" y="4052789"/>
                  <a:pt x="1801553" y="4059175"/>
                  <a:pt x="1802386" y="4059731"/>
                </a:cubicBezTo>
                <a:cubicBezTo>
                  <a:pt x="1809051" y="4063341"/>
                  <a:pt x="1814882" y="4064174"/>
                  <a:pt x="1821824" y="4068894"/>
                </a:cubicBezTo>
                <a:cubicBezTo>
                  <a:pt x="1825989" y="4071671"/>
                  <a:pt x="1831543" y="4079169"/>
                  <a:pt x="1836819" y="4086111"/>
                </a:cubicBezTo>
                <a:cubicBezTo>
                  <a:pt x="1838207" y="4088054"/>
                  <a:pt x="1841539" y="4095274"/>
                  <a:pt x="1843205" y="4100272"/>
                </a:cubicBezTo>
                <a:cubicBezTo>
                  <a:pt x="1844594" y="4104438"/>
                  <a:pt x="1846260" y="4111380"/>
                  <a:pt x="1845982" y="4113046"/>
                </a:cubicBezTo>
                <a:cubicBezTo>
                  <a:pt x="1845427" y="4120265"/>
                  <a:pt x="1843483" y="4124431"/>
                  <a:pt x="1843205" y="4132206"/>
                </a:cubicBezTo>
                <a:cubicBezTo>
                  <a:pt x="1842372" y="4151643"/>
                  <a:pt x="1836541" y="4156919"/>
                  <a:pt x="1824601" y="4144424"/>
                </a:cubicBezTo>
                <a:cubicBezTo>
                  <a:pt x="1817381" y="4136926"/>
                  <a:pt x="1816826" y="4147478"/>
                  <a:pt x="1818769" y="4163584"/>
                </a:cubicBezTo>
                <a:cubicBezTo>
                  <a:pt x="1819880" y="4172747"/>
                  <a:pt x="1818492" y="4174969"/>
                  <a:pt x="1813493" y="4165805"/>
                </a:cubicBezTo>
                <a:cubicBezTo>
                  <a:pt x="1803219" y="4147756"/>
                  <a:pt x="1792945" y="4129429"/>
                  <a:pt x="1782393" y="4110824"/>
                </a:cubicBezTo>
                <a:cubicBezTo>
                  <a:pt x="1777117" y="4101383"/>
                  <a:pt x="1770175" y="4080002"/>
                  <a:pt x="1767954" y="4064174"/>
                </a:cubicBezTo>
                <a:cubicBezTo>
                  <a:pt x="1766010" y="4051678"/>
                  <a:pt x="1766010" y="4042515"/>
                  <a:pt x="1764344" y="4030574"/>
                </a:cubicBezTo>
                <a:cubicBezTo>
                  <a:pt x="1764066" y="4027798"/>
                  <a:pt x="1759623" y="4015024"/>
                  <a:pt x="1758790" y="4014191"/>
                </a:cubicBezTo>
                <a:cubicBezTo>
                  <a:pt x="1749627" y="4002806"/>
                  <a:pt x="1750182" y="4020856"/>
                  <a:pt x="1744073" y="4018356"/>
                </a:cubicBezTo>
                <a:cubicBezTo>
                  <a:pt x="1721859" y="4009471"/>
                  <a:pt x="1710474" y="4030852"/>
                  <a:pt x="1699089" y="4052233"/>
                </a:cubicBezTo>
                <a:cubicBezTo>
                  <a:pt x="1697145" y="4055843"/>
                  <a:pt x="1692980" y="4053900"/>
                  <a:pt x="1689648" y="4053344"/>
                </a:cubicBezTo>
                <a:cubicBezTo>
                  <a:pt x="1688537" y="4053067"/>
                  <a:pt x="1686038" y="4048624"/>
                  <a:pt x="1684094" y="4044736"/>
                </a:cubicBezTo>
                <a:cubicBezTo>
                  <a:pt x="1678540" y="4033906"/>
                  <a:pt x="1675486" y="4023355"/>
                  <a:pt x="1675763" y="4016135"/>
                </a:cubicBezTo>
                <a:cubicBezTo>
                  <a:pt x="1676041" y="4010859"/>
                  <a:pt x="1676874" y="4007249"/>
                  <a:pt x="1677707" y="4003362"/>
                </a:cubicBezTo>
                <a:cubicBezTo>
                  <a:pt x="1678540" y="3998641"/>
                  <a:pt x="1677430" y="3990866"/>
                  <a:pt x="1673820" y="3980314"/>
                </a:cubicBezTo>
                <a:cubicBezTo>
                  <a:pt x="1669654" y="3968096"/>
                  <a:pt x="1665489" y="3960598"/>
                  <a:pt x="1662990" y="3961709"/>
                </a:cubicBezTo>
                <a:cubicBezTo>
                  <a:pt x="1650772" y="3968096"/>
                  <a:pt x="1636888" y="3970317"/>
                  <a:pt x="1626891" y="3983369"/>
                </a:cubicBezTo>
                <a:cubicBezTo>
                  <a:pt x="1616062" y="3997253"/>
                  <a:pt x="1608287" y="4019467"/>
                  <a:pt x="1600790" y="4041959"/>
                </a:cubicBezTo>
                <a:cubicBezTo>
                  <a:pt x="1589682" y="4074448"/>
                  <a:pt x="1571633" y="4086388"/>
                  <a:pt x="1549141" y="4086388"/>
                </a:cubicBezTo>
                <a:cubicBezTo>
                  <a:pt x="1544420" y="4086388"/>
                  <a:pt x="1537756" y="4078058"/>
                  <a:pt x="1528870" y="4060564"/>
                </a:cubicBezTo>
                <a:cubicBezTo>
                  <a:pt x="1522206" y="4047235"/>
                  <a:pt x="1516374" y="4039738"/>
                  <a:pt x="1513320" y="4039738"/>
                </a:cubicBezTo>
                <a:cubicBezTo>
                  <a:pt x="1503601" y="4040293"/>
                  <a:pt x="1493882" y="4041682"/>
                  <a:pt x="1485552" y="4046402"/>
                </a:cubicBezTo>
                <a:cubicBezTo>
                  <a:pt x="1483053" y="4047791"/>
                  <a:pt x="1483330" y="4059175"/>
                  <a:pt x="1484996" y="4070838"/>
                </a:cubicBezTo>
                <a:cubicBezTo>
                  <a:pt x="1487495" y="4087777"/>
                  <a:pt x="1495271" y="4101661"/>
                  <a:pt x="1501657" y="4115822"/>
                </a:cubicBezTo>
                <a:cubicBezTo>
                  <a:pt x="1508599" y="4131373"/>
                  <a:pt x="1512764" y="4149144"/>
                  <a:pt x="1510821" y="4153865"/>
                </a:cubicBezTo>
                <a:cubicBezTo>
                  <a:pt x="1504989" y="4169693"/>
                  <a:pt x="1490828" y="4160529"/>
                  <a:pt x="1479998" y="4161085"/>
                </a:cubicBezTo>
                <a:cubicBezTo>
                  <a:pt x="1476111" y="4161362"/>
                  <a:pt x="1469168" y="4144146"/>
                  <a:pt x="1462782" y="4130262"/>
                </a:cubicBezTo>
                <a:cubicBezTo>
                  <a:pt x="1453618" y="4110824"/>
                  <a:pt x="1446954" y="4106104"/>
                  <a:pt x="1448899" y="4121376"/>
                </a:cubicBezTo>
                <a:cubicBezTo>
                  <a:pt x="1450008" y="4129707"/>
                  <a:pt x="1452785" y="4141091"/>
                  <a:pt x="1454174" y="4149700"/>
                </a:cubicBezTo>
                <a:cubicBezTo>
                  <a:pt x="1455285" y="4158030"/>
                  <a:pt x="1457506" y="4171914"/>
                  <a:pt x="1455840" y="4170248"/>
                </a:cubicBezTo>
                <a:cubicBezTo>
                  <a:pt x="1445010" y="4160807"/>
                  <a:pt x="1446954" y="4191352"/>
                  <a:pt x="1433070" y="4170804"/>
                </a:cubicBezTo>
                <a:cubicBezTo>
                  <a:pt x="1423073" y="4155809"/>
                  <a:pt x="1418075" y="4156364"/>
                  <a:pt x="1412244" y="4155253"/>
                </a:cubicBezTo>
                <a:cubicBezTo>
                  <a:pt x="1405024" y="4154143"/>
                  <a:pt x="1397804" y="4152477"/>
                  <a:pt x="1395305" y="4164694"/>
                </a:cubicBezTo>
                <a:cubicBezTo>
                  <a:pt x="1389196" y="4195239"/>
                  <a:pt x="1375312" y="4203570"/>
                  <a:pt x="1361429" y="4213011"/>
                </a:cubicBezTo>
                <a:cubicBezTo>
                  <a:pt x="1357818" y="4215510"/>
                  <a:pt x="1353653" y="4217176"/>
                  <a:pt x="1351987" y="4224674"/>
                </a:cubicBezTo>
                <a:cubicBezTo>
                  <a:pt x="1346156" y="4249665"/>
                  <a:pt x="1338381" y="4269103"/>
                  <a:pt x="1326996" y="4279377"/>
                </a:cubicBezTo>
                <a:cubicBezTo>
                  <a:pt x="1320887" y="4316309"/>
                  <a:pt x="1305336" y="4327694"/>
                  <a:pt x="1295895" y="4355739"/>
                </a:cubicBezTo>
                <a:cubicBezTo>
                  <a:pt x="1293952" y="4361571"/>
                  <a:pt x="1295618" y="4377399"/>
                  <a:pt x="1299505" y="4387673"/>
                </a:cubicBezTo>
                <a:cubicBezTo>
                  <a:pt x="1306169" y="4405167"/>
                  <a:pt x="1312278" y="4415163"/>
                  <a:pt x="1317278" y="4421272"/>
                </a:cubicBezTo>
                <a:cubicBezTo>
                  <a:pt x="1320609" y="4425160"/>
                  <a:pt x="1323664" y="4427659"/>
                  <a:pt x="1325885" y="4427659"/>
                </a:cubicBezTo>
                <a:cubicBezTo>
                  <a:pt x="1332549" y="4427381"/>
                  <a:pt x="1338381" y="4424882"/>
                  <a:pt x="1345045" y="4424605"/>
                </a:cubicBezTo>
                <a:cubicBezTo>
                  <a:pt x="1353931" y="4424327"/>
                  <a:pt x="1364483" y="4430713"/>
                  <a:pt x="1376423" y="4440432"/>
                </a:cubicBezTo>
                <a:cubicBezTo>
                  <a:pt x="1395305" y="4455982"/>
                  <a:pt x="1412799" y="4465146"/>
                  <a:pt x="1426405" y="4461258"/>
                </a:cubicBezTo>
                <a:cubicBezTo>
                  <a:pt x="1441679" y="4456815"/>
                  <a:pt x="1458061" y="4455427"/>
                  <a:pt x="1477499" y="4462647"/>
                </a:cubicBezTo>
                <a:cubicBezTo>
                  <a:pt x="1485274" y="4465701"/>
                  <a:pt x="1488051" y="4454872"/>
                  <a:pt x="1482775" y="4423216"/>
                </a:cubicBezTo>
                <a:cubicBezTo>
                  <a:pt x="1480553" y="4410165"/>
                  <a:pt x="1481942" y="4403223"/>
                  <a:pt x="1481109" y="4392393"/>
                </a:cubicBezTo>
                <a:cubicBezTo>
                  <a:pt x="1480831" y="4389339"/>
                  <a:pt x="1479165" y="4381564"/>
                  <a:pt x="1477499" y="4377121"/>
                </a:cubicBezTo>
                <a:cubicBezTo>
                  <a:pt x="1473889" y="4367402"/>
                  <a:pt x="1470279" y="4362404"/>
                  <a:pt x="1468335" y="4363515"/>
                </a:cubicBezTo>
                <a:cubicBezTo>
                  <a:pt x="1465559" y="4365181"/>
                  <a:pt x="1461672" y="4364347"/>
                  <a:pt x="1461116" y="4371845"/>
                </a:cubicBezTo>
                <a:cubicBezTo>
                  <a:pt x="1459450" y="4395448"/>
                  <a:pt x="1451952" y="4403223"/>
                  <a:pt x="1443622" y="4408776"/>
                </a:cubicBezTo>
                <a:cubicBezTo>
                  <a:pt x="1431681" y="4416829"/>
                  <a:pt x="1419741" y="4424605"/>
                  <a:pt x="1407246" y="4430991"/>
                </a:cubicBezTo>
                <a:cubicBezTo>
                  <a:pt x="1405857" y="4431824"/>
                  <a:pt x="1401137" y="4422938"/>
                  <a:pt x="1397527" y="4417385"/>
                </a:cubicBezTo>
                <a:cubicBezTo>
                  <a:pt x="1393084" y="4409887"/>
                  <a:pt x="1389196" y="4386562"/>
                  <a:pt x="1391418" y="4381286"/>
                </a:cubicBezTo>
                <a:cubicBezTo>
                  <a:pt x="1391974" y="4379898"/>
                  <a:pt x="1392251" y="4377399"/>
                  <a:pt x="1393084" y="4376288"/>
                </a:cubicBezTo>
                <a:cubicBezTo>
                  <a:pt x="1399748" y="4366291"/>
                  <a:pt x="1407523" y="4358794"/>
                  <a:pt x="1408356" y="4332970"/>
                </a:cubicBezTo>
                <a:cubicBezTo>
                  <a:pt x="1408634" y="4327971"/>
                  <a:pt x="1411411" y="4327416"/>
                  <a:pt x="1414466" y="4332136"/>
                </a:cubicBezTo>
                <a:cubicBezTo>
                  <a:pt x="1436124" y="4364625"/>
                  <a:pt x="1436124" y="4332414"/>
                  <a:pt x="1441679" y="4317142"/>
                </a:cubicBezTo>
                <a:cubicBezTo>
                  <a:pt x="1443066" y="4313254"/>
                  <a:pt x="1438624" y="4293539"/>
                  <a:pt x="1436957" y="4280765"/>
                </a:cubicBezTo>
                <a:cubicBezTo>
                  <a:pt x="1434736" y="4266048"/>
                  <a:pt x="1436680" y="4261050"/>
                  <a:pt x="1442512" y="4270769"/>
                </a:cubicBezTo>
                <a:cubicBezTo>
                  <a:pt x="1457506" y="4295205"/>
                  <a:pt x="1465004" y="4297149"/>
                  <a:pt x="1470279" y="4288263"/>
                </a:cubicBezTo>
                <a:cubicBezTo>
                  <a:pt x="1473889" y="4282431"/>
                  <a:pt x="1476111" y="4273546"/>
                  <a:pt x="1478054" y="4262716"/>
                </a:cubicBezTo>
                <a:cubicBezTo>
                  <a:pt x="1479165" y="4255496"/>
                  <a:pt x="1485552" y="4266326"/>
                  <a:pt x="1491383" y="4274934"/>
                </a:cubicBezTo>
                <a:cubicBezTo>
                  <a:pt x="1499713" y="4287430"/>
                  <a:pt x="1504434" y="4300758"/>
                  <a:pt x="1505545" y="4313254"/>
                </a:cubicBezTo>
                <a:cubicBezTo>
                  <a:pt x="1506655" y="4327971"/>
                  <a:pt x="1506378" y="4339912"/>
                  <a:pt x="1509432" y="4357683"/>
                </a:cubicBezTo>
                <a:cubicBezTo>
                  <a:pt x="1511654" y="4369901"/>
                  <a:pt x="1518318" y="4390450"/>
                  <a:pt x="1523039" y="4407110"/>
                </a:cubicBezTo>
                <a:cubicBezTo>
                  <a:pt x="1522206" y="4431824"/>
                  <a:pt x="1527204" y="4470144"/>
                  <a:pt x="1519429" y="4478752"/>
                </a:cubicBezTo>
                <a:cubicBezTo>
                  <a:pt x="1518040" y="4480418"/>
                  <a:pt x="1518596" y="4488749"/>
                  <a:pt x="1518596" y="4494302"/>
                </a:cubicBezTo>
                <a:cubicBezTo>
                  <a:pt x="1518596" y="4500411"/>
                  <a:pt x="1526371" y="4527624"/>
                  <a:pt x="1533035" y="4542341"/>
                </a:cubicBezTo>
                <a:cubicBezTo>
                  <a:pt x="1538033" y="4553448"/>
                  <a:pt x="1542754" y="4559558"/>
                  <a:pt x="1541366" y="4551782"/>
                </a:cubicBezTo>
                <a:cubicBezTo>
                  <a:pt x="1534979" y="4513185"/>
                  <a:pt x="1542754" y="4514573"/>
                  <a:pt x="1554139" y="4524570"/>
                </a:cubicBezTo>
                <a:cubicBezTo>
                  <a:pt x="1557749" y="4527624"/>
                  <a:pt x="1564969" y="4545951"/>
                  <a:pt x="1572188" y="4568443"/>
                </a:cubicBezTo>
                <a:cubicBezTo>
                  <a:pt x="1576353" y="4581772"/>
                  <a:pt x="1578297" y="4591213"/>
                  <a:pt x="1577742" y="4596767"/>
                </a:cubicBezTo>
                <a:cubicBezTo>
                  <a:pt x="1577464" y="4598988"/>
                  <a:pt x="1577742" y="4603153"/>
                  <a:pt x="1576909" y="4603431"/>
                </a:cubicBezTo>
                <a:cubicBezTo>
                  <a:pt x="1564413" y="4606486"/>
                  <a:pt x="1551917" y="4609540"/>
                  <a:pt x="1538866" y="4611762"/>
                </a:cubicBezTo>
                <a:cubicBezTo>
                  <a:pt x="1536645" y="4612039"/>
                  <a:pt x="1534424" y="4612595"/>
                  <a:pt x="1530814" y="4607319"/>
                </a:cubicBezTo>
                <a:cubicBezTo>
                  <a:pt x="1505822" y="4570109"/>
                  <a:pt x="1499436" y="4591491"/>
                  <a:pt x="1491383" y="4607596"/>
                </a:cubicBezTo>
                <a:cubicBezTo>
                  <a:pt x="1483330" y="4623702"/>
                  <a:pt x="1470001" y="4624257"/>
                  <a:pt x="1461672" y="4640363"/>
                </a:cubicBezTo>
                <a:cubicBezTo>
                  <a:pt x="1455840" y="4652025"/>
                  <a:pt x="1444177" y="4649526"/>
                  <a:pt x="1432792" y="4645083"/>
                </a:cubicBezTo>
                <a:cubicBezTo>
                  <a:pt x="1419741" y="4640085"/>
                  <a:pt x="1408634" y="4639530"/>
                  <a:pt x="1406412" y="4665909"/>
                </a:cubicBezTo>
                <a:cubicBezTo>
                  <a:pt x="1406135" y="4670075"/>
                  <a:pt x="1401970" y="4665909"/>
                  <a:pt x="1398637" y="4661189"/>
                </a:cubicBezTo>
                <a:cubicBezTo>
                  <a:pt x="1391418" y="4650637"/>
                  <a:pt x="1383365" y="4636198"/>
                  <a:pt x="1375868" y="4625368"/>
                </a:cubicBezTo>
                <a:cubicBezTo>
                  <a:pt x="1368370" y="4613983"/>
                  <a:pt x="1361150" y="4606763"/>
                  <a:pt x="1360596" y="4617871"/>
                </a:cubicBezTo>
                <a:cubicBezTo>
                  <a:pt x="1358929" y="4648971"/>
                  <a:pt x="1340603" y="4632032"/>
                  <a:pt x="1334216" y="4649249"/>
                </a:cubicBezTo>
                <a:cubicBezTo>
                  <a:pt x="1327551" y="4666187"/>
                  <a:pt x="1316721" y="4670908"/>
                  <a:pt x="1303115" y="4667298"/>
                </a:cubicBezTo>
                <a:cubicBezTo>
                  <a:pt x="1288398" y="4663411"/>
                  <a:pt x="1280623" y="4681182"/>
                  <a:pt x="1270071" y="4690068"/>
                </a:cubicBezTo>
                <a:cubicBezTo>
                  <a:pt x="1262296" y="4696732"/>
                  <a:pt x="1263408" y="4702286"/>
                  <a:pt x="1284510" y="4756156"/>
                </a:cubicBezTo>
                <a:cubicBezTo>
                  <a:pt x="1293396" y="4778648"/>
                  <a:pt x="1297006" y="4794476"/>
                  <a:pt x="1293952" y="4795587"/>
                </a:cubicBezTo>
                <a:cubicBezTo>
                  <a:pt x="1284510" y="4798086"/>
                  <a:pt x="1275347" y="4800307"/>
                  <a:pt x="1265628" y="4801696"/>
                </a:cubicBezTo>
                <a:cubicBezTo>
                  <a:pt x="1262296" y="4802251"/>
                  <a:pt x="1258686" y="4801696"/>
                  <a:pt x="1254243" y="4797530"/>
                </a:cubicBezTo>
                <a:cubicBezTo>
                  <a:pt x="1230918" y="4776149"/>
                  <a:pt x="1217311" y="4787256"/>
                  <a:pt x="1202039" y="4792532"/>
                </a:cubicBezTo>
                <a:cubicBezTo>
                  <a:pt x="1192876" y="4795587"/>
                  <a:pt x="1185657" y="4805028"/>
                  <a:pt x="1176215" y="4806694"/>
                </a:cubicBezTo>
                <a:cubicBezTo>
                  <a:pt x="1170661" y="4807805"/>
                  <a:pt x="1173715" y="4832241"/>
                  <a:pt x="1168162" y="4831963"/>
                </a:cubicBezTo>
                <a:cubicBezTo>
                  <a:pt x="1162608" y="4831685"/>
                  <a:pt x="1153167" y="4818357"/>
                  <a:pt x="1147336" y="4817246"/>
                </a:cubicBezTo>
                <a:cubicBezTo>
                  <a:pt x="1134007" y="4814747"/>
                  <a:pt x="1122622" y="4816968"/>
                  <a:pt x="1124011" y="4857232"/>
                </a:cubicBezTo>
                <a:cubicBezTo>
                  <a:pt x="1124288" y="4868062"/>
                  <a:pt x="1118735" y="4861120"/>
                  <a:pt x="1113736" y="4855844"/>
                </a:cubicBezTo>
                <a:cubicBezTo>
                  <a:pt x="1100685" y="4841682"/>
                  <a:pt x="1100130" y="4841682"/>
                  <a:pt x="1107072" y="4877503"/>
                </a:cubicBezTo>
                <a:cubicBezTo>
                  <a:pt x="1110126" y="4893608"/>
                  <a:pt x="1111793" y="4906104"/>
                  <a:pt x="1112070" y="4915545"/>
                </a:cubicBezTo>
                <a:cubicBezTo>
                  <a:pt x="1112348" y="4935260"/>
                  <a:pt x="1109293" y="4946368"/>
                  <a:pt x="1104017" y="4951366"/>
                </a:cubicBezTo>
                <a:cubicBezTo>
                  <a:pt x="1097908" y="4956920"/>
                  <a:pt x="1089578" y="4955531"/>
                  <a:pt x="1086801" y="4971359"/>
                </a:cubicBezTo>
                <a:cubicBezTo>
                  <a:pt x="1084580" y="4983299"/>
                  <a:pt x="1076805" y="4974136"/>
                  <a:pt x="1068197" y="4964139"/>
                </a:cubicBezTo>
                <a:cubicBezTo>
                  <a:pt x="1065420" y="4960807"/>
                  <a:pt x="1062088" y="4960530"/>
                  <a:pt x="1062643" y="4966361"/>
                </a:cubicBezTo>
                <a:cubicBezTo>
                  <a:pt x="1065975" y="4997183"/>
                  <a:pt x="1059311" y="5002182"/>
                  <a:pt x="1054868" y="5012456"/>
                </a:cubicBezTo>
                <a:cubicBezTo>
                  <a:pt x="1052924" y="5016899"/>
                  <a:pt x="1049592" y="5017454"/>
                  <a:pt x="1046260" y="5017732"/>
                </a:cubicBezTo>
                <a:cubicBezTo>
                  <a:pt x="1041817" y="5018010"/>
                  <a:pt x="1032931" y="5001904"/>
                  <a:pt x="1030154" y="5008291"/>
                </a:cubicBezTo>
                <a:cubicBezTo>
                  <a:pt x="1028210" y="5012734"/>
                  <a:pt x="1032098" y="5031894"/>
                  <a:pt x="1027100" y="5028284"/>
                </a:cubicBezTo>
                <a:cubicBezTo>
                  <a:pt x="1021268" y="5023841"/>
                  <a:pt x="1015715" y="5020231"/>
                  <a:pt x="1015437" y="5032727"/>
                </a:cubicBezTo>
                <a:cubicBezTo>
                  <a:pt x="1014604" y="5059939"/>
                  <a:pt x="1008217" y="5071602"/>
                  <a:pt x="1004608" y="5090762"/>
                </a:cubicBezTo>
                <a:cubicBezTo>
                  <a:pt x="1001275" y="5107978"/>
                  <a:pt x="997110" y="5122418"/>
                  <a:pt x="988502" y="5124362"/>
                </a:cubicBezTo>
                <a:cubicBezTo>
                  <a:pt x="982948" y="5125750"/>
                  <a:pt x="981005" y="5136579"/>
                  <a:pt x="979616" y="5149075"/>
                </a:cubicBezTo>
                <a:cubicBezTo>
                  <a:pt x="977950" y="5164348"/>
                  <a:pt x="973229" y="5170734"/>
                  <a:pt x="964344" y="5164903"/>
                </a:cubicBezTo>
                <a:cubicBezTo>
                  <a:pt x="961567" y="5162959"/>
                  <a:pt x="958235" y="5160460"/>
                  <a:pt x="957679" y="5164903"/>
                </a:cubicBezTo>
                <a:cubicBezTo>
                  <a:pt x="954069" y="5194892"/>
                  <a:pt x="939352" y="5188784"/>
                  <a:pt x="924358" y="5182397"/>
                </a:cubicBezTo>
                <a:cubicBezTo>
                  <a:pt x="922692" y="5173511"/>
                  <a:pt x="920192" y="5162681"/>
                  <a:pt x="920748" y="5158516"/>
                </a:cubicBezTo>
                <a:cubicBezTo>
                  <a:pt x="922136" y="5139634"/>
                  <a:pt x="924635" y="5124084"/>
                  <a:pt x="926579" y="5106590"/>
                </a:cubicBezTo>
                <a:cubicBezTo>
                  <a:pt x="927690" y="5096316"/>
                  <a:pt x="930189" y="5090484"/>
                  <a:pt x="935187" y="5091318"/>
                </a:cubicBezTo>
                <a:cubicBezTo>
                  <a:pt x="952126" y="5094650"/>
                  <a:pt x="960179" y="5071047"/>
                  <a:pt x="970730" y="5054663"/>
                </a:cubicBezTo>
                <a:cubicBezTo>
                  <a:pt x="986559" y="5029950"/>
                  <a:pt x="997388" y="4991907"/>
                  <a:pt x="1008217" y="4953032"/>
                </a:cubicBezTo>
                <a:cubicBezTo>
                  <a:pt x="1009328" y="4948867"/>
                  <a:pt x="1008217" y="4940814"/>
                  <a:pt x="1004885" y="4929985"/>
                </a:cubicBezTo>
                <a:cubicBezTo>
                  <a:pt x="1004052" y="4926930"/>
                  <a:pt x="1000998" y="4923320"/>
                  <a:pt x="999887" y="4923043"/>
                </a:cubicBezTo>
                <a:cubicBezTo>
                  <a:pt x="988780" y="4919710"/>
                  <a:pt x="980727" y="4926375"/>
                  <a:pt x="975451" y="4940814"/>
                </a:cubicBezTo>
                <a:cubicBezTo>
                  <a:pt x="969621" y="4956920"/>
                  <a:pt x="963788" y="4973303"/>
                  <a:pt x="958235" y="4990797"/>
                </a:cubicBezTo>
                <a:cubicBezTo>
                  <a:pt x="953792" y="5004959"/>
                  <a:pt x="946572" y="5009124"/>
                  <a:pt x="932410" y="4992185"/>
                </a:cubicBezTo>
                <a:cubicBezTo>
                  <a:pt x="918804" y="4976080"/>
                  <a:pt x="911307" y="4982744"/>
                  <a:pt x="912140" y="5011068"/>
                </a:cubicBezTo>
                <a:cubicBezTo>
                  <a:pt x="912973" y="5039391"/>
                  <a:pt x="904087" y="5033004"/>
                  <a:pt x="892147" y="5018010"/>
                </a:cubicBezTo>
                <a:cubicBezTo>
                  <a:pt x="889092" y="5014122"/>
                  <a:pt x="885760" y="5008846"/>
                  <a:pt x="882428" y="5004125"/>
                </a:cubicBezTo>
                <a:cubicBezTo>
                  <a:pt x="881872" y="5002459"/>
                  <a:pt x="881317" y="5000515"/>
                  <a:pt x="880762" y="4998849"/>
                </a:cubicBezTo>
                <a:cubicBezTo>
                  <a:pt x="877707" y="4988853"/>
                  <a:pt x="874653" y="4978857"/>
                  <a:pt x="871598" y="4968860"/>
                </a:cubicBezTo>
                <a:cubicBezTo>
                  <a:pt x="871598" y="4959974"/>
                  <a:pt x="871876" y="4951366"/>
                  <a:pt x="871320" y="4941370"/>
                </a:cubicBezTo>
                <a:cubicBezTo>
                  <a:pt x="870210" y="4919710"/>
                  <a:pt x="861324" y="4882779"/>
                  <a:pt x="864656" y="4870005"/>
                </a:cubicBezTo>
                <a:cubicBezTo>
                  <a:pt x="867711" y="4858343"/>
                  <a:pt x="872431" y="4852512"/>
                  <a:pt x="878818" y="4851123"/>
                </a:cubicBezTo>
                <a:cubicBezTo>
                  <a:pt x="881039" y="4850568"/>
                  <a:pt x="882705" y="4848902"/>
                  <a:pt x="884094" y="4846402"/>
                </a:cubicBezTo>
                <a:cubicBezTo>
                  <a:pt x="885760" y="4843070"/>
                  <a:pt x="884371" y="4833074"/>
                  <a:pt x="879929" y="4821411"/>
                </a:cubicBezTo>
                <a:cubicBezTo>
                  <a:pt x="876319" y="4812248"/>
                  <a:pt x="871320" y="4800585"/>
                  <a:pt x="869099" y="4798919"/>
                </a:cubicBezTo>
                <a:cubicBezTo>
                  <a:pt x="857159" y="4788922"/>
                  <a:pt x="856603" y="4815580"/>
                  <a:pt x="847440" y="4815025"/>
                </a:cubicBezTo>
                <a:cubicBezTo>
                  <a:pt x="842719" y="4814747"/>
                  <a:pt x="836888" y="4808082"/>
                  <a:pt x="827447" y="4784480"/>
                </a:cubicBezTo>
                <a:cubicBezTo>
                  <a:pt x="818283" y="4761987"/>
                  <a:pt x="812452" y="4757822"/>
                  <a:pt x="809397" y="4763376"/>
                </a:cubicBezTo>
                <a:cubicBezTo>
                  <a:pt x="805232" y="4771151"/>
                  <a:pt x="801345" y="4779759"/>
                  <a:pt x="796346" y="4785590"/>
                </a:cubicBezTo>
                <a:cubicBezTo>
                  <a:pt x="794403" y="4787812"/>
                  <a:pt x="790237" y="4779481"/>
                  <a:pt x="786905" y="4769485"/>
                </a:cubicBezTo>
                <a:cubicBezTo>
                  <a:pt x="783018" y="4756989"/>
                  <a:pt x="781074" y="4746715"/>
                  <a:pt x="781629" y="4740883"/>
                </a:cubicBezTo>
                <a:cubicBezTo>
                  <a:pt x="783018" y="4725333"/>
                  <a:pt x="784962" y="4710894"/>
                  <a:pt x="785795" y="4694511"/>
                </a:cubicBezTo>
                <a:cubicBezTo>
                  <a:pt x="786072" y="4689235"/>
                  <a:pt x="785517" y="4680349"/>
                  <a:pt x="783295" y="4670630"/>
                </a:cubicBezTo>
                <a:cubicBezTo>
                  <a:pt x="781352" y="4661467"/>
                  <a:pt x="777186" y="4645361"/>
                  <a:pt x="774410" y="4638697"/>
                </a:cubicBezTo>
                <a:cubicBezTo>
                  <a:pt x="755805" y="4596211"/>
                  <a:pt x="736090" y="4551227"/>
                  <a:pt x="721095" y="4532622"/>
                </a:cubicBezTo>
                <a:cubicBezTo>
                  <a:pt x="703323" y="4510686"/>
                  <a:pt x="684163" y="4472643"/>
                  <a:pt x="663337" y="4419051"/>
                </a:cubicBezTo>
                <a:cubicBezTo>
                  <a:pt x="647787" y="4379065"/>
                  <a:pt x="635014" y="4354629"/>
                  <a:pt x="622796" y="4337412"/>
                </a:cubicBezTo>
                <a:cubicBezTo>
                  <a:pt x="605024" y="4312421"/>
                  <a:pt x="585309" y="4271324"/>
                  <a:pt x="564205" y="4217454"/>
                </a:cubicBezTo>
                <a:cubicBezTo>
                  <a:pt x="550598" y="4182744"/>
                  <a:pt x="536714" y="4144424"/>
                  <a:pt x="523108" y="4119432"/>
                </a:cubicBezTo>
                <a:cubicBezTo>
                  <a:pt x="523108" y="4119710"/>
                  <a:pt x="523108" y="4119710"/>
                  <a:pt x="523108" y="4119988"/>
                </a:cubicBezTo>
                <a:cubicBezTo>
                  <a:pt x="522830" y="4118877"/>
                  <a:pt x="522830" y="4118044"/>
                  <a:pt x="522553" y="4116933"/>
                </a:cubicBezTo>
                <a:cubicBezTo>
                  <a:pt x="525052" y="4119432"/>
                  <a:pt x="526162" y="4117766"/>
                  <a:pt x="524496" y="4108880"/>
                </a:cubicBezTo>
                <a:cubicBezTo>
                  <a:pt x="524219" y="4107214"/>
                  <a:pt x="520886" y="4098606"/>
                  <a:pt x="520609" y="4098884"/>
                </a:cubicBezTo>
                <a:cubicBezTo>
                  <a:pt x="518943" y="4099995"/>
                  <a:pt x="519776" y="4106659"/>
                  <a:pt x="522553" y="4116933"/>
                </a:cubicBezTo>
                <a:cubicBezTo>
                  <a:pt x="522275" y="4116378"/>
                  <a:pt x="521997" y="4116933"/>
                  <a:pt x="521720" y="4116378"/>
                </a:cubicBezTo>
                <a:cubicBezTo>
                  <a:pt x="516166" y="4104160"/>
                  <a:pt x="510890" y="4092220"/>
                  <a:pt x="505336" y="4079724"/>
                </a:cubicBezTo>
                <a:cubicBezTo>
                  <a:pt x="501449" y="4070838"/>
                  <a:pt x="498394" y="4060286"/>
                  <a:pt x="496173" y="4049457"/>
                </a:cubicBezTo>
                <a:cubicBezTo>
                  <a:pt x="495895" y="4035850"/>
                  <a:pt x="490342" y="4014469"/>
                  <a:pt x="485621" y="3993643"/>
                </a:cubicBezTo>
                <a:cubicBezTo>
                  <a:pt x="480345" y="3971428"/>
                  <a:pt x="481733" y="3967541"/>
                  <a:pt x="488953" y="3978926"/>
                </a:cubicBezTo>
                <a:cubicBezTo>
                  <a:pt x="494229" y="3987534"/>
                  <a:pt x="500338" y="3998641"/>
                  <a:pt x="505336" y="4005583"/>
                </a:cubicBezTo>
                <a:cubicBezTo>
                  <a:pt x="512278" y="4015302"/>
                  <a:pt x="517554" y="4017523"/>
                  <a:pt x="518665" y="4008082"/>
                </a:cubicBezTo>
                <a:cubicBezTo>
                  <a:pt x="520331" y="3996697"/>
                  <a:pt x="520609" y="3981980"/>
                  <a:pt x="521720" y="3969207"/>
                </a:cubicBezTo>
                <a:cubicBezTo>
                  <a:pt x="523108" y="3955045"/>
                  <a:pt x="520053" y="3934219"/>
                  <a:pt x="508946" y="3900064"/>
                </a:cubicBezTo>
                <a:cubicBezTo>
                  <a:pt x="507002" y="3894233"/>
                  <a:pt x="505059" y="3888679"/>
                  <a:pt x="503115" y="3882848"/>
                </a:cubicBezTo>
                <a:cubicBezTo>
                  <a:pt x="486176" y="3826756"/>
                  <a:pt x="481733" y="3798155"/>
                  <a:pt x="488398" y="3784826"/>
                </a:cubicBezTo>
                <a:cubicBezTo>
                  <a:pt x="490619" y="3780384"/>
                  <a:pt x="497006" y="3794545"/>
                  <a:pt x="502282" y="3815094"/>
                </a:cubicBezTo>
                <a:cubicBezTo>
                  <a:pt x="505059" y="3826479"/>
                  <a:pt x="507558" y="3837586"/>
                  <a:pt x="510057" y="3848415"/>
                </a:cubicBezTo>
                <a:cubicBezTo>
                  <a:pt x="512834" y="3860356"/>
                  <a:pt x="516166" y="3870630"/>
                  <a:pt x="520609" y="3880071"/>
                </a:cubicBezTo>
                <a:cubicBezTo>
                  <a:pt x="526440" y="3892567"/>
                  <a:pt x="532271" y="3897287"/>
                  <a:pt x="531438" y="3886735"/>
                </a:cubicBezTo>
                <a:cubicBezTo>
                  <a:pt x="530883" y="3876461"/>
                  <a:pt x="529495" y="3864243"/>
                  <a:pt x="527829" y="3851192"/>
                </a:cubicBezTo>
                <a:cubicBezTo>
                  <a:pt x="526440" y="3842306"/>
                  <a:pt x="525607" y="3833698"/>
                  <a:pt x="528662" y="3836475"/>
                </a:cubicBezTo>
                <a:cubicBezTo>
                  <a:pt x="548932" y="3853691"/>
                  <a:pt x="553931" y="3827589"/>
                  <a:pt x="551154" y="3779550"/>
                </a:cubicBezTo>
                <a:cubicBezTo>
                  <a:pt x="550321" y="3765944"/>
                  <a:pt x="554764" y="3763445"/>
                  <a:pt x="549210" y="3739564"/>
                </a:cubicBezTo>
                <a:cubicBezTo>
                  <a:pt x="548377" y="3735955"/>
                  <a:pt x="546156" y="3729290"/>
                  <a:pt x="544767" y="3726513"/>
                </a:cubicBezTo>
                <a:cubicBezTo>
                  <a:pt x="542823" y="3722348"/>
                  <a:pt x="540880" y="3719294"/>
                  <a:pt x="539491" y="3717905"/>
                </a:cubicBezTo>
                <a:cubicBezTo>
                  <a:pt x="511445" y="3691803"/>
                  <a:pt x="492008" y="3695691"/>
                  <a:pt x="473681" y="3703188"/>
                </a:cubicBezTo>
                <a:cubicBezTo>
                  <a:pt x="466183" y="3706242"/>
                  <a:pt x="464240" y="3727624"/>
                  <a:pt x="459797" y="3740675"/>
                </a:cubicBezTo>
                <a:cubicBezTo>
                  <a:pt x="458130" y="3745395"/>
                  <a:pt x="452577" y="3738731"/>
                  <a:pt x="446468" y="3723181"/>
                </a:cubicBezTo>
                <a:cubicBezTo>
                  <a:pt x="431751" y="3685416"/>
                  <a:pt x="418144" y="3654038"/>
                  <a:pt x="405371" y="3634601"/>
                </a:cubicBezTo>
                <a:cubicBezTo>
                  <a:pt x="394541" y="3618495"/>
                  <a:pt x="382879" y="3592393"/>
                  <a:pt x="370105" y="3558238"/>
                </a:cubicBezTo>
                <a:cubicBezTo>
                  <a:pt x="358443" y="3527138"/>
                  <a:pt x="349557" y="3516031"/>
                  <a:pt x="347336" y="3525472"/>
                </a:cubicBezTo>
                <a:cubicBezTo>
                  <a:pt x="344003" y="3538801"/>
                  <a:pt x="340116" y="3550186"/>
                  <a:pt x="339005" y="3568512"/>
                </a:cubicBezTo>
                <a:cubicBezTo>
                  <a:pt x="337894" y="3586839"/>
                  <a:pt x="329564" y="3578787"/>
                  <a:pt x="319567" y="3564625"/>
                </a:cubicBezTo>
                <a:cubicBezTo>
                  <a:pt x="310126" y="3551296"/>
                  <a:pt x="300963" y="3527693"/>
                  <a:pt x="292355" y="3494372"/>
                </a:cubicBezTo>
                <a:cubicBezTo>
                  <a:pt x="285135" y="3466604"/>
                  <a:pt x="277915" y="3451053"/>
                  <a:pt x="270696" y="3440779"/>
                </a:cubicBezTo>
                <a:cubicBezTo>
                  <a:pt x="267363" y="3436336"/>
                  <a:pt x="264031" y="3431060"/>
                  <a:pt x="260421" y="3424396"/>
                </a:cubicBezTo>
                <a:cubicBezTo>
                  <a:pt x="250980" y="3414955"/>
                  <a:pt x="243760" y="3389130"/>
                  <a:pt x="242372" y="3377468"/>
                </a:cubicBezTo>
                <a:cubicBezTo>
                  <a:pt x="240706" y="3363583"/>
                  <a:pt x="242650" y="3359974"/>
                  <a:pt x="244871" y="3357475"/>
                </a:cubicBezTo>
                <a:cubicBezTo>
                  <a:pt x="248759" y="3353309"/>
                  <a:pt x="245704" y="3336093"/>
                  <a:pt x="238485" y="3310269"/>
                </a:cubicBezTo>
                <a:cubicBezTo>
                  <a:pt x="235430" y="3299162"/>
                  <a:pt x="234597" y="3290553"/>
                  <a:pt x="236263" y="3288332"/>
                </a:cubicBezTo>
                <a:cubicBezTo>
                  <a:pt x="240984" y="3282778"/>
                  <a:pt x="245982" y="3278613"/>
                  <a:pt x="250702" y="3273059"/>
                </a:cubicBezTo>
                <a:cubicBezTo>
                  <a:pt x="258478" y="3263896"/>
                  <a:pt x="267363" y="3257509"/>
                  <a:pt x="273750" y="3244180"/>
                </a:cubicBezTo>
                <a:cubicBezTo>
                  <a:pt x="281525" y="3228075"/>
                  <a:pt x="290966" y="3217801"/>
                  <a:pt x="302074" y="3211692"/>
                </a:cubicBezTo>
                <a:cubicBezTo>
                  <a:pt x="314847" y="3204472"/>
                  <a:pt x="325676" y="3191699"/>
                  <a:pt x="337339" y="3180592"/>
                </a:cubicBezTo>
                <a:cubicBezTo>
                  <a:pt x="346225" y="3171983"/>
                  <a:pt x="336784" y="3111449"/>
                  <a:pt x="317068" y="3039807"/>
                </a:cubicBezTo>
                <a:cubicBezTo>
                  <a:pt x="307072" y="3003153"/>
                  <a:pt x="304017" y="2977051"/>
                  <a:pt x="300963" y="2952337"/>
                </a:cubicBezTo>
                <a:cubicBezTo>
                  <a:pt x="299019" y="2935399"/>
                  <a:pt x="299852" y="2925958"/>
                  <a:pt x="305683" y="2929568"/>
                </a:cubicBezTo>
                <a:cubicBezTo>
                  <a:pt x="311515" y="2933177"/>
                  <a:pt x="318457" y="2946506"/>
                  <a:pt x="327065" y="2974274"/>
                </a:cubicBezTo>
                <a:cubicBezTo>
                  <a:pt x="328731" y="2979273"/>
                  <a:pt x="331230" y="2986215"/>
                  <a:pt x="332619" y="2988992"/>
                </a:cubicBezTo>
                <a:cubicBezTo>
                  <a:pt x="345947" y="3013427"/>
                  <a:pt x="358165" y="3032587"/>
                  <a:pt x="365940" y="3031754"/>
                </a:cubicBezTo>
                <a:cubicBezTo>
                  <a:pt x="372049" y="3031199"/>
                  <a:pt x="379269" y="3032587"/>
                  <a:pt x="379547" y="3014538"/>
                </a:cubicBezTo>
                <a:cubicBezTo>
                  <a:pt x="379547" y="2989547"/>
                  <a:pt x="387599" y="2987603"/>
                  <a:pt x="390932" y="2972608"/>
                </a:cubicBezTo>
                <a:cubicBezTo>
                  <a:pt x="391209" y="2971220"/>
                  <a:pt x="390099" y="2965389"/>
                  <a:pt x="389543" y="2961779"/>
                </a:cubicBezTo>
                <a:cubicBezTo>
                  <a:pt x="387599" y="2958169"/>
                  <a:pt x="385100" y="2952337"/>
                  <a:pt x="383990" y="2951505"/>
                </a:cubicBezTo>
                <a:cubicBezTo>
                  <a:pt x="373715" y="2944285"/>
                  <a:pt x="365385" y="2944840"/>
                  <a:pt x="352612" y="2929845"/>
                </a:cubicBezTo>
                <a:cubicBezTo>
                  <a:pt x="345392" y="2921237"/>
                  <a:pt x="341782" y="2928179"/>
                  <a:pt x="336784" y="2929290"/>
                </a:cubicBezTo>
                <a:cubicBezTo>
                  <a:pt x="327620" y="2930956"/>
                  <a:pt x="316791" y="2906798"/>
                  <a:pt x="297075" y="2842376"/>
                </a:cubicBezTo>
                <a:cubicBezTo>
                  <a:pt x="286246" y="2838210"/>
                  <a:pt x="273195" y="2824049"/>
                  <a:pt x="254035" y="2780730"/>
                </a:cubicBezTo>
                <a:cubicBezTo>
                  <a:pt x="249592" y="2770734"/>
                  <a:pt x="250425" y="2776010"/>
                  <a:pt x="250147" y="2783507"/>
                </a:cubicBezTo>
                <a:cubicBezTo>
                  <a:pt x="249592" y="2803500"/>
                  <a:pt x="247926" y="2819883"/>
                  <a:pt x="245704" y="2835434"/>
                </a:cubicBezTo>
                <a:cubicBezTo>
                  <a:pt x="243760" y="2849595"/>
                  <a:pt x="229599" y="2825437"/>
                  <a:pt x="217381" y="2787395"/>
                </a:cubicBezTo>
                <a:cubicBezTo>
                  <a:pt x="210161" y="2764625"/>
                  <a:pt x="203497" y="2740744"/>
                  <a:pt x="197388" y="2717974"/>
                </a:cubicBezTo>
                <a:cubicBezTo>
                  <a:pt x="192945" y="2701036"/>
                  <a:pt x="190446" y="2685763"/>
                  <a:pt x="186280" y="2669102"/>
                </a:cubicBezTo>
                <a:cubicBezTo>
                  <a:pt x="182115" y="2651608"/>
                  <a:pt x="176562" y="2634670"/>
                  <a:pt x="169897" y="2619675"/>
                </a:cubicBezTo>
                <a:cubicBezTo>
                  <a:pt x="157679" y="2591907"/>
                  <a:pt x="145739" y="2564694"/>
                  <a:pt x="133521" y="2536371"/>
                </a:cubicBezTo>
                <a:cubicBezTo>
                  <a:pt x="120470" y="2505826"/>
                  <a:pt x="109363" y="2472782"/>
                  <a:pt x="102421" y="2437516"/>
                </a:cubicBezTo>
                <a:cubicBezTo>
                  <a:pt x="101310" y="2432240"/>
                  <a:pt x="100477" y="2427520"/>
                  <a:pt x="99366" y="2422244"/>
                </a:cubicBezTo>
                <a:cubicBezTo>
                  <a:pt x="89647" y="2380036"/>
                  <a:pt x="86037" y="2370040"/>
                  <a:pt x="76041" y="2360876"/>
                </a:cubicBezTo>
                <a:cubicBezTo>
                  <a:pt x="71876" y="2356989"/>
                  <a:pt x="68544" y="2356156"/>
                  <a:pt x="62157" y="2341438"/>
                </a:cubicBezTo>
                <a:cubicBezTo>
                  <a:pt x="60213" y="2337273"/>
                  <a:pt x="58269" y="2331442"/>
                  <a:pt x="56326" y="2325888"/>
                </a:cubicBezTo>
                <a:cubicBezTo>
                  <a:pt x="51605" y="2312282"/>
                  <a:pt x="49106" y="2300619"/>
                  <a:pt x="50217" y="2297009"/>
                </a:cubicBezTo>
                <a:cubicBezTo>
                  <a:pt x="52160" y="2290345"/>
                  <a:pt x="54382" y="2284236"/>
                  <a:pt x="57714" y="2281459"/>
                </a:cubicBezTo>
                <a:cubicBezTo>
                  <a:pt x="63268" y="2277294"/>
                  <a:pt x="62157" y="2257301"/>
                  <a:pt x="56603" y="2226478"/>
                </a:cubicBezTo>
                <a:cubicBezTo>
                  <a:pt x="43552" y="2157058"/>
                  <a:pt x="30501" y="2087082"/>
                  <a:pt x="16339" y="2015718"/>
                </a:cubicBezTo>
                <a:cubicBezTo>
                  <a:pt x="3566" y="1952129"/>
                  <a:pt x="-1155" y="1906312"/>
                  <a:pt x="234" y="1872990"/>
                </a:cubicBezTo>
                <a:cubicBezTo>
                  <a:pt x="1900" y="1829394"/>
                  <a:pt x="9397" y="1802459"/>
                  <a:pt x="19116" y="1781633"/>
                </a:cubicBezTo>
                <a:cubicBezTo>
                  <a:pt x="33556" y="1750255"/>
                  <a:pt x="52160" y="1731372"/>
                  <a:pt x="75763" y="1727485"/>
                </a:cubicBezTo>
                <a:cubicBezTo>
                  <a:pt x="91313" y="1724708"/>
                  <a:pt x="105475" y="1717766"/>
                  <a:pt x="118804" y="1707769"/>
                </a:cubicBezTo>
                <a:cubicBezTo>
                  <a:pt x="127134" y="1701660"/>
                  <a:pt x="137686" y="1703049"/>
                  <a:pt x="146572" y="1698051"/>
                </a:cubicBezTo>
                <a:cubicBezTo>
                  <a:pt x="154347" y="1693608"/>
                  <a:pt x="162122" y="1688609"/>
                  <a:pt x="167953" y="1678057"/>
                </a:cubicBezTo>
                <a:cubicBezTo>
                  <a:pt x="178783" y="1658064"/>
                  <a:pt x="188224" y="1633906"/>
                  <a:pt x="198498" y="1611969"/>
                </a:cubicBezTo>
                <a:cubicBezTo>
                  <a:pt x="200998" y="1606693"/>
                  <a:pt x="203497" y="1602528"/>
                  <a:pt x="206551" y="1598918"/>
                </a:cubicBezTo>
                <a:cubicBezTo>
                  <a:pt x="223767" y="1578925"/>
                  <a:pt x="240706" y="1558932"/>
                  <a:pt x="258200" y="1540050"/>
                </a:cubicBezTo>
                <a:cubicBezTo>
                  <a:pt x="267919" y="1529498"/>
                  <a:pt x="279581" y="1523666"/>
                  <a:pt x="288745" y="1511449"/>
                </a:cubicBezTo>
                <a:cubicBezTo>
                  <a:pt x="311515" y="1481181"/>
                  <a:pt x="336228" y="1456745"/>
                  <a:pt x="360664" y="1430921"/>
                </a:cubicBezTo>
                <a:cubicBezTo>
                  <a:pt x="368162" y="1422868"/>
                  <a:pt x="374826" y="1412039"/>
                  <a:pt x="382046" y="1402597"/>
                </a:cubicBezTo>
                <a:cubicBezTo>
                  <a:pt x="393431" y="1387603"/>
                  <a:pt x="407037" y="1379272"/>
                  <a:pt x="416201" y="1358168"/>
                </a:cubicBezTo>
                <a:cubicBezTo>
                  <a:pt x="420643" y="1347617"/>
                  <a:pt x="428141" y="1344840"/>
                  <a:pt x="434805" y="1340119"/>
                </a:cubicBezTo>
                <a:cubicBezTo>
                  <a:pt x="447301" y="1331233"/>
                  <a:pt x="459797" y="1322903"/>
                  <a:pt x="472848" y="1315961"/>
                </a:cubicBezTo>
                <a:cubicBezTo>
                  <a:pt x="482289" y="1310685"/>
                  <a:pt x="491175" y="1303465"/>
                  <a:pt x="497284" y="1288748"/>
                </a:cubicBezTo>
                <a:cubicBezTo>
                  <a:pt x="501171" y="1279585"/>
                  <a:pt x="507835" y="1277641"/>
                  <a:pt x="512834" y="1271264"/>
                </a:cubicBezTo>
                <a:cubicBezTo>
                  <a:pt x="516444" y="1266544"/>
                  <a:pt x="521442" y="1265155"/>
                  <a:pt x="521720" y="1252937"/>
                </a:cubicBezTo>
                <a:cubicBezTo>
                  <a:pt x="523386" y="1208508"/>
                  <a:pt x="538380" y="1201011"/>
                  <a:pt x="550876" y="1186849"/>
                </a:cubicBezTo>
                <a:cubicBezTo>
                  <a:pt x="568648" y="1166578"/>
                  <a:pt x="581699" y="1134366"/>
                  <a:pt x="598637" y="1111874"/>
                </a:cubicBezTo>
                <a:cubicBezTo>
                  <a:pt x="600581" y="1109097"/>
                  <a:pt x="603358" y="1106877"/>
                  <a:pt x="602803" y="1097990"/>
                </a:cubicBezTo>
                <a:cubicBezTo>
                  <a:pt x="600581" y="1047730"/>
                  <a:pt x="620019" y="1054116"/>
                  <a:pt x="621130" y="1013019"/>
                </a:cubicBezTo>
                <a:cubicBezTo>
                  <a:pt x="621407" y="1003301"/>
                  <a:pt x="626128" y="1004411"/>
                  <a:pt x="629460" y="1001634"/>
                </a:cubicBezTo>
                <a:cubicBezTo>
                  <a:pt x="637235" y="994415"/>
                  <a:pt x="645010" y="987473"/>
                  <a:pt x="652785" y="980808"/>
                </a:cubicBezTo>
                <a:cubicBezTo>
                  <a:pt x="661671" y="973589"/>
                  <a:pt x="668058" y="959982"/>
                  <a:pt x="669168" y="932491"/>
                </a:cubicBezTo>
                <a:cubicBezTo>
                  <a:pt x="670279" y="902224"/>
                  <a:pt x="678054" y="889173"/>
                  <a:pt x="684719" y="874178"/>
                </a:cubicBezTo>
                <a:cubicBezTo>
                  <a:pt x="704712" y="829749"/>
                  <a:pt x="731647" y="805035"/>
                  <a:pt x="762469" y="791151"/>
                </a:cubicBezTo>
                <a:cubicBezTo>
                  <a:pt x="790515" y="778378"/>
                  <a:pt x="819394" y="767826"/>
                  <a:pt x="847995" y="756441"/>
                </a:cubicBezTo>
                <a:cubicBezTo>
                  <a:pt x="853271" y="754219"/>
                  <a:pt x="858825" y="752553"/>
                  <a:pt x="864934" y="752276"/>
                </a:cubicBezTo>
                <a:cubicBezTo>
                  <a:pt x="886038" y="751998"/>
                  <a:pt x="907697" y="752553"/>
                  <a:pt x="929078" y="752831"/>
                </a:cubicBezTo>
                <a:cubicBezTo>
                  <a:pt x="941296" y="753109"/>
                  <a:pt x="951293" y="747000"/>
                  <a:pt x="955458" y="724230"/>
                </a:cubicBezTo>
                <a:cubicBezTo>
                  <a:pt x="958512" y="708124"/>
                  <a:pt x="967398" y="706457"/>
                  <a:pt x="974063" y="699793"/>
                </a:cubicBezTo>
                <a:cubicBezTo>
                  <a:pt x="985725" y="688408"/>
                  <a:pt x="999887" y="683410"/>
                  <a:pt x="1015715" y="683687"/>
                </a:cubicBezTo>
                <a:cubicBezTo>
                  <a:pt x="1031543" y="683965"/>
                  <a:pt x="1049314" y="689796"/>
                  <a:pt x="1068197" y="699515"/>
                </a:cubicBezTo>
                <a:cubicBezTo>
                  <a:pt x="1084302" y="707568"/>
                  <a:pt x="1100963" y="718120"/>
                  <a:pt x="1112626" y="713399"/>
                </a:cubicBezTo>
                <a:cubicBezTo>
                  <a:pt x="1129564" y="706180"/>
                  <a:pt x="1156222" y="728117"/>
                  <a:pt x="1176492" y="730339"/>
                </a:cubicBezTo>
                <a:cubicBezTo>
                  <a:pt x="1208703" y="758107"/>
                  <a:pt x="1226197" y="744500"/>
                  <a:pt x="1241747" y="725340"/>
                </a:cubicBezTo>
                <a:cubicBezTo>
                  <a:pt x="1255076" y="708680"/>
                  <a:pt x="1265073" y="683132"/>
                  <a:pt x="1276180" y="661195"/>
                </a:cubicBezTo>
                <a:cubicBezTo>
                  <a:pt x="1277846" y="657863"/>
                  <a:pt x="1278124" y="649810"/>
                  <a:pt x="1280346" y="647589"/>
                </a:cubicBezTo>
                <a:cubicBezTo>
                  <a:pt x="1295062" y="633149"/>
                  <a:pt x="1306447" y="610935"/>
                  <a:pt x="1319221" y="591497"/>
                </a:cubicBezTo>
                <a:cubicBezTo>
                  <a:pt x="1325607" y="581778"/>
                  <a:pt x="1332272" y="572892"/>
                  <a:pt x="1339491" y="565950"/>
                </a:cubicBezTo>
                <a:cubicBezTo>
                  <a:pt x="1346989" y="559008"/>
                  <a:pt x="1355041" y="554010"/>
                  <a:pt x="1364483" y="552622"/>
                </a:cubicBezTo>
                <a:cubicBezTo>
                  <a:pt x="1376978" y="550678"/>
                  <a:pt x="1388085" y="544291"/>
                  <a:pt x="1399193" y="538460"/>
                </a:cubicBezTo>
                <a:cubicBezTo>
                  <a:pt x="1413077" y="531518"/>
                  <a:pt x="1426683" y="524020"/>
                  <a:pt x="1433347" y="498750"/>
                </a:cubicBezTo>
                <a:cubicBezTo>
                  <a:pt x="1435292" y="490975"/>
                  <a:pt x="1439180" y="487365"/>
                  <a:pt x="1443344" y="484311"/>
                </a:cubicBezTo>
                <a:cubicBezTo>
                  <a:pt x="1460283" y="472371"/>
                  <a:pt x="1468335" y="437105"/>
                  <a:pt x="1480553" y="413502"/>
                </a:cubicBezTo>
                <a:cubicBezTo>
                  <a:pt x="1479720" y="382957"/>
                  <a:pt x="1491105" y="383235"/>
                  <a:pt x="1498603" y="373516"/>
                </a:cubicBezTo>
                <a:cubicBezTo>
                  <a:pt x="1506933" y="362687"/>
                  <a:pt x="1519151" y="362964"/>
                  <a:pt x="1544975" y="403783"/>
                </a:cubicBezTo>
                <a:cubicBezTo>
                  <a:pt x="1553028" y="416279"/>
                  <a:pt x="1558304" y="419611"/>
                  <a:pt x="1562469" y="419334"/>
                </a:cubicBezTo>
                <a:cubicBezTo>
                  <a:pt x="1569411" y="419056"/>
                  <a:pt x="1577464" y="421277"/>
                  <a:pt x="1583018" y="417112"/>
                </a:cubicBezTo>
                <a:cubicBezTo>
                  <a:pt x="1611064" y="396286"/>
                  <a:pt x="1641886" y="383513"/>
                  <a:pt x="1675208" y="376848"/>
                </a:cubicBezTo>
                <a:cubicBezTo>
                  <a:pt x="1681872" y="375460"/>
                  <a:pt x="1682428" y="358521"/>
                  <a:pt x="1695479" y="374349"/>
                </a:cubicBezTo>
                <a:cubicBezTo>
                  <a:pt x="1696867" y="376015"/>
                  <a:pt x="1699366" y="381291"/>
                  <a:pt x="1701310" y="385734"/>
                </a:cubicBezTo>
                <a:cubicBezTo>
                  <a:pt x="1703532" y="391010"/>
                  <a:pt x="1707141" y="399618"/>
                  <a:pt x="1707697" y="402117"/>
                </a:cubicBezTo>
                <a:cubicBezTo>
                  <a:pt x="1709363" y="409892"/>
                  <a:pt x="1711307" y="420167"/>
                  <a:pt x="1710196" y="421555"/>
                </a:cubicBezTo>
                <a:cubicBezTo>
                  <a:pt x="1701865" y="432107"/>
                  <a:pt x="1691591" y="437383"/>
                  <a:pt x="1675486" y="426553"/>
                </a:cubicBezTo>
                <a:cubicBezTo>
                  <a:pt x="1661879" y="417667"/>
                  <a:pt x="1652438" y="419611"/>
                  <a:pt x="1642719" y="420444"/>
                </a:cubicBezTo>
                <a:cubicBezTo>
                  <a:pt x="1598013" y="424332"/>
                  <a:pt x="1560803" y="447657"/>
                  <a:pt x="1525816" y="476814"/>
                </a:cubicBezTo>
                <a:cubicBezTo>
                  <a:pt x="1523594" y="478757"/>
                  <a:pt x="1521928" y="483200"/>
                  <a:pt x="1519151" y="483478"/>
                </a:cubicBezTo>
                <a:cubicBezTo>
                  <a:pt x="1498325" y="485700"/>
                  <a:pt x="1487495" y="512913"/>
                  <a:pt x="1479165" y="547623"/>
                </a:cubicBezTo>
                <a:cubicBezTo>
                  <a:pt x="1478887" y="549012"/>
                  <a:pt x="1481109" y="556509"/>
                  <a:pt x="1482220" y="560952"/>
                </a:cubicBezTo>
                <a:cubicBezTo>
                  <a:pt x="1483608" y="563451"/>
                  <a:pt x="1485829" y="567894"/>
                  <a:pt x="1486385" y="567894"/>
                </a:cubicBezTo>
                <a:cubicBezTo>
                  <a:pt x="1504434" y="566783"/>
                  <a:pt x="1515819" y="548456"/>
                  <a:pt x="1528037" y="532073"/>
                </a:cubicBezTo>
                <a:cubicBezTo>
                  <a:pt x="1536923" y="520132"/>
                  <a:pt x="1546364" y="510413"/>
                  <a:pt x="1565524" y="526520"/>
                </a:cubicBezTo>
                <a:cubicBezTo>
                  <a:pt x="1566912" y="527630"/>
                  <a:pt x="1569411" y="531796"/>
                  <a:pt x="1571355" y="535961"/>
                </a:cubicBezTo>
                <a:cubicBezTo>
                  <a:pt x="1577742" y="549567"/>
                  <a:pt x="1580519" y="558453"/>
                  <a:pt x="1579408" y="560674"/>
                </a:cubicBezTo>
                <a:cubicBezTo>
                  <a:pt x="1571355" y="574558"/>
                  <a:pt x="1565524" y="593441"/>
                  <a:pt x="1554972" y="601494"/>
                </a:cubicBezTo>
                <a:cubicBezTo>
                  <a:pt x="1539144" y="613989"/>
                  <a:pt x="1526649" y="635371"/>
                  <a:pt x="1512487" y="652587"/>
                </a:cubicBezTo>
                <a:cubicBezTo>
                  <a:pt x="1510821" y="654808"/>
                  <a:pt x="1511654" y="662028"/>
                  <a:pt x="1517207" y="675080"/>
                </a:cubicBezTo>
                <a:cubicBezTo>
                  <a:pt x="1520540" y="682855"/>
                  <a:pt x="1524705" y="687852"/>
                  <a:pt x="1528037" y="692574"/>
                </a:cubicBezTo>
                <a:cubicBezTo>
                  <a:pt x="1529703" y="695072"/>
                  <a:pt x="1531091" y="695628"/>
                  <a:pt x="1532202" y="695351"/>
                </a:cubicBezTo>
                <a:cubicBezTo>
                  <a:pt x="1547752" y="693128"/>
                  <a:pt x="1564136" y="692851"/>
                  <a:pt x="1578853" y="687852"/>
                </a:cubicBezTo>
                <a:cubicBezTo>
                  <a:pt x="1590793" y="683687"/>
                  <a:pt x="1603566" y="682021"/>
                  <a:pt x="1619394" y="689520"/>
                </a:cubicBezTo>
                <a:cubicBezTo>
                  <a:pt x="1651605" y="704237"/>
                  <a:pt x="1678818" y="706180"/>
                  <a:pt x="1695756" y="679522"/>
                </a:cubicBezTo>
                <a:cubicBezTo>
                  <a:pt x="1706864" y="662306"/>
                  <a:pt x="1729356" y="675912"/>
                  <a:pt x="1742407" y="664250"/>
                </a:cubicBezTo>
                <a:cubicBezTo>
                  <a:pt x="1743240" y="663417"/>
                  <a:pt x="1739908" y="651199"/>
                  <a:pt x="1738519" y="644256"/>
                </a:cubicBezTo>
                <a:cubicBezTo>
                  <a:pt x="1736298" y="640647"/>
                  <a:pt x="1733243" y="634538"/>
                  <a:pt x="1732410" y="634260"/>
                </a:cubicBezTo>
                <a:cubicBezTo>
                  <a:pt x="1728801" y="632594"/>
                  <a:pt x="1725468" y="631761"/>
                  <a:pt x="1722692" y="632872"/>
                </a:cubicBezTo>
                <a:cubicBezTo>
                  <a:pt x="1717416" y="635093"/>
                  <a:pt x="1713250" y="640647"/>
                  <a:pt x="1707419" y="642035"/>
                </a:cubicBezTo>
                <a:cubicBezTo>
                  <a:pt x="1701865" y="643423"/>
                  <a:pt x="1694923" y="641480"/>
                  <a:pt x="1688259" y="640369"/>
                </a:cubicBezTo>
                <a:cubicBezTo>
                  <a:pt x="1687148" y="640091"/>
                  <a:pt x="1684372" y="637037"/>
                  <a:pt x="1683261" y="633982"/>
                </a:cubicBezTo>
                <a:cubicBezTo>
                  <a:pt x="1679651" y="625374"/>
                  <a:pt x="1677707" y="615655"/>
                  <a:pt x="1679651" y="614545"/>
                </a:cubicBezTo>
                <a:cubicBezTo>
                  <a:pt x="1693535" y="607325"/>
                  <a:pt x="1695201" y="570671"/>
                  <a:pt x="1698256" y="537349"/>
                </a:cubicBezTo>
                <a:cubicBezTo>
                  <a:pt x="1699922" y="520132"/>
                  <a:pt x="1703809" y="510136"/>
                  <a:pt x="1716305" y="521244"/>
                </a:cubicBezTo>
                <a:cubicBezTo>
                  <a:pt x="1722136" y="526520"/>
                  <a:pt x="1729078" y="533462"/>
                  <a:pt x="1732688" y="533184"/>
                </a:cubicBezTo>
                <a:cubicBezTo>
                  <a:pt x="1752403" y="530685"/>
                  <a:pt x="1777950" y="544569"/>
                  <a:pt x="1799332" y="546513"/>
                </a:cubicBezTo>
                <a:cubicBezTo>
                  <a:pt x="1830154" y="549289"/>
                  <a:pt x="1860144" y="549567"/>
                  <a:pt x="1890689" y="551511"/>
                </a:cubicBezTo>
                <a:cubicBezTo>
                  <a:pt x="1895965" y="551789"/>
                  <a:pt x="1902074" y="554843"/>
                  <a:pt x="1907905" y="555954"/>
                </a:cubicBezTo>
                <a:cubicBezTo>
                  <a:pt x="1918179" y="558175"/>
                  <a:pt x="1928731" y="562340"/>
                  <a:pt x="1937895" y="562063"/>
                </a:cubicBezTo>
                <a:cubicBezTo>
                  <a:pt x="1951223" y="561507"/>
                  <a:pt x="1965941" y="565117"/>
                  <a:pt x="1982601" y="574558"/>
                </a:cubicBezTo>
                <a:cubicBezTo>
                  <a:pt x="1990376" y="579001"/>
                  <a:pt x="1998152" y="583167"/>
                  <a:pt x="2001206" y="575114"/>
                </a:cubicBezTo>
                <a:cubicBezTo>
                  <a:pt x="2004816" y="565673"/>
                  <a:pt x="2015090" y="574281"/>
                  <a:pt x="2028696" y="592608"/>
                </a:cubicBezTo>
                <a:cubicBezTo>
                  <a:pt x="2035638" y="602049"/>
                  <a:pt x="2040637" y="602882"/>
                  <a:pt x="2044524" y="602604"/>
                </a:cubicBezTo>
                <a:cubicBezTo>
                  <a:pt x="2062851" y="602049"/>
                  <a:pt x="2073958" y="582611"/>
                  <a:pt x="2094507" y="587609"/>
                </a:cubicBezTo>
                <a:cubicBezTo>
                  <a:pt x="2096728" y="588165"/>
                  <a:pt x="2097839" y="585666"/>
                  <a:pt x="2098394" y="582056"/>
                </a:cubicBezTo>
                <a:cubicBezTo>
                  <a:pt x="2101727" y="561785"/>
                  <a:pt x="2110057" y="554288"/>
                  <a:pt x="2120331" y="551233"/>
                </a:cubicBezTo>
                <a:cubicBezTo>
                  <a:pt x="2130606" y="548179"/>
                  <a:pt x="2142268" y="549012"/>
                  <a:pt x="2152265" y="545124"/>
                </a:cubicBezTo>
                <a:cubicBezTo>
                  <a:pt x="2156708" y="543458"/>
                  <a:pt x="2165316" y="552066"/>
                  <a:pt x="2173924" y="562340"/>
                </a:cubicBezTo>
                <a:cubicBezTo>
                  <a:pt x="2191973" y="583167"/>
                  <a:pt x="2204469" y="589553"/>
                  <a:pt x="2214465" y="588443"/>
                </a:cubicBezTo>
                <a:cubicBezTo>
                  <a:pt x="2221407" y="587609"/>
                  <a:pt x="2229183" y="588720"/>
                  <a:pt x="2238346" y="593996"/>
                </a:cubicBezTo>
                <a:cubicBezTo>
                  <a:pt x="2251675" y="601494"/>
                  <a:pt x="2261116" y="600105"/>
                  <a:pt x="2262226" y="577058"/>
                </a:cubicBezTo>
                <a:cubicBezTo>
                  <a:pt x="2263337" y="557620"/>
                  <a:pt x="2273612" y="559564"/>
                  <a:pt x="2286940" y="569005"/>
                </a:cubicBezTo>
                <a:cubicBezTo>
                  <a:pt x="2312765" y="587887"/>
                  <a:pt x="2337756" y="604826"/>
                  <a:pt x="2356361" y="604548"/>
                </a:cubicBezTo>
                <a:cubicBezTo>
                  <a:pt x="2360526" y="604548"/>
                  <a:pt x="2366912" y="610379"/>
                  <a:pt x="2372744" y="614822"/>
                </a:cubicBezTo>
                <a:cubicBezTo>
                  <a:pt x="2412452" y="645367"/>
                  <a:pt x="2440776" y="645645"/>
                  <a:pt x="2459936" y="622875"/>
                </a:cubicBezTo>
                <a:cubicBezTo>
                  <a:pt x="2463545" y="618710"/>
                  <a:pt x="2468544" y="618154"/>
                  <a:pt x="2476041" y="624541"/>
                </a:cubicBezTo>
                <a:cubicBezTo>
                  <a:pt x="2502143" y="646200"/>
                  <a:pt x="2520470" y="647866"/>
                  <a:pt x="2526302" y="618154"/>
                </a:cubicBezTo>
                <a:cubicBezTo>
                  <a:pt x="2528801" y="606214"/>
                  <a:pt x="2534632" y="602882"/>
                  <a:pt x="2543795" y="607325"/>
                </a:cubicBezTo>
                <a:cubicBezTo>
                  <a:pt x="2558235" y="614545"/>
                  <a:pt x="2567676" y="609546"/>
                  <a:pt x="2579061" y="609269"/>
                </a:cubicBezTo>
                <a:cubicBezTo>
                  <a:pt x="2592667" y="608991"/>
                  <a:pt x="2607107" y="611490"/>
                  <a:pt x="2621269" y="612601"/>
                </a:cubicBezTo>
                <a:cubicBezTo>
                  <a:pt x="2645149" y="614545"/>
                  <a:pt x="2669030" y="616488"/>
                  <a:pt x="2683192" y="594274"/>
                </a:cubicBezTo>
                <a:cubicBezTo>
                  <a:pt x="2685135" y="591497"/>
                  <a:pt x="2684025" y="585943"/>
                  <a:pt x="2679859" y="579279"/>
                </a:cubicBezTo>
                <a:cubicBezTo>
                  <a:pt x="2677638" y="575669"/>
                  <a:pt x="2675694" y="572892"/>
                  <a:pt x="2674583" y="572615"/>
                </a:cubicBezTo>
                <a:cubicBezTo>
                  <a:pt x="2650703" y="562340"/>
                  <a:pt x="2625989" y="549845"/>
                  <a:pt x="2606829" y="552344"/>
                </a:cubicBezTo>
                <a:cubicBezTo>
                  <a:pt x="2588780" y="554565"/>
                  <a:pt x="2566565" y="545680"/>
                  <a:pt x="2545739" y="540681"/>
                </a:cubicBezTo>
                <a:cubicBezTo>
                  <a:pt x="2544073" y="540126"/>
                  <a:pt x="2539353" y="532073"/>
                  <a:pt x="2536020" y="527353"/>
                </a:cubicBezTo>
                <a:cubicBezTo>
                  <a:pt x="2536020" y="524853"/>
                  <a:pt x="2535187" y="520688"/>
                  <a:pt x="2535743" y="519855"/>
                </a:cubicBezTo>
                <a:cubicBezTo>
                  <a:pt x="2547683" y="497917"/>
                  <a:pt x="2568509" y="497640"/>
                  <a:pt x="2587669" y="492919"/>
                </a:cubicBezTo>
                <a:cubicBezTo>
                  <a:pt x="2597110" y="490420"/>
                  <a:pt x="2607940" y="491253"/>
                  <a:pt x="2619325" y="493752"/>
                </a:cubicBezTo>
                <a:cubicBezTo>
                  <a:pt x="2638763" y="497917"/>
                  <a:pt x="2653757" y="490699"/>
                  <a:pt x="2664031" y="472648"/>
                </a:cubicBezTo>
                <a:cubicBezTo>
                  <a:pt x="2673750" y="455710"/>
                  <a:pt x="2688467" y="450434"/>
                  <a:pt x="2704018" y="447935"/>
                </a:cubicBezTo>
                <a:cubicBezTo>
                  <a:pt x="2719846" y="445436"/>
                  <a:pt x="2735673" y="443770"/>
                  <a:pt x="2748169" y="432662"/>
                </a:cubicBezTo>
                <a:cubicBezTo>
                  <a:pt x="2755666" y="425720"/>
                  <a:pt x="2767329" y="428497"/>
                  <a:pt x="2776492" y="424887"/>
                </a:cubicBezTo>
                <a:cubicBezTo>
                  <a:pt x="2809259" y="412391"/>
                  <a:pt x="2841470" y="399340"/>
                  <a:pt x="2873959" y="386289"/>
                </a:cubicBezTo>
                <a:cubicBezTo>
                  <a:pt x="2874792" y="386012"/>
                  <a:pt x="2876458" y="387123"/>
                  <a:pt x="2877291" y="386845"/>
                </a:cubicBezTo>
                <a:cubicBezTo>
                  <a:pt x="2880068" y="385456"/>
                  <a:pt x="2883400" y="392121"/>
                  <a:pt x="2887010" y="406283"/>
                </a:cubicBezTo>
                <a:cubicBezTo>
                  <a:pt x="2888120" y="410448"/>
                  <a:pt x="2888398" y="413502"/>
                  <a:pt x="2888398" y="415446"/>
                </a:cubicBezTo>
                <a:cubicBezTo>
                  <a:pt x="2887843" y="423776"/>
                  <a:pt x="2888676" y="435161"/>
                  <a:pt x="2886177" y="438494"/>
                </a:cubicBezTo>
                <a:cubicBezTo>
                  <a:pt x="2879790" y="445991"/>
                  <a:pt x="2871737" y="449045"/>
                  <a:pt x="2864517" y="454599"/>
                </a:cubicBezTo>
                <a:cubicBezTo>
                  <a:pt x="2861463" y="457098"/>
                  <a:pt x="2857298" y="457654"/>
                  <a:pt x="2856742" y="465706"/>
                </a:cubicBezTo>
                <a:cubicBezTo>
                  <a:pt x="2855354" y="489309"/>
                  <a:pt x="2845080" y="492365"/>
                  <a:pt x="2836194" y="499028"/>
                </a:cubicBezTo>
                <a:cubicBezTo>
                  <a:pt x="2817867" y="513191"/>
                  <a:pt x="2801206" y="530963"/>
                  <a:pt x="2777048" y="531796"/>
                </a:cubicBezTo>
                <a:cubicBezTo>
                  <a:pt x="2770939" y="532073"/>
                  <a:pt x="2765108" y="533462"/>
                  <a:pt x="2765663" y="549567"/>
                </a:cubicBezTo>
                <a:cubicBezTo>
                  <a:pt x="2765663" y="551789"/>
                  <a:pt x="2766774" y="556231"/>
                  <a:pt x="2767884" y="560674"/>
                </a:cubicBezTo>
                <a:cubicBezTo>
                  <a:pt x="2772327" y="575669"/>
                  <a:pt x="2776215" y="582611"/>
                  <a:pt x="2779269" y="582611"/>
                </a:cubicBezTo>
                <a:cubicBezTo>
                  <a:pt x="2795930" y="582056"/>
                  <a:pt x="2813146" y="583444"/>
                  <a:pt x="2834528" y="594829"/>
                </a:cubicBezTo>
                <a:cubicBezTo>
                  <a:pt x="2847579" y="601771"/>
                  <a:pt x="2854799" y="593163"/>
                  <a:pt x="2863962" y="589276"/>
                </a:cubicBezTo>
                <a:cubicBezTo>
                  <a:pt x="2889786" y="577613"/>
                  <a:pt x="2915889" y="566506"/>
                  <a:pt x="2946156" y="565673"/>
                </a:cubicBezTo>
                <a:cubicBezTo>
                  <a:pt x="2965871" y="565117"/>
                  <a:pt x="2981977" y="555676"/>
                  <a:pt x="2991140" y="529852"/>
                </a:cubicBezTo>
                <a:cubicBezTo>
                  <a:pt x="2996694" y="513746"/>
                  <a:pt x="3009745" y="514579"/>
                  <a:pt x="3026128" y="523187"/>
                </a:cubicBezTo>
                <a:cubicBezTo>
                  <a:pt x="3055562" y="538738"/>
                  <a:pt x="3075555" y="530407"/>
                  <a:pt x="3089162" y="507359"/>
                </a:cubicBezTo>
                <a:cubicBezTo>
                  <a:pt x="3092771" y="500972"/>
                  <a:pt x="3096381" y="494863"/>
                  <a:pt x="3099991" y="488476"/>
                </a:cubicBezTo>
                <a:cubicBezTo>
                  <a:pt x="3060838" y="464318"/>
                  <a:pt x="3035014" y="473204"/>
                  <a:pt x="3007523" y="477924"/>
                </a:cubicBezTo>
                <a:cubicBezTo>
                  <a:pt x="2997805" y="479590"/>
                  <a:pt x="2987808" y="481534"/>
                  <a:pt x="2977812" y="482924"/>
                </a:cubicBezTo>
                <a:cubicBezTo>
                  <a:pt x="2976978" y="482924"/>
                  <a:pt x="2973091" y="478757"/>
                  <a:pt x="2973091" y="478202"/>
                </a:cubicBezTo>
                <a:cubicBezTo>
                  <a:pt x="2962817" y="450434"/>
                  <a:pt x="2966982" y="449878"/>
                  <a:pt x="2969481" y="446269"/>
                </a:cubicBezTo>
                <a:cubicBezTo>
                  <a:pt x="2972813" y="441548"/>
                  <a:pt x="2976423" y="438216"/>
                  <a:pt x="2980033" y="434051"/>
                </a:cubicBezTo>
                <a:cubicBezTo>
                  <a:pt x="2981421" y="432107"/>
                  <a:pt x="2979200" y="423776"/>
                  <a:pt x="2976423" y="413502"/>
                </a:cubicBezTo>
                <a:cubicBezTo>
                  <a:pt x="2972536" y="399618"/>
                  <a:pt x="2968648" y="384068"/>
                  <a:pt x="2973091" y="386845"/>
                </a:cubicBezTo>
                <a:cubicBezTo>
                  <a:pt x="2991418" y="398507"/>
                  <a:pt x="2991696" y="366296"/>
                  <a:pt x="3013632" y="386845"/>
                </a:cubicBezTo>
                <a:cubicBezTo>
                  <a:pt x="3024462" y="385179"/>
                  <a:pt x="3035569" y="384068"/>
                  <a:pt x="3046399" y="381847"/>
                </a:cubicBezTo>
                <a:cubicBezTo>
                  <a:pt x="3055007" y="379903"/>
                  <a:pt x="3062504" y="375182"/>
                  <a:pt x="3071390" y="373516"/>
                </a:cubicBezTo>
                <a:cubicBezTo>
                  <a:pt x="3101657" y="367685"/>
                  <a:pt x="3132758" y="363797"/>
                  <a:pt x="3162470" y="356578"/>
                </a:cubicBezTo>
                <a:cubicBezTo>
                  <a:pt x="3177742" y="352968"/>
                  <a:pt x="3192459" y="347692"/>
                  <a:pt x="3206899" y="341860"/>
                </a:cubicBezTo>
                <a:cubicBezTo>
                  <a:pt x="3223004" y="335474"/>
                  <a:pt x="3246329" y="345193"/>
                  <a:pt x="3266600" y="348247"/>
                </a:cubicBezTo>
                <a:cubicBezTo>
                  <a:pt x="3280206" y="350191"/>
                  <a:pt x="3295479" y="356578"/>
                  <a:pt x="3307142" y="353801"/>
                </a:cubicBezTo>
                <a:cubicBezTo>
                  <a:pt x="3321581" y="350469"/>
                  <a:pt x="3338242" y="351857"/>
                  <a:pt x="3359624" y="365741"/>
                </a:cubicBezTo>
                <a:cubicBezTo>
                  <a:pt x="3394334" y="387956"/>
                  <a:pt x="3417381" y="381847"/>
                  <a:pt x="3439040" y="372683"/>
                </a:cubicBezTo>
                <a:cubicBezTo>
                  <a:pt x="3455146" y="365741"/>
                  <a:pt x="3472362" y="361020"/>
                  <a:pt x="3492911" y="364353"/>
                </a:cubicBezTo>
                <a:cubicBezTo>
                  <a:pt x="3506517" y="366574"/>
                  <a:pt x="3517902" y="362687"/>
                  <a:pt x="3530675" y="362687"/>
                </a:cubicBezTo>
                <a:cubicBezTo>
                  <a:pt x="3541227" y="362687"/>
                  <a:pt x="3552890" y="364630"/>
                  <a:pt x="3563997" y="365741"/>
                </a:cubicBezTo>
                <a:cubicBezTo>
                  <a:pt x="3568440" y="366296"/>
                  <a:pt x="3573716" y="368240"/>
                  <a:pt x="3577603" y="367685"/>
                </a:cubicBezTo>
                <a:cubicBezTo>
                  <a:pt x="3605927" y="363797"/>
                  <a:pt x="3632862" y="357411"/>
                  <a:pt x="3662018" y="355745"/>
                </a:cubicBezTo>
                <a:cubicBezTo>
                  <a:pt x="3673959" y="354911"/>
                  <a:pt x="3685621" y="353523"/>
                  <a:pt x="3697006" y="351579"/>
                </a:cubicBezTo>
                <a:cubicBezTo>
                  <a:pt x="3708391" y="349358"/>
                  <a:pt x="3719499" y="346581"/>
                  <a:pt x="3730328" y="343249"/>
                </a:cubicBezTo>
                <a:cubicBezTo>
                  <a:pt x="3735049" y="341860"/>
                  <a:pt x="3741435" y="344082"/>
                  <a:pt x="3746989" y="344360"/>
                </a:cubicBezTo>
                <a:cubicBezTo>
                  <a:pt x="3759207" y="345193"/>
                  <a:pt x="3771147" y="345748"/>
                  <a:pt x="3783365" y="346581"/>
                </a:cubicBezTo>
                <a:cubicBezTo>
                  <a:pt x="3796694" y="347692"/>
                  <a:pt x="3807523" y="343249"/>
                  <a:pt x="3823629" y="350191"/>
                </a:cubicBezTo>
                <a:cubicBezTo>
                  <a:pt x="3832792" y="354356"/>
                  <a:pt x="3838902" y="351024"/>
                  <a:pt x="3846121" y="349913"/>
                </a:cubicBezTo>
                <a:cubicBezTo>
                  <a:pt x="3870279" y="346303"/>
                  <a:pt x="3898047" y="351024"/>
                  <a:pt x="3923039" y="349080"/>
                </a:cubicBezTo>
                <a:cubicBezTo>
                  <a:pt x="3973021" y="345193"/>
                  <a:pt x="4033556" y="365463"/>
                  <a:pt x="4077708" y="348247"/>
                </a:cubicBezTo>
                <a:cubicBezTo>
                  <a:pt x="4093813" y="352412"/>
                  <a:pt x="4106864" y="350469"/>
                  <a:pt x="4118804" y="345748"/>
                </a:cubicBezTo>
                <a:cubicBezTo>
                  <a:pt x="4130745" y="341027"/>
                  <a:pt x="4141297" y="333530"/>
                  <a:pt x="4152126" y="326588"/>
                </a:cubicBezTo>
                <a:cubicBezTo>
                  <a:pt x="4164066" y="319368"/>
                  <a:pt x="4178228" y="317702"/>
                  <a:pt x="4191279" y="312425"/>
                </a:cubicBezTo>
                <a:cubicBezTo>
                  <a:pt x="4204053" y="307428"/>
                  <a:pt x="4216271" y="300763"/>
                  <a:pt x="4229044" y="295765"/>
                </a:cubicBezTo>
                <a:cubicBezTo>
                  <a:pt x="4240151" y="291321"/>
                  <a:pt x="4251536" y="288267"/>
                  <a:pt x="4262921" y="284657"/>
                </a:cubicBezTo>
                <a:cubicBezTo>
                  <a:pt x="4271251" y="281881"/>
                  <a:pt x="4280970" y="281603"/>
                  <a:pt x="4287912" y="275494"/>
                </a:cubicBezTo>
                <a:cubicBezTo>
                  <a:pt x="4311793" y="254390"/>
                  <a:pt x="4339839" y="242727"/>
                  <a:pt x="4369828" y="234952"/>
                </a:cubicBezTo>
                <a:cubicBezTo>
                  <a:pt x="4375660" y="233286"/>
                  <a:pt x="4379270" y="227177"/>
                  <a:pt x="4384546" y="224401"/>
                </a:cubicBezTo>
                <a:cubicBezTo>
                  <a:pt x="4393987" y="219124"/>
                  <a:pt x="4403706" y="214404"/>
                  <a:pt x="4413425" y="209684"/>
                </a:cubicBezTo>
                <a:cubicBezTo>
                  <a:pt x="4419533" y="206907"/>
                  <a:pt x="4426475" y="204685"/>
                  <a:pt x="4432584" y="201909"/>
                </a:cubicBezTo>
                <a:cubicBezTo>
                  <a:pt x="4436194" y="200243"/>
                  <a:pt x="4438138" y="195245"/>
                  <a:pt x="4442859" y="195800"/>
                </a:cubicBezTo>
                <a:cubicBezTo>
                  <a:pt x="4471738" y="199410"/>
                  <a:pt x="4491731" y="183860"/>
                  <a:pt x="4515889" y="177751"/>
                </a:cubicBezTo>
                <a:cubicBezTo>
                  <a:pt x="4523664" y="175807"/>
                  <a:pt x="4530328" y="171642"/>
                  <a:pt x="4537548" y="168587"/>
                </a:cubicBezTo>
                <a:cubicBezTo>
                  <a:pt x="4551154" y="162756"/>
                  <a:pt x="4565594" y="158591"/>
                  <a:pt x="4580033" y="154703"/>
                </a:cubicBezTo>
                <a:cubicBezTo>
                  <a:pt x="4600304" y="149150"/>
                  <a:pt x="4624462" y="152204"/>
                  <a:pt x="4640290" y="136932"/>
                </a:cubicBezTo>
                <a:cubicBezTo>
                  <a:pt x="4651397" y="126102"/>
                  <a:pt x="4666670" y="123325"/>
                  <a:pt x="4679999" y="117216"/>
                </a:cubicBezTo>
                <a:cubicBezTo>
                  <a:pt x="4724983" y="97223"/>
                  <a:pt x="4768301" y="73342"/>
                  <a:pt x="4815785" y="58625"/>
                </a:cubicBezTo>
                <a:cubicBezTo>
                  <a:pt x="4829113" y="54738"/>
                  <a:pt x="4840498" y="46130"/>
                  <a:pt x="4851606" y="37799"/>
                </a:cubicBezTo>
                <a:cubicBezTo>
                  <a:pt x="4868266" y="25026"/>
                  <a:pt x="4888537" y="19195"/>
                  <a:pt x="4907975" y="11975"/>
                </a:cubicBezTo>
                <a:cubicBezTo>
                  <a:pt x="4919082" y="7810"/>
                  <a:pt x="4931578" y="6699"/>
                  <a:pt x="4943796" y="4478"/>
                </a:cubicBezTo>
                <a:cubicBezTo>
                  <a:pt x="4954348" y="2534"/>
                  <a:pt x="4964970" y="729"/>
                  <a:pt x="4976216" y="174"/>
                </a:cubicBezTo>
                <a:close/>
              </a:path>
            </a:pathLst>
          </a:custGeom>
          <a:blipFill dpi="0" rotWithShape="0">
            <a:blip r:embed="rId3">
              <a:alphaModFix amt="52000"/>
            </a:blip>
            <a:srcRect/>
            <a:stretch>
              <a:fillRect l="-7000" t="1000" r="-7000" b="-1000"/>
            </a:stretch>
          </a:blipFill>
          <a:ln w="2774" cap="flat">
            <a:noFill/>
            <a:prstDash val="solid"/>
            <a:miter/>
          </a:ln>
        </p:spPr>
        <p:txBody>
          <a:bodyPr rtlCol="0" anchor="ctr"/>
          <a:lstStyle/>
          <a:p>
            <a:endParaRPr lang="zh-CN" altLang="en-US">
              <a:solidFill>
                <a:schemeClr val="tx1">
                  <a:alpha val="40000"/>
                </a:schemeClr>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6" presetClass="entr" presetSubtype="16" fill="hold" grpId="0" nodeType="afterEffect">
                                  <p:stCondLst>
                                    <p:cond delay="0"/>
                                  </p:stCondLst>
                                  <p:childTnLst>
                                    <p:set>
                                      <p:cBhvr>
                                        <p:cTn id="21" dur="1" fill="hold">
                                          <p:stCondLst>
                                            <p:cond delay="0"/>
                                          </p:stCondLst>
                                        </p:cTn>
                                        <p:tgtEl>
                                          <p:spTgt spid="936"/>
                                        </p:tgtEl>
                                        <p:attrNameLst>
                                          <p:attrName>style.visibility</p:attrName>
                                        </p:attrNameLst>
                                      </p:cBhvr>
                                      <p:to>
                                        <p:strVal val="visible"/>
                                      </p:to>
                                    </p:set>
                                    <p:animEffect transition="in" filter="circle(in)">
                                      <p:cBhvr>
                                        <p:cTn id="22" dur="2000"/>
                                        <p:tgtEl>
                                          <p:spTgt spid="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36"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099" y="160020"/>
            <a:ext cx="3750767"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dirty="0">
                  <a:solidFill>
                    <a:srgbClr val="142AAE"/>
                  </a:solidFill>
                  <a:latin typeface="黑体" panose="02010609060101010101" charset="-122"/>
                  <a:ea typeface="黑体" panose="02010609060101010101" charset="-122"/>
                  <a:sym typeface="+mn-ea"/>
                </a:rPr>
                <a:t>三、云计算与智慧旅游</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157470" y="647700"/>
            <a:ext cx="4161790" cy="1863090"/>
          </a:xfrm>
          <a:prstGeom prst="rect">
            <a:avLst/>
          </a:prstGeom>
          <a:noFill/>
        </p:spPr>
        <p:txBody>
          <a:bodyPr wrap="square" rtlCol="0">
            <a:spAutoFit/>
          </a:bodyPr>
          <a:lstStyle/>
          <a:p>
            <a:pPr algn="just">
              <a:lnSpc>
                <a:spcPct val="160000"/>
              </a:lnSpc>
              <a:spcBef>
                <a:spcPts val="0"/>
              </a:spcBef>
              <a:spcAft>
                <a:spcPts val="0"/>
              </a:spcAft>
            </a:pP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云计算</a:t>
            </a:r>
            <a:r>
              <a:rPr lang="en-US" altLang="zh-CN"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(cloud computing)</a:t>
            </a: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endPar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60000"/>
              </a:lnSpc>
              <a:spcBef>
                <a:spcPts val="0"/>
              </a:spcBef>
              <a:spcAft>
                <a:spcPts val="0"/>
              </a:spcAft>
            </a:pP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en-US" altLang="zh-CN"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谷歌首席执行官施密特，</a:t>
            </a:r>
            <a:endPar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60000"/>
              </a:lnSpc>
              <a:spcBef>
                <a:spcPts val="0"/>
              </a:spcBef>
              <a:spcAft>
                <a:spcPts val="0"/>
              </a:spcAft>
            </a:pP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en-US" altLang="zh-CN"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 2006</a:t>
            </a: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年</a:t>
            </a:r>
            <a:r>
              <a:rPr lang="en-US" altLang="zh-CN"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8</a:t>
            </a: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rPr>
              <a:t>月</a:t>
            </a:r>
            <a:endPar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pic>
        <p:nvPicPr>
          <p:cNvPr id="101" name="图片 100"/>
          <p:cNvPicPr/>
          <p:nvPr/>
        </p:nvPicPr>
        <p:blipFill>
          <a:blip r:embed="rId2"/>
          <a:stretch>
            <a:fillRect/>
          </a:stretch>
        </p:blipFill>
        <p:spPr>
          <a:xfrm>
            <a:off x="946150" y="647700"/>
            <a:ext cx="3534410" cy="2371725"/>
          </a:xfrm>
          <a:prstGeom prst="rect">
            <a:avLst/>
          </a:prstGeom>
          <a:noFill/>
          <a:ln w="9525">
            <a:noFill/>
          </a:ln>
        </p:spPr>
      </p:pic>
      <p:pic>
        <p:nvPicPr>
          <p:cNvPr id="2" name="图片 1" descr="20801532-1_u_2"/>
          <p:cNvPicPr>
            <a:picLocks noChangeAspect="1"/>
          </p:cNvPicPr>
          <p:nvPr/>
        </p:nvPicPr>
        <p:blipFill>
          <a:blip r:embed="rId3"/>
          <a:stretch>
            <a:fillRect/>
          </a:stretch>
        </p:blipFill>
        <p:spPr>
          <a:xfrm>
            <a:off x="9757410" y="4281805"/>
            <a:ext cx="2434590" cy="2434590"/>
          </a:xfrm>
          <a:prstGeom prst="rect">
            <a:avLst/>
          </a:prstGeom>
        </p:spPr>
      </p:pic>
      <p:sp>
        <p:nvSpPr>
          <p:cNvPr id="3" name="文本框 2"/>
          <p:cNvSpPr txBox="1"/>
          <p:nvPr/>
        </p:nvSpPr>
        <p:spPr>
          <a:xfrm>
            <a:off x="4762500" y="3576955"/>
            <a:ext cx="5452110" cy="2749550"/>
          </a:xfrm>
          <a:prstGeom prst="rect">
            <a:avLst/>
          </a:prstGeom>
          <a:noFill/>
        </p:spPr>
        <p:txBody>
          <a:bodyPr wrap="square" rtlCol="0">
            <a:spAutoFit/>
          </a:bodyPr>
          <a:p>
            <a:pPr algn="just">
              <a:lnSpc>
                <a:spcPct val="160000"/>
              </a:lnSpc>
              <a:spcBef>
                <a:spcPts val="0"/>
              </a:spcBef>
              <a:spcAft>
                <a:spcPts val="0"/>
              </a:spcAft>
            </a:pP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长定义</a:t>
            </a:r>
            <a:r>
              <a:rPr lang="en-US" altLang="zh-CN"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云计算是一种商业计算模型。它将计算任务分布在大量计算机构成的资源池上，使各种应用系统能够根据需要获取计算力、存储空间和信息服务</a:t>
            </a:r>
            <a:r>
              <a:rPr lang="en-US" altLang="zh-CN"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endParaRPr lang="en-US" altLang="zh-CN"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60000"/>
              </a:lnSpc>
              <a:spcBef>
                <a:spcPts val="0"/>
              </a:spcBef>
              <a:spcAft>
                <a:spcPts val="0"/>
              </a:spcAft>
            </a:pPr>
            <a:endParaRPr lang="en-US" altLang="zh-CN"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60000"/>
              </a:lnSpc>
              <a:spcBef>
                <a:spcPts val="0"/>
              </a:spcBef>
              <a:spcAft>
                <a:spcPts val="0"/>
              </a:spcAft>
            </a:pP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短定义</a:t>
            </a:r>
            <a:r>
              <a:rPr lang="en-US" altLang="zh-CN"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云计算是通过网络按需提供可动态伸缩的廉价计算服务</a:t>
            </a:r>
            <a:endPar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pic>
        <p:nvPicPr>
          <p:cNvPr id="102" name="图片 101"/>
          <p:cNvPicPr/>
          <p:nvPr/>
        </p:nvPicPr>
        <p:blipFill>
          <a:blip r:embed="rId4"/>
          <a:stretch>
            <a:fillRect/>
          </a:stretch>
        </p:blipFill>
        <p:spPr>
          <a:xfrm>
            <a:off x="946150" y="3576955"/>
            <a:ext cx="3533775" cy="2374265"/>
          </a:xfrm>
          <a:prstGeom prst="rect">
            <a:avLst/>
          </a:prstGeom>
          <a:noFill/>
          <a:ln w="9525">
            <a:noFill/>
          </a:ln>
        </p:spPr>
      </p:pic>
      <p:sp>
        <p:nvSpPr>
          <p:cNvPr id="5" name="文本框 4"/>
          <p:cNvSpPr txBox="1"/>
          <p:nvPr/>
        </p:nvSpPr>
        <p:spPr>
          <a:xfrm>
            <a:off x="1136650" y="6030595"/>
            <a:ext cx="3230880" cy="583565"/>
          </a:xfrm>
          <a:prstGeom prst="rect">
            <a:avLst/>
          </a:prstGeom>
          <a:noFill/>
        </p:spPr>
        <p:txBody>
          <a:bodyPr wrap="none" rtlCol="0" anchor="t">
            <a:spAutoFit/>
          </a:bodyPr>
          <a:p>
            <a:pPr algn="ct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中国云计算专家咨询委员会秘书长</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a:p>
            <a:pPr algn="ct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刘鹏教授</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099" y="160020"/>
            <a:ext cx="3750767"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dirty="0">
                  <a:solidFill>
                    <a:srgbClr val="142AAE"/>
                  </a:solidFill>
                  <a:latin typeface="黑体" panose="02010609060101010101" charset="-122"/>
                  <a:ea typeface="黑体" panose="02010609060101010101" charset="-122"/>
                  <a:sym typeface="+mn-ea"/>
                </a:rPr>
                <a:t>三、云计算与智慧旅游</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244465" y="605155"/>
            <a:ext cx="6557010" cy="2120900"/>
          </a:xfrm>
          <a:prstGeom prst="rect">
            <a:avLst/>
          </a:prstGeom>
          <a:noFill/>
        </p:spPr>
        <p:txBody>
          <a:bodyPr wrap="square" rtlCol="0">
            <a:spAutoFit/>
          </a:bodyPr>
          <a:lstStyle/>
          <a:p>
            <a:pPr algn="just">
              <a:lnSpc>
                <a:spcPct val="110000"/>
              </a:lnSpc>
              <a:spcBef>
                <a:spcPts val="0"/>
              </a:spcBef>
              <a:spcAft>
                <a:spcPts val="0"/>
              </a:spcAft>
            </a:pP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从技术角度来说，云计算是分布式计算技术的一种，是其最基本的概念，是透过网络将庞大的计算处理程序自动分拆成无数个较小的子程序，再交山多部服务器所组成的庞大系统，经搜寻、计算分析之后将处理结果回传给用户。</a:t>
            </a:r>
            <a:endPar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pic>
        <p:nvPicPr>
          <p:cNvPr id="103" name="图片 102"/>
          <p:cNvPicPr/>
          <p:nvPr/>
        </p:nvPicPr>
        <p:blipFill>
          <a:blip r:embed="rId2"/>
          <a:stretch>
            <a:fillRect/>
          </a:stretch>
        </p:blipFill>
        <p:spPr>
          <a:xfrm>
            <a:off x="382905" y="1744980"/>
            <a:ext cx="4756785" cy="2768600"/>
          </a:xfrm>
          <a:prstGeom prst="rect">
            <a:avLst/>
          </a:prstGeom>
          <a:noFill/>
          <a:ln w="9525">
            <a:noFill/>
          </a:ln>
        </p:spPr>
      </p:pic>
      <p:sp>
        <p:nvSpPr>
          <p:cNvPr id="3" name="文本框 2"/>
          <p:cNvSpPr txBox="1"/>
          <p:nvPr/>
        </p:nvSpPr>
        <p:spPr>
          <a:xfrm>
            <a:off x="5330825" y="3011170"/>
            <a:ext cx="6470650" cy="3412490"/>
          </a:xfrm>
          <a:prstGeom prst="rect">
            <a:avLst/>
          </a:prstGeom>
          <a:noFill/>
        </p:spPr>
        <p:txBody>
          <a:bodyPr wrap="square" rtlCol="0" anchor="t">
            <a:spAutoFit/>
          </a:bodyPr>
          <a:lstStyle/>
          <a:p>
            <a:pPr lvl="0" algn="just">
              <a:lnSpc>
                <a:spcPct val="90000"/>
              </a:lnSpc>
              <a:spcBef>
                <a:spcPts val="0"/>
              </a:spcBef>
              <a:spcAft>
                <a:spcPts val="0"/>
              </a:spcAft>
              <a:buClrTx/>
              <a:buSzTx/>
              <a:buFontTx/>
            </a:pPr>
            <a:r>
              <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透过这项技术，网络服务提供者可以在数秒之内，达成处理数以千万计甚至亿计的信息，达到和“超级计算机”同样强大效能的网络服务;从商业角度来说，云计算可以看作是一种资源交付和使用模式，通过网络获得应用所需的资源(硬件、平台、软件)。提供资源的网络被称为“云”，“云”中的资源在使用者看来是可以无限扩展的，并且可以随时获取。这种特性经常被比喻为像水电一样使用硬件资源，按需购买和使用</a:t>
            </a:r>
            <a:endParaRPr lang="zh-CN" altLang="en-US" sz="24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dirty="0">
                  <a:solidFill>
                    <a:srgbClr val="142AAE"/>
                  </a:solidFill>
                  <a:latin typeface="黑体" panose="02010609060101010101" charset="-122"/>
                  <a:ea typeface="黑体" panose="02010609060101010101" charset="-122"/>
                  <a:sym typeface="+mn-ea"/>
                </a:rPr>
                <a:t>云计算的特点</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47090" y="1889834"/>
            <a:ext cx="1284288" cy="542290"/>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819809" y="2005552"/>
            <a:ext cx="1277595" cy="36830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规模庞大</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nvGrpSpPr>
          <p:cNvPr id="5" name="组合 4"/>
          <p:cNvGrpSpPr/>
          <p:nvPr/>
        </p:nvGrpSpPr>
        <p:grpSpPr>
          <a:xfrm>
            <a:off x="576580" y="1181731"/>
            <a:ext cx="10344785" cy="4170045"/>
            <a:chOff x="985" y="1927"/>
            <a:chExt cx="16291" cy="6567"/>
          </a:xfrm>
        </p:grpSpPr>
        <p:sp>
          <p:nvSpPr>
            <p:cNvPr id="8" name="文本框 7"/>
            <p:cNvSpPr txBox="1"/>
            <p:nvPr/>
          </p:nvSpPr>
          <p:spPr>
            <a:xfrm>
              <a:off x="1122" y="1927"/>
              <a:ext cx="4985" cy="630"/>
            </a:xfrm>
            <a:prstGeom prst="rect">
              <a:avLst/>
            </a:prstGeom>
            <a:noFill/>
          </p:spPr>
          <p:txBody>
            <a:bodyPr wrap="square" rtlCol="0">
              <a:spAutoFit/>
            </a:bodyPr>
            <a:lstStyle/>
            <a:p>
              <a:pPr algn="l"/>
              <a:r>
                <a:rPr lang="zh-CN" altLang="en-US" sz="2000" b="1" dirty="0">
                  <a:solidFill>
                    <a:srgbClr val="142AAE"/>
                  </a:solidFill>
                  <a:latin typeface="黑体" panose="02010609060101010101" charset="-122"/>
                  <a:ea typeface="黑体" panose="02010609060101010101" charset="-122"/>
                  <a:cs typeface="黑体" panose="02010609060101010101" charset="-122"/>
                </a:rPr>
                <a:t>云计算具有六个显著特点。</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19" name="文本框 18"/>
            <p:cNvSpPr txBox="1"/>
            <p:nvPr/>
          </p:nvSpPr>
          <p:spPr>
            <a:xfrm>
              <a:off x="985" y="5733"/>
              <a:ext cx="8135" cy="2761"/>
            </a:xfrm>
            <a:prstGeom prst="rect">
              <a:avLst/>
            </a:prstGeom>
            <a:noFill/>
          </p:spPr>
          <p:txBody>
            <a:bodyPr wrap="square" rtlCol="0">
              <a:spAutoFit/>
            </a:bodyPr>
            <a:lstStyle/>
            <a:p>
              <a:pPr marL="342900" lvl="0" indent="-342900" algn="just">
                <a:buFont typeface="Wingdings" panose="05000000000000000000" pitchFamily="2" charset="2"/>
                <a:buBlip>
                  <a:blip r:embed="rId2"/>
                </a:buBlip>
              </a:pPr>
              <a:r>
                <a:rPr lang="zh-CN" altLang="zh-CN" b="1" kern="100" dirty="0">
                  <a:effectLst/>
                  <a:latin typeface="黑体" panose="02010609060101010101" charset="-122"/>
                  <a:ea typeface="黑体" panose="02010609060101010101" charset="-122"/>
                  <a:cs typeface="Times New Roman" panose="02020603050405020304" pitchFamily="18" charset="0"/>
                </a:rPr>
                <a:t>规模庞大</a:t>
              </a:r>
              <a:r>
                <a:rPr lang="en-US" altLang="zh-CN" b="1" kern="100" dirty="0">
                  <a:effectLst/>
                  <a:latin typeface="黑体" panose="02010609060101010101" charset="-122"/>
                  <a:ea typeface="黑体" panose="02010609060101010101" charset="-122"/>
                  <a:cs typeface="Times New Roman" panose="02020603050405020304" pitchFamily="18" charset="0"/>
                </a:rPr>
                <a:t>:</a:t>
              </a:r>
              <a:r>
                <a:rPr lang="zh-CN" altLang="zh-CN" kern="100" dirty="0">
                  <a:effectLst/>
                  <a:latin typeface="黑体" panose="02010609060101010101" charset="-122"/>
                  <a:ea typeface="黑体" panose="02010609060101010101" charset="-122"/>
                  <a:cs typeface="Times New Roman" panose="02020603050405020304" pitchFamily="18" charset="0"/>
                </a:rPr>
                <a:t>有几十万台甚至上百万台服务器。</a:t>
              </a:r>
              <a:endParaRPr lang="zh-CN" altLang="zh-CN" kern="100" dirty="0">
                <a:effectLst/>
                <a:latin typeface="黑体" panose="02010609060101010101" charset="-122"/>
                <a:ea typeface="黑体" panose="02010609060101010101" charset="-122"/>
                <a:cs typeface="Times New Roman" panose="02020603050405020304" pitchFamily="18" charset="0"/>
              </a:endParaRPr>
            </a:p>
            <a:p>
              <a:pPr lvl="0" indent="0" algn="just">
                <a:buFont typeface="Wingdings" panose="05000000000000000000" pitchFamily="2" charset="2"/>
                <a:buNone/>
              </a:pPr>
              <a:endParaRPr lang="zh-CN" altLang="zh-CN" kern="100" dirty="0">
                <a:effectLst/>
                <a:latin typeface="黑体" panose="02010609060101010101" charset="-122"/>
                <a:ea typeface="黑体" panose="02010609060101010101" charset="-122"/>
                <a:cs typeface="Times New Roman" panose="02020603050405020304" pitchFamily="18" charset="0"/>
              </a:endParaRPr>
            </a:p>
            <a:p>
              <a:pPr marL="342900" lvl="0" indent="-342900" algn="just">
                <a:buFont typeface="Wingdings" panose="05000000000000000000" pitchFamily="2" charset="2"/>
                <a:buBlip>
                  <a:blip r:embed="rId2"/>
                </a:buBlip>
              </a:pPr>
              <a:r>
                <a:rPr lang="zh-CN" altLang="zh-CN" b="1" kern="100" dirty="0">
                  <a:effectLst/>
                  <a:latin typeface="黑体" panose="02010609060101010101" charset="-122"/>
                  <a:ea typeface="黑体" panose="02010609060101010101" charset="-122"/>
                  <a:cs typeface="Times New Roman" panose="02020603050405020304" pitchFamily="18" charset="0"/>
                </a:rPr>
                <a:t>虚拟化</a:t>
              </a:r>
              <a:r>
                <a:rPr lang="en-US" altLang="zh-CN" b="1" kern="100" dirty="0">
                  <a:effectLst/>
                  <a:latin typeface="黑体" panose="02010609060101010101" charset="-122"/>
                  <a:ea typeface="黑体" panose="02010609060101010101" charset="-122"/>
                  <a:cs typeface="Times New Roman" panose="02020603050405020304" pitchFamily="18" charset="0"/>
                </a:rPr>
                <a:t>:</a:t>
              </a:r>
              <a:r>
                <a:rPr lang="zh-CN" altLang="zh-CN" kern="100" dirty="0">
                  <a:effectLst/>
                  <a:latin typeface="黑体" panose="02010609060101010101" charset="-122"/>
                  <a:ea typeface="黑体" panose="02010609060101010101" charset="-122"/>
                  <a:cs typeface="Times New Roman" panose="02020603050405020304" pitchFamily="18" charset="0"/>
                </a:rPr>
                <a:t>为客户提供，供客户使用的资源，客户一般无法控制或知道资源的确切位置。</a:t>
              </a:r>
              <a:endParaRPr lang="zh-CN" altLang="zh-CN" kern="100" dirty="0">
                <a:effectLst/>
                <a:latin typeface="黑体" panose="02010609060101010101" charset="-122"/>
                <a:ea typeface="黑体" panose="02010609060101010101" charset="-122"/>
                <a:cs typeface="Times New Roman" panose="02020603050405020304" pitchFamily="18" charset="0"/>
              </a:endParaRPr>
            </a:p>
            <a:p>
              <a:pPr marL="342900" lvl="0" indent="-342900" algn="just">
                <a:buFont typeface="Wingdings" panose="05000000000000000000" pitchFamily="2" charset="2"/>
                <a:buBlip>
                  <a:blip r:embed="rId2"/>
                </a:buBlip>
              </a:pPr>
              <a:r>
                <a:rPr lang="zh-CN" altLang="zh-CN" b="1" kern="100" dirty="0">
                  <a:effectLst/>
                  <a:latin typeface="黑体" panose="02010609060101010101" charset="-122"/>
                  <a:ea typeface="黑体" panose="02010609060101010101" charset="-122"/>
                  <a:cs typeface="Times New Roman" panose="02020603050405020304" pitchFamily="18" charset="0"/>
                </a:rPr>
                <a:t>按服务付费</a:t>
              </a:r>
              <a:r>
                <a:rPr lang="en-US" altLang="zh-CN" b="1" kern="100" dirty="0">
                  <a:effectLst/>
                  <a:latin typeface="黑体" panose="02010609060101010101" charset="-122"/>
                  <a:ea typeface="黑体" panose="02010609060101010101" charset="-122"/>
                  <a:cs typeface="Times New Roman" panose="02020603050405020304" pitchFamily="18" charset="0"/>
                </a:rPr>
                <a:t>:</a:t>
              </a:r>
              <a:r>
                <a:rPr lang="zh-CN" altLang="zh-CN" kern="100" dirty="0">
                  <a:effectLst/>
                  <a:latin typeface="黑体" panose="02010609060101010101" charset="-122"/>
                  <a:ea typeface="黑体" panose="02010609060101010101" charset="-122"/>
                  <a:cs typeface="Times New Roman" panose="02020603050405020304" pitchFamily="18" charset="0"/>
                </a:rPr>
                <a:t>云计算的计算资源可以按服务计费。</a:t>
              </a:r>
              <a:endParaRPr lang="zh-CN" altLang="zh-CN" kern="100" dirty="0">
                <a:effectLst/>
                <a:latin typeface="黑体" panose="02010609060101010101" charset="-122"/>
                <a:ea typeface="黑体" panose="02010609060101010101" charset="-122"/>
                <a:cs typeface="Times New Roman" panose="02020603050405020304" pitchFamily="18" charset="0"/>
              </a:endParaRPr>
            </a:p>
          </p:txBody>
        </p:sp>
        <p:sp>
          <p:nvSpPr>
            <p:cNvPr id="2" name="矩形 1"/>
            <p:cNvSpPr/>
            <p:nvPr/>
          </p:nvSpPr>
          <p:spPr>
            <a:xfrm>
              <a:off x="11894" y="3522"/>
              <a:ext cx="5382" cy="425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032" y="3007"/>
              <a:ext cx="1657" cy="854"/>
              <a:chOff x="4621" y="3111"/>
              <a:chExt cx="1657" cy="854"/>
            </a:xfrm>
          </p:grpSpPr>
          <p:sp>
            <p:nvSpPr>
              <p:cNvPr id="33" name="矩形 32"/>
              <p:cNvSpPr/>
              <p:nvPr/>
            </p:nvSpPr>
            <p:spPr>
              <a:xfrm>
                <a:off x="4621" y="3111"/>
                <a:ext cx="1657"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699" y="3225"/>
                <a:ext cx="1579" cy="582"/>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虚拟化</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grpSp>
          <p:nvGrpSpPr>
            <p:cNvPr id="9" name="组合 8"/>
            <p:cNvGrpSpPr/>
            <p:nvPr/>
          </p:nvGrpSpPr>
          <p:grpSpPr>
            <a:xfrm>
              <a:off x="6380" y="3006"/>
              <a:ext cx="2740" cy="854"/>
              <a:chOff x="4944" y="3110"/>
              <a:chExt cx="2740" cy="854"/>
            </a:xfrm>
          </p:grpSpPr>
          <p:sp>
            <p:nvSpPr>
              <p:cNvPr id="10" name="矩形 9"/>
              <p:cNvSpPr/>
              <p:nvPr/>
            </p:nvSpPr>
            <p:spPr>
              <a:xfrm>
                <a:off x="5043" y="3110"/>
                <a:ext cx="2641"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944" y="3248"/>
                <a:ext cx="2740" cy="582"/>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按服务付费</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sp>
          <p:nvSpPr>
            <p:cNvPr id="15" name="矩形 14"/>
            <p:cNvSpPr/>
            <p:nvPr/>
          </p:nvSpPr>
          <p:spPr>
            <a:xfrm>
              <a:off x="1343" y="4288"/>
              <a:ext cx="2023"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337" y="4284"/>
              <a:ext cx="4675" cy="854"/>
              <a:chOff x="1921" y="3113"/>
              <a:chExt cx="3301" cy="854"/>
            </a:xfrm>
          </p:grpSpPr>
          <p:sp>
            <p:nvSpPr>
              <p:cNvPr id="27" name="矩形 26"/>
              <p:cNvSpPr/>
              <p:nvPr/>
            </p:nvSpPr>
            <p:spPr>
              <a:xfrm>
                <a:off x="3785" y="3113"/>
                <a:ext cx="1437"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921" y="3209"/>
                <a:ext cx="1356" cy="582"/>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价格低廉</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grpSp>
          <p:nvGrpSpPr>
            <p:cNvPr id="29" name="组合 28"/>
            <p:cNvGrpSpPr/>
            <p:nvPr/>
          </p:nvGrpSpPr>
          <p:grpSpPr>
            <a:xfrm>
              <a:off x="6524" y="4284"/>
              <a:ext cx="2584" cy="854"/>
              <a:chOff x="2391" y="3113"/>
              <a:chExt cx="779" cy="854"/>
            </a:xfrm>
          </p:grpSpPr>
          <p:sp>
            <p:nvSpPr>
              <p:cNvPr id="30" name="矩形 29"/>
              <p:cNvSpPr/>
              <p:nvPr/>
            </p:nvSpPr>
            <p:spPr>
              <a:xfrm>
                <a:off x="2391" y="3113"/>
                <a:ext cx="768"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2402" y="3225"/>
                <a:ext cx="768" cy="58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高弹性伸缩</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grpSp>
      <p:sp>
        <p:nvSpPr>
          <p:cNvPr id="22" name="文本框 21"/>
          <p:cNvSpPr txBox="1"/>
          <p:nvPr/>
        </p:nvSpPr>
        <p:spPr>
          <a:xfrm>
            <a:off x="6229985" y="1698716"/>
            <a:ext cx="4844415" cy="3416320"/>
          </a:xfrm>
          <a:prstGeom prst="rect">
            <a:avLst/>
          </a:prstGeom>
          <a:noFill/>
        </p:spPr>
        <p:txBody>
          <a:bodyPr wrap="square" rtlCol="0">
            <a:spAutoFit/>
          </a:bodyPr>
          <a:lstStyle/>
          <a:p>
            <a:pPr marL="342900" indent="-342900" algn="just">
              <a:buBlip>
                <a:blip r:embed="rId2"/>
              </a:buBlip>
            </a:pPr>
            <a:r>
              <a:rPr lang="zh-CN" altLang="zh-CN" b="1" kern="100" dirty="0">
                <a:effectLst/>
                <a:latin typeface="黑体" panose="02010609060101010101" charset="-122"/>
                <a:ea typeface="黑体" panose="02010609060101010101" charset="-122"/>
                <a:cs typeface="Times New Roman" panose="02020603050405020304" pitchFamily="18" charset="0"/>
              </a:rPr>
              <a:t>高弹性伸缩</a:t>
            </a:r>
            <a:r>
              <a:rPr lang="en-US" altLang="zh-CN" b="1" kern="100" dirty="0">
                <a:effectLst/>
                <a:latin typeface="黑体" panose="02010609060101010101" charset="-122"/>
                <a:ea typeface="黑体" panose="02010609060101010101" charset="-122"/>
                <a:cs typeface="Times New Roman" panose="02020603050405020304" pitchFamily="18" charset="0"/>
              </a:rPr>
              <a:t>:</a:t>
            </a:r>
            <a:r>
              <a:rPr lang="zh-CN" altLang="zh-CN" kern="100" dirty="0">
                <a:effectLst/>
                <a:latin typeface="黑体" panose="02010609060101010101" charset="-122"/>
                <a:ea typeface="黑体" panose="02010609060101010101" charset="-122"/>
                <a:cs typeface="Times New Roman" panose="02020603050405020304" pitchFamily="18" charset="0"/>
              </a:rPr>
              <a:t>云的规模可以根据用户需求动态伸缩</a:t>
            </a:r>
            <a:endParaRPr lang="en-US" altLang="zh-CN" b="1" kern="100" dirty="0">
              <a:latin typeface="黑体" panose="02010609060101010101" charset="-122"/>
              <a:ea typeface="黑体" panose="02010609060101010101" charset="-122"/>
              <a:cs typeface="Times New Roman" panose="02020603050405020304" pitchFamily="18" charset="0"/>
            </a:endParaRPr>
          </a:p>
          <a:p>
            <a:pPr marL="342900" lvl="0" indent="-342900" algn="just">
              <a:buFont typeface="Wingdings" panose="05000000000000000000" pitchFamily="2" charset="2"/>
              <a:buBlip>
                <a:blip r:embed="rId2"/>
              </a:buBlip>
            </a:pPr>
            <a:r>
              <a:rPr lang="zh-CN" altLang="zh-CN" b="1" kern="100" dirty="0">
                <a:latin typeface="黑体" panose="02010609060101010101" charset="-122"/>
                <a:ea typeface="黑体" panose="02010609060101010101" charset="-122"/>
                <a:cs typeface="Times New Roman" panose="02020603050405020304" pitchFamily="18" charset="0"/>
              </a:rPr>
              <a:t>安全可靠</a:t>
            </a:r>
            <a:r>
              <a:rPr lang="en-US" altLang="zh-CN" b="1" kern="100" dirty="0">
                <a:latin typeface="黑体" panose="02010609060101010101" charset="-122"/>
                <a:ea typeface="黑体" panose="02010609060101010101" charset="-122"/>
                <a:cs typeface="Times New Roman" panose="02020603050405020304" pitchFamily="18" charset="0"/>
              </a:rPr>
              <a:t>:</a:t>
            </a:r>
            <a:r>
              <a:rPr lang="zh-CN" altLang="zh-CN" u="sng" kern="100" dirty="0">
                <a:latin typeface="黑体" panose="02010609060101010101" charset="-122"/>
                <a:ea typeface="黑体" panose="02010609060101010101" charset="-122"/>
                <a:cs typeface="Times New Roman" panose="02020603050405020304" pitchFamily="18" charset="0"/>
              </a:rPr>
              <a:t>从硬件上来看</a:t>
            </a:r>
            <a:r>
              <a:rPr lang="zh-CN" altLang="zh-CN" kern="100" dirty="0">
                <a:latin typeface="黑体" panose="02010609060101010101" charset="-122"/>
                <a:ea typeface="黑体" panose="02010609060101010101" charset="-122"/>
                <a:cs typeface="Times New Roman" panose="02020603050405020304" pitchFamily="18" charset="0"/>
              </a:rPr>
              <a:t>，所有计算资源都有严格的安保，抗震的设备，有安全的供电和全面的容灾设计和应急方案；</a:t>
            </a:r>
            <a:r>
              <a:rPr lang="zh-CN" altLang="zh-CN" u="sng" kern="100" dirty="0">
                <a:latin typeface="黑体" panose="02010609060101010101" charset="-122"/>
                <a:ea typeface="黑体" panose="02010609060101010101" charset="-122"/>
                <a:cs typeface="Times New Roman" panose="02020603050405020304" pitchFamily="18" charset="0"/>
              </a:rPr>
              <a:t>从软件上来说</a:t>
            </a:r>
            <a:r>
              <a:rPr lang="zh-CN" altLang="en-US" kern="100" dirty="0">
                <a:latin typeface="黑体" panose="02010609060101010101" charset="-122"/>
                <a:ea typeface="黑体" panose="02010609060101010101" charset="-122"/>
                <a:cs typeface="Times New Roman" panose="02020603050405020304" pitchFamily="18" charset="0"/>
              </a:rPr>
              <a:t>，</a:t>
            </a:r>
            <a:r>
              <a:rPr lang="zh-CN" altLang="zh-CN" kern="100" dirty="0">
                <a:latin typeface="黑体" panose="02010609060101010101" charset="-122"/>
                <a:ea typeface="黑体" panose="02010609060101010101" charset="-122"/>
                <a:cs typeface="Times New Roman" panose="02020603050405020304" pitchFamily="18" charset="0"/>
              </a:rPr>
              <a:t>云计算服务的团队能够很好保护计算资源不被入侵或破坏。</a:t>
            </a:r>
            <a:endParaRPr lang="zh-CN" altLang="zh-CN" kern="100" dirty="0">
              <a:latin typeface="黑体" panose="02010609060101010101" charset="-122"/>
              <a:ea typeface="黑体" panose="02010609060101010101" charset="-122"/>
              <a:cs typeface="Times New Roman" panose="02020603050405020304" pitchFamily="18" charset="0"/>
            </a:endParaRPr>
          </a:p>
          <a:p>
            <a:pPr marL="342900" lvl="0" indent="-342900" algn="just">
              <a:buFont typeface="Wingdings" panose="05000000000000000000" pitchFamily="2" charset="2"/>
              <a:buBlip>
                <a:blip r:embed="rId2"/>
              </a:buBlip>
            </a:pPr>
            <a:r>
              <a:rPr lang="zh-CN" altLang="zh-CN" b="1" kern="100" dirty="0">
                <a:latin typeface="黑体" panose="02010609060101010101" charset="-122"/>
                <a:ea typeface="黑体" panose="02010609060101010101" charset="-122"/>
                <a:cs typeface="Times New Roman" panose="02020603050405020304" pitchFamily="18" charset="0"/>
              </a:rPr>
              <a:t>价格低廉</a:t>
            </a:r>
            <a:r>
              <a:rPr lang="en-US" altLang="zh-CN" b="1" kern="100" dirty="0">
                <a:latin typeface="黑体" panose="02010609060101010101" charset="-122"/>
                <a:ea typeface="黑体" panose="02010609060101010101" charset="-122"/>
                <a:cs typeface="Times New Roman" panose="02020603050405020304" pitchFamily="18" charset="0"/>
              </a:rPr>
              <a:t>:</a:t>
            </a:r>
            <a:r>
              <a:rPr lang="zh-CN" altLang="zh-CN" kern="100" dirty="0">
                <a:latin typeface="黑体" panose="02010609060101010101" charset="-122"/>
                <a:ea typeface="黑体" panose="02010609060101010101" charset="-122"/>
                <a:cs typeface="Times New Roman" panose="02020603050405020304" pitchFamily="18" charset="0"/>
              </a:rPr>
              <a:t>对用户端硬件设备要求低；具有特殊容错措施，使其用低廉的节点构成云；云具有自动化管理，降低管理成本；云具有公用性和通用性，提升了资源的利用率；云设施的布局自由</a:t>
            </a:r>
            <a:endParaRPr lang="zh-CN" altLang="zh-CN" kern="100" dirty="0">
              <a:latin typeface="黑体" panose="02010609060101010101" charset="-122"/>
              <a:ea typeface="黑体" panose="02010609060101010101" charset="-122"/>
              <a:cs typeface="Times New Roman" panose="02020603050405020304" pitchFamily="18" charset="0"/>
            </a:endParaRPr>
          </a:p>
        </p:txBody>
      </p:sp>
      <p:sp>
        <p:nvSpPr>
          <p:cNvPr id="21" name="文本框 20"/>
          <p:cNvSpPr txBox="1"/>
          <p:nvPr/>
        </p:nvSpPr>
        <p:spPr>
          <a:xfrm>
            <a:off x="2561220" y="2814685"/>
            <a:ext cx="1219546" cy="369332"/>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安全可靠</a:t>
            </a:r>
            <a:endParaRPr lang="en-US" altLang="zh-CN" b="1" dirty="0">
              <a:solidFill>
                <a:schemeClr val="bg1"/>
              </a:solidFill>
              <a:latin typeface="黑体" panose="02010609060101010101" charset="-122"/>
              <a:ea typeface="黑体" panose="02010609060101010101" charset="-122"/>
              <a:cs typeface="黑体" panose="02010609060101010101" charset="-122"/>
            </a:endParaRPr>
          </a:p>
        </p:txBody>
      </p:sp>
      <p:pic>
        <p:nvPicPr>
          <p:cNvPr id="3" name="图片 2"/>
          <p:cNvPicPr>
            <a:picLocks noChangeAspect="1"/>
          </p:cNvPicPr>
          <p:nvPr/>
        </p:nvPicPr>
        <p:blipFill>
          <a:blip r:embed="rId3"/>
          <a:stretch>
            <a:fillRect/>
          </a:stretch>
        </p:blipFill>
        <p:spPr>
          <a:xfrm>
            <a:off x="9394000" y="5717540"/>
            <a:ext cx="1419225" cy="647700"/>
          </a:xfrm>
          <a:prstGeom prst="rect">
            <a:avLst/>
          </a:prstGeom>
        </p:spPr>
      </p:pic>
      <p:pic>
        <p:nvPicPr>
          <p:cNvPr id="11" name="图片 10"/>
          <p:cNvPicPr/>
          <p:nvPr/>
        </p:nvPicPr>
        <p:blipFill>
          <a:blip r:embed="rId4"/>
          <a:stretch>
            <a:fillRect/>
          </a:stretch>
        </p:blipFill>
        <p:spPr>
          <a:xfrm>
            <a:off x="830580" y="5717540"/>
            <a:ext cx="1418400" cy="648000"/>
          </a:xfrm>
          <a:prstGeom prst="rect">
            <a:avLst/>
          </a:prstGeom>
        </p:spPr>
      </p:pic>
      <p:pic>
        <p:nvPicPr>
          <p:cNvPr id="12" name="图片 11"/>
          <p:cNvPicPr/>
          <p:nvPr/>
        </p:nvPicPr>
        <p:blipFill>
          <a:blip r:embed="rId5"/>
          <a:stretch>
            <a:fillRect/>
          </a:stretch>
        </p:blipFill>
        <p:spPr>
          <a:xfrm>
            <a:off x="3685350" y="5717540"/>
            <a:ext cx="1417955" cy="648000"/>
          </a:xfrm>
          <a:prstGeom prst="rect">
            <a:avLst/>
          </a:prstGeom>
        </p:spPr>
      </p:pic>
      <p:pic>
        <p:nvPicPr>
          <p:cNvPr id="14" name="图片 13"/>
          <p:cNvPicPr/>
          <p:nvPr/>
        </p:nvPicPr>
        <p:blipFill>
          <a:blip r:embed="rId6"/>
          <a:stretch>
            <a:fillRect/>
          </a:stretch>
        </p:blipFill>
        <p:spPr>
          <a:xfrm>
            <a:off x="6539675" y="5717540"/>
            <a:ext cx="1417955" cy="64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20" grpId="0"/>
      <p:bldP spid="22"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724910" cy="460375"/>
            <a:chOff x="392" y="324"/>
            <a:chExt cx="5866" cy="725"/>
          </a:xfrm>
        </p:grpSpPr>
        <p:sp>
          <p:nvSpPr>
            <p:cNvPr id="31" name="文本框 30"/>
            <p:cNvSpPr txBox="1"/>
            <p:nvPr/>
          </p:nvSpPr>
          <p:spPr>
            <a:xfrm>
              <a:off x="1196" y="397"/>
              <a:ext cx="5062" cy="630"/>
            </a:xfrm>
            <a:prstGeom prst="rect">
              <a:avLst/>
            </a:prstGeom>
            <a:noFill/>
          </p:spPr>
          <p:txBody>
            <a:bodyPr wrap="square" rtlCol="0">
              <a:spAutoFit/>
            </a:bodyPr>
            <a:lstStyle/>
            <a:p>
              <a:pPr algn="l"/>
              <a:r>
                <a:rPr lang="zh-CN" altLang="en-US" sz="2000" dirty="0">
                  <a:solidFill>
                    <a:srgbClr val="142AAE"/>
                  </a:solidFill>
                  <a:latin typeface="黑体" panose="02010609060101010101" charset="-122"/>
                  <a:ea typeface="黑体" panose="02010609060101010101" charset="-122"/>
                  <a:sym typeface="+mn-ea"/>
                </a:rPr>
                <a:t>云计算应用于智慧旅游</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4770413" y="1849120"/>
            <a:ext cx="6613525" cy="4425315"/>
            <a:chOff x="7009" y="1852"/>
            <a:chExt cx="10415" cy="6969"/>
          </a:xfrm>
        </p:grpSpPr>
        <p:grpSp>
          <p:nvGrpSpPr>
            <p:cNvPr id="28" name="组合 27"/>
            <p:cNvGrpSpPr/>
            <p:nvPr/>
          </p:nvGrpSpPr>
          <p:grpSpPr>
            <a:xfrm>
              <a:off x="7009" y="1852"/>
              <a:ext cx="10414" cy="1164"/>
              <a:chOff x="7009" y="2266"/>
              <a:chExt cx="10414" cy="1164"/>
            </a:xfrm>
          </p:grpSpPr>
          <p:sp>
            <p:nvSpPr>
              <p:cNvPr id="18" name="文本框 17"/>
              <p:cNvSpPr txBox="1"/>
              <p:nvPr/>
            </p:nvSpPr>
            <p:spPr>
              <a:xfrm>
                <a:off x="8048" y="2412"/>
                <a:ext cx="9375" cy="1018"/>
              </a:xfrm>
              <a:prstGeom prst="rect">
                <a:avLst/>
              </a:prstGeom>
              <a:noFill/>
            </p:spPr>
            <p:txBody>
              <a:bodyPr wrap="square" rtlCol="0">
                <a:spAutoFit/>
              </a:bodyPr>
              <a:lstStyle/>
              <a:p>
                <a:pPr indent="457200" algn="just">
                  <a:lnSpc>
                    <a:spcPct val="100000"/>
                  </a:lnSpc>
                  <a:spcBef>
                    <a:spcPts val="0"/>
                  </a:spcBef>
                  <a:spcAft>
                    <a:spcPts val="0"/>
                  </a:spcAft>
                </a:pP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云计算的运用可以很好的对如有数据资源进行整合，不断完善旅游服务。</a:t>
                </a:r>
                <a:endPar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6" name="椭圆 5"/>
              <p:cNvSpPr/>
              <p:nvPr/>
            </p:nvSpPr>
            <p:spPr>
              <a:xfrm>
                <a:off x="7009" y="2266"/>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7009" y="3562"/>
              <a:ext cx="10393" cy="1454"/>
              <a:chOff x="7009" y="3567"/>
              <a:chExt cx="10393" cy="1454"/>
            </a:xfrm>
          </p:grpSpPr>
          <p:sp>
            <p:nvSpPr>
              <p:cNvPr id="11" name="文本框 10"/>
              <p:cNvSpPr txBox="1"/>
              <p:nvPr/>
            </p:nvSpPr>
            <p:spPr>
              <a:xfrm>
                <a:off x="8048" y="3567"/>
                <a:ext cx="9354" cy="1454"/>
              </a:xfrm>
              <a:prstGeom prst="rect">
                <a:avLst/>
              </a:prstGeom>
              <a:noFill/>
            </p:spPr>
            <p:txBody>
              <a:bodyPr wrap="square" rtlCol="0">
                <a:spAutoFit/>
              </a:bodyPr>
              <a:lstStyle/>
              <a:p>
                <a:pPr indent="457200" algn="just"/>
                <a:r>
                  <a:rPr lang="zh-CN" altLang="zh-CN" dirty="0">
                    <a:solidFill>
                      <a:schemeClr val="tx1">
                        <a:lumMod val="75000"/>
                        <a:lumOff val="25000"/>
                      </a:schemeClr>
                    </a:solidFill>
                    <a:latin typeface="黑体" panose="02010609060101010101" charset="-122"/>
                    <a:ea typeface="黑体" panose="02010609060101010101" charset="-122"/>
                  </a:rPr>
                  <a:t>云计算的技术应用建设是以“智慧旅游服务云”为重点的，通过云服务为游客和旅游企业提供专业化的一体式服务。</a:t>
                </a:r>
                <a:endParaRPr lang="zh-CN" altLang="zh-CN" dirty="0">
                  <a:solidFill>
                    <a:schemeClr val="tx1">
                      <a:lumMod val="75000"/>
                      <a:lumOff val="25000"/>
                    </a:schemeClr>
                  </a:solidFill>
                  <a:latin typeface="黑体" panose="02010609060101010101" charset="-122"/>
                  <a:ea typeface="黑体" panose="02010609060101010101" charset="-122"/>
                </a:endParaRPr>
              </a:p>
            </p:txBody>
          </p:sp>
          <p:grpSp>
            <p:nvGrpSpPr>
              <p:cNvPr id="25" name="组合 24"/>
              <p:cNvGrpSpPr/>
              <p:nvPr/>
            </p:nvGrpSpPr>
            <p:grpSpPr>
              <a:xfrm>
                <a:off x="7009" y="3751"/>
                <a:ext cx="822" cy="822"/>
                <a:chOff x="7063" y="3805"/>
                <a:chExt cx="714" cy="714"/>
              </a:xfrm>
            </p:grpSpPr>
            <p:sp>
              <p:nvSpPr>
                <p:cNvPr id="7" name="椭圆 6"/>
                <p:cNvSpPr/>
                <p:nvPr/>
              </p:nvSpPr>
              <p:spPr>
                <a:xfrm>
                  <a:off x="7063" y="3805"/>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marijuana-plantation_65830"/>
                <p:cNvSpPr>
                  <a:spLocks noChangeAspect="1"/>
                </p:cNvSpPr>
                <p:nvPr/>
              </p:nvSpPr>
              <p:spPr bwMode="auto">
                <a:xfrm>
                  <a:off x="7190" y="4023"/>
                  <a:ext cx="462" cy="279"/>
                </a:xfrm>
                <a:custGeom>
                  <a:avLst/>
                  <a:gdLst>
                    <a:gd name="T0" fmla="*/ 609 w 609"/>
                    <a:gd name="T1" fmla="*/ 247 h 368"/>
                    <a:gd name="T2" fmla="*/ 535 w 609"/>
                    <a:gd name="T3" fmla="*/ 136 h 368"/>
                    <a:gd name="T4" fmla="*/ 535 w 609"/>
                    <a:gd name="T5" fmla="*/ 125 h 368"/>
                    <a:gd name="T6" fmla="*/ 515 w 609"/>
                    <a:gd name="T7" fmla="*/ 105 h 368"/>
                    <a:gd name="T8" fmla="*/ 363 w 609"/>
                    <a:gd name="T9" fmla="*/ 105 h 368"/>
                    <a:gd name="T10" fmla="*/ 343 w 609"/>
                    <a:gd name="T11" fmla="*/ 125 h 368"/>
                    <a:gd name="T12" fmla="*/ 343 w 609"/>
                    <a:gd name="T13" fmla="*/ 137 h 368"/>
                    <a:gd name="T14" fmla="*/ 363 w 609"/>
                    <a:gd name="T15" fmla="*/ 156 h 368"/>
                    <a:gd name="T16" fmla="*/ 411 w 609"/>
                    <a:gd name="T17" fmla="*/ 156 h 368"/>
                    <a:gd name="T18" fmla="*/ 389 w 609"/>
                    <a:gd name="T19" fmla="*/ 182 h 368"/>
                    <a:gd name="T20" fmla="*/ 292 w 609"/>
                    <a:gd name="T21" fmla="*/ 182 h 368"/>
                    <a:gd name="T22" fmla="*/ 292 w 609"/>
                    <a:gd name="T23" fmla="*/ 68 h 368"/>
                    <a:gd name="T24" fmla="*/ 300 w 609"/>
                    <a:gd name="T25" fmla="*/ 77 h 368"/>
                    <a:gd name="T26" fmla="*/ 319 w 609"/>
                    <a:gd name="T27" fmla="*/ 77 h 368"/>
                    <a:gd name="T28" fmla="*/ 327 w 609"/>
                    <a:gd name="T29" fmla="*/ 69 h 368"/>
                    <a:gd name="T30" fmla="*/ 327 w 609"/>
                    <a:gd name="T31" fmla="*/ 50 h 368"/>
                    <a:gd name="T32" fmla="*/ 283 w 609"/>
                    <a:gd name="T33" fmla="*/ 5 h 368"/>
                    <a:gd name="T34" fmla="*/ 264 w 609"/>
                    <a:gd name="T35" fmla="*/ 5 h 368"/>
                    <a:gd name="T36" fmla="*/ 256 w 609"/>
                    <a:gd name="T37" fmla="*/ 13 h 368"/>
                    <a:gd name="T38" fmla="*/ 256 w 609"/>
                    <a:gd name="T39" fmla="*/ 33 h 368"/>
                    <a:gd name="T40" fmla="*/ 264 w 609"/>
                    <a:gd name="T41" fmla="*/ 41 h 368"/>
                    <a:gd name="T42" fmla="*/ 162 w 609"/>
                    <a:gd name="T43" fmla="*/ 41 h 368"/>
                    <a:gd name="T44" fmla="*/ 35 w 609"/>
                    <a:gd name="T45" fmla="*/ 168 h 368"/>
                    <a:gd name="T46" fmla="*/ 35 w 609"/>
                    <a:gd name="T47" fmla="*/ 216 h 368"/>
                    <a:gd name="T48" fmla="*/ 27 w 609"/>
                    <a:gd name="T49" fmla="*/ 216 h 368"/>
                    <a:gd name="T50" fmla="*/ 0 w 609"/>
                    <a:gd name="T51" fmla="*/ 243 h 368"/>
                    <a:gd name="T52" fmla="*/ 0 w 609"/>
                    <a:gd name="T53" fmla="*/ 282 h 368"/>
                    <a:gd name="T54" fmla="*/ 27 w 609"/>
                    <a:gd name="T55" fmla="*/ 309 h 368"/>
                    <a:gd name="T56" fmla="*/ 51 w 609"/>
                    <a:gd name="T57" fmla="*/ 309 h 368"/>
                    <a:gd name="T58" fmla="*/ 67 w 609"/>
                    <a:gd name="T59" fmla="*/ 293 h 368"/>
                    <a:gd name="T60" fmla="*/ 67 w 609"/>
                    <a:gd name="T61" fmla="*/ 272 h 368"/>
                    <a:gd name="T62" fmla="*/ 80 w 609"/>
                    <a:gd name="T63" fmla="*/ 259 h 368"/>
                    <a:gd name="T64" fmla="*/ 83 w 609"/>
                    <a:gd name="T65" fmla="*/ 259 h 368"/>
                    <a:gd name="T66" fmla="*/ 81 w 609"/>
                    <a:gd name="T67" fmla="*/ 283 h 368"/>
                    <a:gd name="T68" fmla="*/ 167 w 609"/>
                    <a:gd name="T69" fmla="*/ 367 h 368"/>
                    <a:gd name="T70" fmla="*/ 254 w 609"/>
                    <a:gd name="T71" fmla="*/ 281 h 368"/>
                    <a:gd name="T72" fmla="*/ 251 w 609"/>
                    <a:gd name="T73" fmla="*/ 259 h 368"/>
                    <a:gd name="T74" fmla="*/ 292 w 609"/>
                    <a:gd name="T75" fmla="*/ 259 h 368"/>
                    <a:gd name="T76" fmla="*/ 371 w 609"/>
                    <a:gd name="T77" fmla="*/ 259 h 368"/>
                    <a:gd name="T78" fmla="*/ 404 w 609"/>
                    <a:gd name="T79" fmla="*/ 259 h 368"/>
                    <a:gd name="T80" fmla="*/ 401 w 609"/>
                    <a:gd name="T81" fmla="*/ 283 h 368"/>
                    <a:gd name="T82" fmla="*/ 487 w 609"/>
                    <a:gd name="T83" fmla="*/ 367 h 368"/>
                    <a:gd name="T84" fmla="*/ 574 w 609"/>
                    <a:gd name="T85" fmla="*/ 281 h 368"/>
                    <a:gd name="T86" fmla="*/ 572 w 609"/>
                    <a:gd name="T87" fmla="*/ 259 h 368"/>
                    <a:gd name="T88" fmla="*/ 608 w 609"/>
                    <a:gd name="T89" fmla="*/ 259 h 368"/>
                    <a:gd name="T90" fmla="*/ 609 w 609"/>
                    <a:gd name="T91" fmla="*/ 247 h 368"/>
                    <a:gd name="T92" fmla="*/ 109 w 609"/>
                    <a:gd name="T93" fmla="*/ 110 h 368"/>
                    <a:gd name="T94" fmla="*/ 137 w 609"/>
                    <a:gd name="T95" fmla="*/ 138 h 368"/>
                    <a:gd name="T96" fmla="*/ 109 w 609"/>
                    <a:gd name="T97" fmla="*/ 166 h 368"/>
                    <a:gd name="T98" fmla="*/ 81 w 609"/>
                    <a:gd name="T99" fmla="*/ 138 h 368"/>
                    <a:gd name="T100" fmla="*/ 109 w 609"/>
                    <a:gd name="T101" fmla="*/ 110 h 368"/>
                    <a:gd name="T102" fmla="*/ 167 w 609"/>
                    <a:gd name="T103" fmla="*/ 314 h 368"/>
                    <a:gd name="T104" fmla="*/ 134 w 609"/>
                    <a:gd name="T105" fmla="*/ 281 h 368"/>
                    <a:gd name="T106" fmla="*/ 167 w 609"/>
                    <a:gd name="T107" fmla="*/ 247 h 368"/>
                    <a:gd name="T108" fmla="*/ 201 w 609"/>
                    <a:gd name="T109" fmla="*/ 281 h 368"/>
                    <a:gd name="T110" fmla="*/ 167 w 609"/>
                    <a:gd name="T111" fmla="*/ 314 h 368"/>
                    <a:gd name="T112" fmla="*/ 488 w 609"/>
                    <a:gd name="T113" fmla="*/ 314 h 368"/>
                    <a:gd name="T114" fmla="*/ 454 w 609"/>
                    <a:gd name="T115" fmla="*/ 281 h 368"/>
                    <a:gd name="T116" fmla="*/ 488 w 609"/>
                    <a:gd name="T117" fmla="*/ 247 h 368"/>
                    <a:gd name="T118" fmla="*/ 521 w 609"/>
                    <a:gd name="T119" fmla="*/ 281 h 368"/>
                    <a:gd name="T120" fmla="*/ 488 w 609"/>
                    <a:gd name="T121" fmla="*/ 31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9" h="368">
                      <a:moveTo>
                        <a:pt x="609" y="247"/>
                      </a:moveTo>
                      <a:cubicBezTo>
                        <a:pt x="609" y="197"/>
                        <a:pt x="578" y="154"/>
                        <a:pt x="535" y="136"/>
                      </a:cubicBezTo>
                      <a:lnTo>
                        <a:pt x="535" y="125"/>
                      </a:lnTo>
                      <a:cubicBezTo>
                        <a:pt x="535" y="114"/>
                        <a:pt x="526" y="105"/>
                        <a:pt x="515" y="105"/>
                      </a:cubicBezTo>
                      <a:lnTo>
                        <a:pt x="363" y="105"/>
                      </a:lnTo>
                      <a:cubicBezTo>
                        <a:pt x="352" y="105"/>
                        <a:pt x="343" y="114"/>
                        <a:pt x="343" y="125"/>
                      </a:cubicBezTo>
                      <a:lnTo>
                        <a:pt x="343" y="137"/>
                      </a:lnTo>
                      <a:cubicBezTo>
                        <a:pt x="343" y="147"/>
                        <a:pt x="352" y="156"/>
                        <a:pt x="363" y="156"/>
                      </a:cubicBezTo>
                      <a:lnTo>
                        <a:pt x="411" y="156"/>
                      </a:lnTo>
                      <a:cubicBezTo>
                        <a:pt x="403" y="164"/>
                        <a:pt x="395" y="173"/>
                        <a:pt x="389" y="182"/>
                      </a:cubicBezTo>
                      <a:lnTo>
                        <a:pt x="292" y="182"/>
                      </a:lnTo>
                      <a:lnTo>
                        <a:pt x="292" y="68"/>
                      </a:lnTo>
                      <a:lnTo>
                        <a:pt x="300" y="77"/>
                      </a:lnTo>
                      <a:cubicBezTo>
                        <a:pt x="305" y="82"/>
                        <a:pt x="314" y="82"/>
                        <a:pt x="319" y="77"/>
                      </a:cubicBezTo>
                      <a:lnTo>
                        <a:pt x="327" y="69"/>
                      </a:lnTo>
                      <a:cubicBezTo>
                        <a:pt x="332" y="64"/>
                        <a:pt x="332" y="55"/>
                        <a:pt x="327" y="50"/>
                      </a:cubicBezTo>
                      <a:lnTo>
                        <a:pt x="283" y="5"/>
                      </a:lnTo>
                      <a:cubicBezTo>
                        <a:pt x="278" y="0"/>
                        <a:pt x="269" y="0"/>
                        <a:pt x="264" y="5"/>
                      </a:cubicBezTo>
                      <a:lnTo>
                        <a:pt x="256" y="13"/>
                      </a:lnTo>
                      <a:cubicBezTo>
                        <a:pt x="250" y="19"/>
                        <a:pt x="250" y="27"/>
                        <a:pt x="256" y="33"/>
                      </a:cubicBezTo>
                      <a:lnTo>
                        <a:pt x="264" y="41"/>
                      </a:lnTo>
                      <a:lnTo>
                        <a:pt x="162" y="41"/>
                      </a:lnTo>
                      <a:cubicBezTo>
                        <a:pt x="92" y="41"/>
                        <a:pt x="35" y="98"/>
                        <a:pt x="35" y="168"/>
                      </a:cubicBezTo>
                      <a:lnTo>
                        <a:pt x="35" y="216"/>
                      </a:lnTo>
                      <a:lnTo>
                        <a:pt x="27" y="216"/>
                      </a:lnTo>
                      <a:cubicBezTo>
                        <a:pt x="12" y="216"/>
                        <a:pt x="0" y="228"/>
                        <a:pt x="0" y="243"/>
                      </a:cubicBezTo>
                      <a:lnTo>
                        <a:pt x="0" y="282"/>
                      </a:lnTo>
                      <a:cubicBezTo>
                        <a:pt x="0" y="297"/>
                        <a:pt x="12" y="309"/>
                        <a:pt x="27" y="309"/>
                      </a:cubicBezTo>
                      <a:lnTo>
                        <a:pt x="51" y="309"/>
                      </a:lnTo>
                      <a:cubicBezTo>
                        <a:pt x="59" y="309"/>
                        <a:pt x="67" y="302"/>
                        <a:pt x="67" y="293"/>
                      </a:cubicBezTo>
                      <a:lnTo>
                        <a:pt x="67" y="272"/>
                      </a:lnTo>
                      <a:cubicBezTo>
                        <a:pt x="67" y="265"/>
                        <a:pt x="72" y="259"/>
                        <a:pt x="80" y="259"/>
                      </a:cubicBezTo>
                      <a:lnTo>
                        <a:pt x="83" y="259"/>
                      </a:lnTo>
                      <a:cubicBezTo>
                        <a:pt x="81" y="266"/>
                        <a:pt x="80" y="274"/>
                        <a:pt x="81" y="283"/>
                      </a:cubicBezTo>
                      <a:cubicBezTo>
                        <a:pt x="82" y="329"/>
                        <a:pt x="120" y="367"/>
                        <a:pt x="167" y="367"/>
                      </a:cubicBezTo>
                      <a:cubicBezTo>
                        <a:pt x="215" y="368"/>
                        <a:pt x="254" y="329"/>
                        <a:pt x="254" y="281"/>
                      </a:cubicBezTo>
                      <a:cubicBezTo>
                        <a:pt x="254" y="273"/>
                        <a:pt x="253" y="266"/>
                        <a:pt x="251" y="259"/>
                      </a:cubicBezTo>
                      <a:lnTo>
                        <a:pt x="292" y="259"/>
                      </a:lnTo>
                      <a:lnTo>
                        <a:pt x="371" y="259"/>
                      </a:lnTo>
                      <a:lnTo>
                        <a:pt x="404" y="259"/>
                      </a:lnTo>
                      <a:cubicBezTo>
                        <a:pt x="402" y="266"/>
                        <a:pt x="401" y="274"/>
                        <a:pt x="401" y="283"/>
                      </a:cubicBezTo>
                      <a:cubicBezTo>
                        <a:pt x="402" y="329"/>
                        <a:pt x="440" y="367"/>
                        <a:pt x="487" y="367"/>
                      </a:cubicBezTo>
                      <a:cubicBezTo>
                        <a:pt x="535" y="368"/>
                        <a:pt x="574" y="329"/>
                        <a:pt x="574" y="281"/>
                      </a:cubicBezTo>
                      <a:cubicBezTo>
                        <a:pt x="574" y="273"/>
                        <a:pt x="573" y="266"/>
                        <a:pt x="572" y="259"/>
                      </a:cubicBezTo>
                      <a:lnTo>
                        <a:pt x="608" y="259"/>
                      </a:lnTo>
                      <a:cubicBezTo>
                        <a:pt x="609" y="246"/>
                        <a:pt x="609" y="250"/>
                        <a:pt x="609" y="247"/>
                      </a:cubicBezTo>
                      <a:close/>
                      <a:moveTo>
                        <a:pt x="109" y="110"/>
                      </a:moveTo>
                      <a:cubicBezTo>
                        <a:pt x="124" y="110"/>
                        <a:pt x="137" y="123"/>
                        <a:pt x="137" y="138"/>
                      </a:cubicBezTo>
                      <a:cubicBezTo>
                        <a:pt x="137" y="153"/>
                        <a:pt x="124" y="166"/>
                        <a:pt x="109" y="166"/>
                      </a:cubicBezTo>
                      <a:cubicBezTo>
                        <a:pt x="94" y="166"/>
                        <a:pt x="81" y="153"/>
                        <a:pt x="81" y="138"/>
                      </a:cubicBezTo>
                      <a:cubicBezTo>
                        <a:pt x="81" y="123"/>
                        <a:pt x="94" y="110"/>
                        <a:pt x="109" y="110"/>
                      </a:cubicBezTo>
                      <a:close/>
                      <a:moveTo>
                        <a:pt x="167" y="314"/>
                      </a:moveTo>
                      <a:cubicBezTo>
                        <a:pt x="149" y="314"/>
                        <a:pt x="134" y="299"/>
                        <a:pt x="134" y="281"/>
                      </a:cubicBezTo>
                      <a:cubicBezTo>
                        <a:pt x="134" y="262"/>
                        <a:pt x="149" y="247"/>
                        <a:pt x="167" y="247"/>
                      </a:cubicBezTo>
                      <a:cubicBezTo>
                        <a:pt x="186" y="247"/>
                        <a:pt x="201" y="262"/>
                        <a:pt x="201" y="281"/>
                      </a:cubicBezTo>
                      <a:cubicBezTo>
                        <a:pt x="201" y="299"/>
                        <a:pt x="186" y="314"/>
                        <a:pt x="167" y="314"/>
                      </a:cubicBezTo>
                      <a:close/>
                      <a:moveTo>
                        <a:pt x="488" y="314"/>
                      </a:moveTo>
                      <a:cubicBezTo>
                        <a:pt x="469" y="314"/>
                        <a:pt x="454" y="299"/>
                        <a:pt x="454" y="281"/>
                      </a:cubicBezTo>
                      <a:cubicBezTo>
                        <a:pt x="454" y="262"/>
                        <a:pt x="469" y="247"/>
                        <a:pt x="488" y="247"/>
                      </a:cubicBezTo>
                      <a:cubicBezTo>
                        <a:pt x="506" y="247"/>
                        <a:pt x="521" y="262"/>
                        <a:pt x="521" y="281"/>
                      </a:cubicBezTo>
                      <a:cubicBezTo>
                        <a:pt x="521" y="299"/>
                        <a:pt x="506" y="314"/>
                        <a:pt x="488" y="314"/>
                      </a:cubicBezTo>
                      <a:close/>
                    </a:path>
                  </a:pathLst>
                </a:custGeom>
                <a:solidFill>
                  <a:schemeClr val="bg1"/>
                </a:solidFill>
                <a:ln>
                  <a:noFill/>
                </a:ln>
              </p:spPr>
            </p:sp>
          </p:grpSp>
        </p:grpSp>
        <p:grpSp>
          <p:nvGrpSpPr>
            <p:cNvPr id="30" name="组合 29"/>
            <p:cNvGrpSpPr/>
            <p:nvPr/>
          </p:nvGrpSpPr>
          <p:grpSpPr>
            <a:xfrm>
              <a:off x="7009" y="5703"/>
              <a:ext cx="10414" cy="1018"/>
              <a:chOff x="7009" y="5420"/>
              <a:chExt cx="10414" cy="1018"/>
            </a:xfrm>
          </p:grpSpPr>
          <p:sp>
            <p:nvSpPr>
              <p:cNvPr id="12" name="文本框 11"/>
              <p:cNvSpPr txBox="1"/>
              <p:nvPr/>
            </p:nvSpPr>
            <p:spPr>
              <a:xfrm>
                <a:off x="8048" y="5420"/>
                <a:ext cx="9375" cy="1018"/>
              </a:xfrm>
              <a:prstGeom prst="rect">
                <a:avLst/>
              </a:prstGeom>
              <a:noFill/>
            </p:spPr>
            <p:txBody>
              <a:bodyPr wrap="square" rtlCol="0">
                <a:spAutoFit/>
              </a:bodyPr>
              <a:lstStyle/>
              <a:p>
                <a:pPr indent="457200" algn="just"/>
                <a:r>
                  <a:rPr lang="zh-CN" altLang="zh-CN" dirty="0">
                    <a:solidFill>
                      <a:schemeClr val="tx1">
                        <a:lumMod val="75000"/>
                        <a:lumOff val="25000"/>
                      </a:schemeClr>
                    </a:solidFill>
                    <a:latin typeface="黑体" panose="02010609060101010101" charset="-122"/>
                    <a:ea typeface="黑体" panose="02010609060101010101" charset="-122"/>
                  </a:rPr>
                  <a:t>云计算作为一种先进的信息通信技术 可以为智慧旅游提供高水平的数据处理保障 。</a:t>
                </a:r>
                <a:endParaRPr lang="zh-CN" altLang="zh-CN" dirty="0">
                  <a:solidFill>
                    <a:schemeClr val="tx1">
                      <a:lumMod val="75000"/>
                      <a:lumOff val="25000"/>
                    </a:schemeClr>
                  </a:solidFill>
                  <a:latin typeface="黑体" panose="02010609060101010101" charset="-122"/>
                  <a:ea typeface="黑体" panose="02010609060101010101" charset="-122"/>
                </a:endParaRPr>
              </a:p>
            </p:txBody>
          </p:sp>
          <p:sp>
            <p:nvSpPr>
              <p:cNvPr id="9" name="椭圆 8"/>
              <p:cNvSpPr/>
              <p:nvPr/>
            </p:nvSpPr>
            <p:spPr>
              <a:xfrm>
                <a:off x="7009" y="5584"/>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marijuana-plantation_65830"/>
            <p:cNvSpPr>
              <a:spLocks noChangeAspect="1"/>
            </p:cNvSpPr>
            <p:nvPr/>
          </p:nvSpPr>
          <p:spPr bwMode="auto">
            <a:xfrm>
              <a:off x="7154" y="8430"/>
              <a:ext cx="532" cy="391"/>
            </a:xfrm>
            <a:custGeom>
              <a:avLst/>
              <a:gdLst>
                <a:gd name="connsiteX0" fmla="*/ 515932 w 607850"/>
                <a:gd name="connsiteY0" fmla="*/ 323189 h 447314"/>
                <a:gd name="connsiteX1" fmla="*/ 548293 w 607850"/>
                <a:gd name="connsiteY1" fmla="*/ 355543 h 447314"/>
                <a:gd name="connsiteX2" fmla="*/ 515932 w 607850"/>
                <a:gd name="connsiteY2" fmla="*/ 387897 h 447314"/>
                <a:gd name="connsiteX3" fmla="*/ 483514 w 607850"/>
                <a:gd name="connsiteY3" fmla="*/ 355543 h 447314"/>
                <a:gd name="connsiteX4" fmla="*/ 515932 w 607850"/>
                <a:gd name="connsiteY4" fmla="*/ 323189 h 447314"/>
                <a:gd name="connsiteX5" fmla="*/ 91918 w 607850"/>
                <a:gd name="connsiteY5" fmla="*/ 323189 h 447314"/>
                <a:gd name="connsiteX6" fmla="*/ 124336 w 607850"/>
                <a:gd name="connsiteY6" fmla="*/ 355543 h 447314"/>
                <a:gd name="connsiteX7" fmla="*/ 91918 w 607850"/>
                <a:gd name="connsiteY7" fmla="*/ 387897 h 447314"/>
                <a:gd name="connsiteX8" fmla="*/ 59557 w 607850"/>
                <a:gd name="connsiteY8" fmla="*/ 355543 h 447314"/>
                <a:gd name="connsiteX9" fmla="*/ 91918 w 607850"/>
                <a:gd name="connsiteY9" fmla="*/ 323189 h 447314"/>
                <a:gd name="connsiteX10" fmla="*/ 515946 w 607850"/>
                <a:gd name="connsiteY10" fmla="*/ 310710 h 447314"/>
                <a:gd name="connsiteX11" fmla="*/ 471036 w 607850"/>
                <a:gd name="connsiteY11" fmla="*/ 355552 h 447314"/>
                <a:gd name="connsiteX12" fmla="*/ 515946 w 607850"/>
                <a:gd name="connsiteY12" fmla="*/ 400393 h 447314"/>
                <a:gd name="connsiteX13" fmla="*/ 560856 w 607850"/>
                <a:gd name="connsiteY13" fmla="*/ 355552 h 447314"/>
                <a:gd name="connsiteX14" fmla="*/ 515946 w 607850"/>
                <a:gd name="connsiteY14" fmla="*/ 310710 h 447314"/>
                <a:gd name="connsiteX15" fmla="*/ 91904 w 607850"/>
                <a:gd name="connsiteY15" fmla="*/ 310710 h 447314"/>
                <a:gd name="connsiteX16" fmla="*/ 46994 w 607850"/>
                <a:gd name="connsiteY16" fmla="*/ 355552 h 447314"/>
                <a:gd name="connsiteX17" fmla="*/ 91904 w 607850"/>
                <a:gd name="connsiteY17" fmla="*/ 400393 h 447314"/>
                <a:gd name="connsiteX18" fmla="*/ 136814 w 607850"/>
                <a:gd name="connsiteY18" fmla="*/ 355552 h 447314"/>
                <a:gd name="connsiteX19" fmla="*/ 91904 w 607850"/>
                <a:gd name="connsiteY19" fmla="*/ 310710 h 447314"/>
                <a:gd name="connsiteX20" fmla="*/ 317496 w 607850"/>
                <a:gd name="connsiteY20" fmla="*/ 31261 h 447314"/>
                <a:gd name="connsiteX21" fmla="*/ 317496 w 607850"/>
                <a:gd name="connsiteY21" fmla="*/ 164745 h 447314"/>
                <a:gd name="connsiteX22" fmla="*/ 404192 w 607850"/>
                <a:gd name="connsiteY22" fmla="*/ 164745 h 447314"/>
                <a:gd name="connsiteX23" fmla="*/ 386424 w 607850"/>
                <a:gd name="connsiteY23" fmla="*/ 31261 h 447314"/>
                <a:gd name="connsiteX24" fmla="*/ 217259 w 607850"/>
                <a:gd name="connsiteY24" fmla="*/ 31261 h 447314"/>
                <a:gd name="connsiteX25" fmla="*/ 199491 w 607850"/>
                <a:gd name="connsiteY25" fmla="*/ 164745 h 447314"/>
                <a:gd name="connsiteX26" fmla="*/ 286187 w 607850"/>
                <a:gd name="connsiteY26" fmla="*/ 164745 h 447314"/>
                <a:gd name="connsiteX27" fmla="*/ 286187 w 607850"/>
                <a:gd name="connsiteY27" fmla="*/ 31261 h 447314"/>
                <a:gd name="connsiteX28" fmla="*/ 203658 w 607850"/>
                <a:gd name="connsiteY28" fmla="*/ 0 h 447314"/>
                <a:gd name="connsiteX29" fmla="*/ 301813 w 607850"/>
                <a:gd name="connsiteY29" fmla="*/ 0 h 447314"/>
                <a:gd name="connsiteX30" fmla="*/ 400025 w 607850"/>
                <a:gd name="connsiteY30" fmla="*/ 0 h 447314"/>
                <a:gd name="connsiteX31" fmla="*/ 430293 w 607850"/>
                <a:gd name="connsiteY31" fmla="*/ 165785 h 447314"/>
                <a:gd name="connsiteX32" fmla="*/ 448060 w 607850"/>
                <a:gd name="connsiteY32" fmla="*/ 169483 h 447314"/>
                <a:gd name="connsiteX33" fmla="*/ 448060 w 607850"/>
                <a:gd name="connsiteY33" fmla="*/ 110543 h 447314"/>
                <a:gd name="connsiteX34" fmla="*/ 475203 w 607850"/>
                <a:gd name="connsiteY34" fmla="*/ 110543 h 447314"/>
                <a:gd name="connsiteX35" fmla="*/ 475203 w 607850"/>
                <a:gd name="connsiteY35" fmla="*/ 123024 h 447314"/>
                <a:gd name="connsiteX36" fmla="*/ 461603 w 607850"/>
                <a:gd name="connsiteY36" fmla="*/ 126144 h 447314"/>
                <a:gd name="connsiteX37" fmla="*/ 461603 w 607850"/>
                <a:gd name="connsiteY37" fmla="*/ 172315 h 447314"/>
                <a:gd name="connsiteX38" fmla="*/ 587999 w 607850"/>
                <a:gd name="connsiteY38" fmla="*/ 198607 h 447314"/>
                <a:gd name="connsiteX39" fmla="*/ 587999 w 607850"/>
                <a:gd name="connsiteY39" fmla="*/ 243968 h 447314"/>
                <a:gd name="connsiteX40" fmla="*/ 549976 w 607850"/>
                <a:gd name="connsiteY40" fmla="*/ 270376 h 447314"/>
                <a:gd name="connsiteX41" fmla="*/ 607850 w 607850"/>
                <a:gd name="connsiteY41" fmla="*/ 355552 h 447314"/>
                <a:gd name="connsiteX42" fmla="*/ 515946 w 607850"/>
                <a:gd name="connsiteY42" fmla="*/ 447314 h 447314"/>
                <a:gd name="connsiteX43" fmla="*/ 424042 w 607850"/>
                <a:gd name="connsiteY43" fmla="*/ 355552 h 447314"/>
                <a:gd name="connsiteX44" fmla="*/ 487588 w 607850"/>
                <a:gd name="connsiteY44" fmla="*/ 268296 h 447314"/>
                <a:gd name="connsiteX45" fmla="*/ 448060 w 607850"/>
                <a:gd name="connsiteY45" fmla="*/ 245008 h 447314"/>
                <a:gd name="connsiteX46" fmla="*/ 394816 w 607850"/>
                <a:gd name="connsiteY46" fmla="*/ 397272 h 447314"/>
                <a:gd name="connsiteX47" fmla="*/ 301813 w 607850"/>
                <a:gd name="connsiteY47" fmla="*/ 397272 h 447314"/>
                <a:gd name="connsiteX48" fmla="*/ 208925 w 607850"/>
                <a:gd name="connsiteY48" fmla="*/ 397272 h 447314"/>
                <a:gd name="connsiteX49" fmla="*/ 155623 w 607850"/>
                <a:gd name="connsiteY49" fmla="*/ 245008 h 447314"/>
                <a:gd name="connsiteX50" fmla="*/ 116384 w 607850"/>
                <a:gd name="connsiteY50" fmla="*/ 267198 h 447314"/>
                <a:gd name="connsiteX51" fmla="*/ 183808 w 607850"/>
                <a:gd name="connsiteY51" fmla="*/ 355552 h 447314"/>
                <a:gd name="connsiteX52" fmla="*/ 91904 w 607850"/>
                <a:gd name="connsiteY52" fmla="*/ 447314 h 447314"/>
                <a:gd name="connsiteX53" fmla="*/ 0 w 607850"/>
                <a:gd name="connsiteY53" fmla="*/ 355552 h 447314"/>
                <a:gd name="connsiteX54" fmla="*/ 54228 w 607850"/>
                <a:gd name="connsiteY54" fmla="*/ 271936 h 447314"/>
                <a:gd name="connsiteX55" fmla="*/ 15684 w 607850"/>
                <a:gd name="connsiteY55" fmla="*/ 243968 h 447314"/>
                <a:gd name="connsiteX56" fmla="*/ 15684 w 607850"/>
                <a:gd name="connsiteY56" fmla="*/ 198607 h 447314"/>
                <a:gd name="connsiteX57" fmla="*/ 173390 w 607850"/>
                <a:gd name="connsiteY57" fmla="*/ 165785 h 44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850" h="447314">
                  <a:moveTo>
                    <a:pt x="515932" y="323189"/>
                  </a:moveTo>
                  <a:cubicBezTo>
                    <a:pt x="533763" y="323189"/>
                    <a:pt x="548293" y="337749"/>
                    <a:pt x="548293" y="355543"/>
                  </a:cubicBezTo>
                  <a:cubicBezTo>
                    <a:pt x="548293" y="373396"/>
                    <a:pt x="533763" y="387897"/>
                    <a:pt x="515932" y="387897"/>
                  </a:cubicBezTo>
                  <a:cubicBezTo>
                    <a:pt x="498044" y="387897"/>
                    <a:pt x="483514" y="373396"/>
                    <a:pt x="483514" y="355543"/>
                  </a:cubicBezTo>
                  <a:cubicBezTo>
                    <a:pt x="483514" y="337691"/>
                    <a:pt x="498044" y="323189"/>
                    <a:pt x="515932" y="323189"/>
                  </a:cubicBezTo>
                  <a:close/>
                  <a:moveTo>
                    <a:pt x="91918" y="323189"/>
                  </a:moveTo>
                  <a:cubicBezTo>
                    <a:pt x="109806" y="323189"/>
                    <a:pt x="124336" y="337691"/>
                    <a:pt x="124336" y="355543"/>
                  </a:cubicBezTo>
                  <a:cubicBezTo>
                    <a:pt x="124336" y="373396"/>
                    <a:pt x="109806" y="387897"/>
                    <a:pt x="91918" y="387897"/>
                  </a:cubicBezTo>
                  <a:cubicBezTo>
                    <a:pt x="74087" y="387897"/>
                    <a:pt x="59557" y="373396"/>
                    <a:pt x="59557" y="355543"/>
                  </a:cubicBezTo>
                  <a:cubicBezTo>
                    <a:pt x="59557" y="337749"/>
                    <a:pt x="74087" y="323189"/>
                    <a:pt x="91918" y="323189"/>
                  </a:cubicBezTo>
                  <a:close/>
                  <a:moveTo>
                    <a:pt x="515946" y="310710"/>
                  </a:moveTo>
                  <a:cubicBezTo>
                    <a:pt x="491176" y="310710"/>
                    <a:pt x="471036" y="330820"/>
                    <a:pt x="471036" y="355552"/>
                  </a:cubicBezTo>
                  <a:cubicBezTo>
                    <a:pt x="471036" y="380284"/>
                    <a:pt x="491176" y="400393"/>
                    <a:pt x="515946" y="400393"/>
                  </a:cubicBezTo>
                  <a:cubicBezTo>
                    <a:pt x="540716" y="400393"/>
                    <a:pt x="560856" y="380284"/>
                    <a:pt x="560856" y="355552"/>
                  </a:cubicBezTo>
                  <a:cubicBezTo>
                    <a:pt x="560856" y="330820"/>
                    <a:pt x="540716" y="310710"/>
                    <a:pt x="515946" y="310710"/>
                  </a:cubicBezTo>
                  <a:close/>
                  <a:moveTo>
                    <a:pt x="91904" y="310710"/>
                  </a:moveTo>
                  <a:cubicBezTo>
                    <a:pt x="67134" y="310710"/>
                    <a:pt x="46994" y="330820"/>
                    <a:pt x="46994" y="355552"/>
                  </a:cubicBezTo>
                  <a:cubicBezTo>
                    <a:pt x="46994" y="380284"/>
                    <a:pt x="67134" y="400393"/>
                    <a:pt x="91904" y="400393"/>
                  </a:cubicBezTo>
                  <a:cubicBezTo>
                    <a:pt x="116674" y="400393"/>
                    <a:pt x="136814" y="380284"/>
                    <a:pt x="136814" y="355552"/>
                  </a:cubicBezTo>
                  <a:cubicBezTo>
                    <a:pt x="136814" y="330820"/>
                    <a:pt x="116674" y="310710"/>
                    <a:pt x="91904" y="310710"/>
                  </a:cubicBezTo>
                  <a:close/>
                  <a:moveTo>
                    <a:pt x="317496" y="31261"/>
                  </a:moveTo>
                  <a:lnTo>
                    <a:pt x="317496" y="164745"/>
                  </a:lnTo>
                  <a:lnTo>
                    <a:pt x="404192" y="164745"/>
                  </a:lnTo>
                  <a:lnTo>
                    <a:pt x="386424" y="31261"/>
                  </a:lnTo>
                  <a:close/>
                  <a:moveTo>
                    <a:pt x="217259" y="31261"/>
                  </a:moveTo>
                  <a:lnTo>
                    <a:pt x="199491" y="164745"/>
                  </a:lnTo>
                  <a:lnTo>
                    <a:pt x="286187" y="164745"/>
                  </a:lnTo>
                  <a:lnTo>
                    <a:pt x="286187" y="31261"/>
                  </a:lnTo>
                  <a:close/>
                  <a:moveTo>
                    <a:pt x="203658" y="0"/>
                  </a:moveTo>
                  <a:lnTo>
                    <a:pt x="301813" y="0"/>
                  </a:lnTo>
                  <a:lnTo>
                    <a:pt x="400025" y="0"/>
                  </a:lnTo>
                  <a:lnTo>
                    <a:pt x="430293" y="165785"/>
                  </a:lnTo>
                  <a:lnTo>
                    <a:pt x="448060" y="169483"/>
                  </a:lnTo>
                  <a:lnTo>
                    <a:pt x="448060" y="110543"/>
                  </a:lnTo>
                  <a:lnTo>
                    <a:pt x="475203" y="110543"/>
                  </a:lnTo>
                  <a:lnTo>
                    <a:pt x="475203" y="123024"/>
                  </a:lnTo>
                  <a:lnTo>
                    <a:pt x="461603" y="126144"/>
                  </a:lnTo>
                  <a:lnTo>
                    <a:pt x="461603" y="172315"/>
                  </a:lnTo>
                  <a:lnTo>
                    <a:pt x="587999" y="198607"/>
                  </a:lnTo>
                  <a:lnTo>
                    <a:pt x="587999" y="243968"/>
                  </a:lnTo>
                  <a:cubicBezTo>
                    <a:pt x="564908" y="243968"/>
                    <a:pt x="554606" y="257548"/>
                    <a:pt x="549976" y="270376"/>
                  </a:cubicBezTo>
                  <a:cubicBezTo>
                    <a:pt x="583832" y="283955"/>
                    <a:pt x="607850" y="316951"/>
                    <a:pt x="607850" y="355552"/>
                  </a:cubicBezTo>
                  <a:cubicBezTo>
                    <a:pt x="607850" y="406171"/>
                    <a:pt x="566586" y="447314"/>
                    <a:pt x="515946" y="447314"/>
                  </a:cubicBezTo>
                  <a:cubicBezTo>
                    <a:pt x="465249" y="447314"/>
                    <a:pt x="424042" y="406171"/>
                    <a:pt x="424042" y="355552"/>
                  </a:cubicBezTo>
                  <a:cubicBezTo>
                    <a:pt x="424042" y="314813"/>
                    <a:pt x="450780" y="280257"/>
                    <a:pt x="487588" y="268296"/>
                  </a:cubicBezTo>
                  <a:cubicBezTo>
                    <a:pt x="477692" y="237207"/>
                    <a:pt x="448060" y="245008"/>
                    <a:pt x="448060" y="245008"/>
                  </a:cubicBezTo>
                  <a:cubicBezTo>
                    <a:pt x="387466" y="245008"/>
                    <a:pt x="394816" y="397272"/>
                    <a:pt x="394816" y="397272"/>
                  </a:cubicBezTo>
                  <a:lnTo>
                    <a:pt x="301813" y="397272"/>
                  </a:lnTo>
                  <a:lnTo>
                    <a:pt x="208925" y="397272"/>
                  </a:lnTo>
                  <a:cubicBezTo>
                    <a:pt x="208925" y="397272"/>
                    <a:pt x="216217" y="245008"/>
                    <a:pt x="155623" y="245008"/>
                  </a:cubicBezTo>
                  <a:cubicBezTo>
                    <a:pt x="155623" y="245008"/>
                    <a:pt x="126686" y="237381"/>
                    <a:pt x="116384" y="267198"/>
                  </a:cubicBezTo>
                  <a:cubicBezTo>
                    <a:pt x="155218" y="277946"/>
                    <a:pt x="183808" y="313426"/>
                    <a:pt x="183808" y="355552"/>
                  </a:cubicBezTo>
                  <a:cubicBezTo>
                    <a:pt x="183808" y="406171"/>
                    <a:pt x="142601" y="447314"/>
                    <a:pt x="91904" y="447314"/>
                  </a:cubicBezTo>
                  <a:cubicBezTo>
                    <a:pt x="41206" y="447314"/>
                    <a:pt x="0" y="406171"/>
                    <a:pt x="0" y="355552"/>
                  </a:cubicBezTo>
                  <a:cubicBezTo>
                    <a:pt x="0" y="318338"/>
                    <a:pt x="22339" y="286325"/>
                    <a:pt x="54228" y="271936"/>
                  </a:cubicBezTo>
                  <a:cubicBezTo>
                    <a:pt x="49887" y="258646"/>
                    <a:pt x="39702" y="243968"/>
                    <a:pt x="15684" y="243968"/>
                  </a:cubicBezTo>
                  <a:lnTo>
                    <a:pt x="15684" y="198607"/>
                  </a:lnTo>
                  <a:lnTo>
                    <a:pt x="173390" y="165785"/>
                  </a:lnTo>
                  <a:close/>
                </a:path>
              </a:pathLst>
            </a:custGeom>
            <a:solidFill>
              <a:schemeClr val="bg1"/>
            </a:solidFill>
            <a:ln>
              <a:noFill/>
            </a:ln>
          </p:spPr>
        </p:sp>
        <p:cxnSp>
          <p:nvCxnSpPr>
            <p:cNvPr id="63" name="直接连接符 62"/>
            <p:cNvCxnSpPr/>
            <p:nvPr/>
          </p:nvCxnSpPr>
          <p:spPr>
            <a:xfrm>
              <a:off x="8048" y="3210"/>
              <a:ext cx="9376"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047" y="5104"/>
              <a:ext cx="9376"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14" name="任意多边形: 形状 3624"/>
          <p:cNvSpPr/>
          <p:nvPr>
            <p:custDataLst>
              <p:tags r:id="rId2"/>
            </p:custDataLst>
          </p:nvPr>
        </p:nvSpPr>
        <p:spPr>
          <a:xfrm>
            <a:off x="254094" y="975405"/>
            <a:ext cx="4300855" cy="4622165"/>
          </a:xfrm>
          <a:custGeom>
            <a:avLst/>
            <a:gdLst>
              <a:gd name="connsiteX0" fmla="*/ 2565413 w 4561834"/>
              <a:gd name="connsiteY0" fmla="*/ 4860187 h 4901727"/>
              <a:gd name="connsiteX1" fmla="*/ 2582396 w 4561834"/>
              <a:gd name="connsiteY1" fmla="*/ 4869684 h 4901727"/>
              <a:gd name="connsiteX2" fmla="*/ 2582736 w 4561834"/>
              <a:gd name="connsiteY2" fmla="*/ 4870137 h 4901727"/>
              <a:gd name="connsiteX3" fmla="*/ 2548770 w 4561834"/>
              <a:gd name="connsiteY3" fmla="*/ 4870137 h 4901727"/>
              <a:gd name="connsiteX4" fmla="*/ 2565413 w 4561834"/>
              <a:gd name="connsiteY4" fmla="*/ 4860187 h 4901727"/>
              <a:gd name="connsiteX5" fmla="*/ 1378708 w 4561834"/>
              <a:gd name="connsiteY5" fmla="*/ 4832435 h 4901727"/>
              <a:gd name="connsiteX6" fmla="*/ 1383690 w 4561834"/>
              <a:gd name="connsiteY6" fmla="*/ 4866402 h 4901727"/>
              <a:gd name="connsiteX7" fmla="*/ 1377689 w 4561834"/>
              <a:gd name="connsiteY7" fmla="*/ 4872289 h 4901727"/>
              <a:gd name="connsiteX8" fmla="*/ 1378708 w 4561834"/>
              <a:gd name="connsiteY8" fmla="*/ 4832435 h 4901727"/>
              <a:gd name="connsiteX9" fmla="*/ 1431809 w 4561834"/>
              <a:gd name="connsiteY9" fmla="*/ 4823038 h 4901727"/>
              <a:gd name="connsiteX10" fmla="*/ 1465097 w 4561834"/>
              <a:gd name="connsiteY10" fmla="*/ 4865270 h 4901727"/>
              <a:gd name="connsiteX11" fmla="*/ 1435659 w 4561834"/>
              <a:gd name="connsiteY11" fmla="*/ 4872516 h 4901727"/>
              <a:gd name="connsiteX12" fmla="*/ 1439961 w 4561834"/>
              <a:gd name="connsiteY12" fmla="*/ 4887122 h 4901727"/>
              <a:gd name="connsiteX13" fmla="*/ 1382331 w 4561834"/>
              <a:gd name="connsiteY13" fmla="*/ 4901727 h 4901727"/>
              <a:gd name="connsiteX14" fmla="*/ 1431809 w 4561834"/>
              <a:gd name="connsiteY14" fmla="*/ 4823038 h 4901727"/>
              <a:gd name="connsiteX15" fmla="*/ 3431903 w 4561834"/>
              <a:gd name="connsiteY15" fmla="*/ 4821225 h 4901727"/>
              <a:gd name="connsiteX16" fmla="*/ 3432964 w 4561834"/>
              <a:gd name="connsiteY16" fmla="*/ 4821471 h 4901727"/>
              <a:gd name="connsiteX17" fmla="*/ 3431903 w 4561834"/>
              <a:gd name="connsiteY17" fmla="*/ 4821678 h 4901727"/>
              <a:gd name="connsiteX18" fmla="*/ 3456285 w 4561834"/>
              <a:gd name="connsiteY18" fmla="*/ 4816915 h 4901727"/>
              <a:gd name="connsiteX19" fmla="*/ 3524972 w 4561834"/>
              <a:gd name="connsiteY19" fmla="*/ 4839906 h 4901727"/>
              <a:gd name="connsiteX20" fmla="*/ 3480645 w 4561834"/>
              <a:gd name="connsiteY20" fmla="*/ 4832519 h 4901727"/>
              <a:gd name="connsiteX21" fmla="*/ 3432964 w 4561834"/>
              <a:gd name="connsiteY21" fmla="*/ 4821471 h 4901727"/>
              <a:gd name="connsiteX22" fmla="*/ 3232625 w 4561834"/>
              <a:gd name="connsiteY22" fmla="*/ 4811198 h 4901727"/>
              <a:gd name="connsiteX23" fmla="*/ 3244520 w 4561834"/>
              <a:gd name="connsiteY23" fmla="*/ 4814884 h 4901727"/>
              <a:gd name="connsiteX24" fmla="*/ 3244520 w 4561834"/>
              <a:gd name="connsiteY24" fmla="*/ 4815337 h 4901727"/>
              <a:gd name="connsiteX25" fmla="*/ 3223574 w 4561834"/>
              <a:gd name="connsiteY25" fmla="*/ 4819753 h 4901727"/>
              <a:gd name="connsiteX26" fmla="*/ 3232625 w 4561834"/>
              <a:gd name="connsiteY26" fmla="*/ 4811198 h 4901727"/>
              <a:gd name="connsiteX27" fmla="*/ 1517858 w 4561834"/>
              <a:gd name="connsiteY27" fmla="*/ 4806281 h 4901727"/>
              <a:gd name="connsiteX28" fmla="*/ 1517858 w 4561834"/>
              <a:gd name="connsiteY28" fmla="*/ 4806734 h 4901727"/>
              <a:gd name="connsiteX29" fmla="*/ 1517175 w 4561834"/>
              <a:gd name="connsiteY29" fmla="*/ 4806602 h 4901727"/>
              <a:gd name="connsiteX30" fmla="*/ 3693951 w 4561834"/>
              <a:gd name="connsiteY30" fmla="*/ 4805717 h 4901727"/>
              <a:gd name="connsiteX31" fmla="*/ 3715524 w 4561834"/>
              <a:gd name="connsiteY31" fmla="*/ 4817148 h 4901727"/>
              <a:gd name="connsiteX32" fmla="*/ 3694352 w 4561834"/>
              <a:gd name="connsiteY32" fmla="*/ 4826206 h 4901727"/>
              <a:gd name="connsiteX33" fmla="*/ 3687672 w 4561834"/>
              <a:gd name="connsiteY33" fmla="*/ 4811261 h 4901727"/>
              <a:gd name="connsiteX34" fmla="*/ 3687106 w 4561834"/>
              <a:gd name="connsiteY34" fmla="*/ 4810921 h 4901727"/>
              <a:gd name="connsiteX35" fmla="*/ 3693951 w 4561834"/>
              <a:gd name="connsiteY35" fmla="*/ 4805717 h 4901727"/>
              <a:gd name="connsiteX36" fmla="*/ 1607870 w 4561834"/>
              <a:gd name="connsiteY36" fmla="*/ 4805375 h 4901727"/>
              <a:gd name="connsiteX37" fmla="*/ 1594849 w 4561834"/>
              <a:gd name="connsiteY37" fmla="*/ 4816697 h 4901727"/>
              <a:gd name="connsiteX38" fmla="*/ 1594510 w 4561834"/>
              <a:gd name="connsiteY38" fmla="*/ 4816697 h 4901727"/>
              <a:gd name="connsiteX39" fmla="*/ 1607870 w 4561834"/>
              <a:gd name="connsiteY39" fmla="*/ 4805375 h 4901727"/>
              <a:gd name="connsiteX40" fmla="*/ 1500946 w 4561834"/>
              <a:gd name="connsiteY40" fmla="*/ 4803479 h 4901727"/>
              <a:gd name="connsiteX41" fmla="*/ 1517175 w 4561834"/>
              <a:gd name="connsiteY41" fmla="*/ 4806602 h 4901727"/>
              <a:gd name="connsiteX42" fmla="*/ 1503875 w 4561834"/>
              <a:gd name="connsiteY42" fmla="*/ 4812848 h 4901727"/>
              <a:gd name="connsiteX43" fmla="*/ 1488194 w 4561834"/>
              <a:gd name="connsiteY43" fmla="*/ 4813301 h 4901727"/>
              <a:gd name="connsiteX44" fmla="*/ 1500946 w 4561834"/>
              <a:gd name="connsiteY44" fmla="*/ 4803479 h 4901727"/>
              <a:gd name="connsiteX45" fmla="*/ 1576847 w 4561834"/>
              <a:gd name="connsiteY45" fmla="*/ 4802431 h 4901727"/>
              <a:gd name="connsiteX46" fmla="*/ 1576847 w 4561834"/>
              <a:gd name="connsiteY46" fmla="*/ 4802884 h 4901727"/>
              <a:gd name="connsiteX47" fmla="*/ 1576752 w 4561834"/>
              <a:gd name="connsiteY47" fmla="*/ 4802660 h 4901727"/>
              <a:gd name="connsiteX48" fmla="*/ 2134475 w 4561834"/>
              <a:gd name="connsiteY48" fmla="*/ 4802260 h 4901727"/>
              <a:gd name="connsiteX49" fmla="*/ 2139208 w 4561834"/>
              <a:gd name="connsiteY49" fmla="*/ 4802446 h 4901727"/>
              <a:gd name="connsiteX50" fmla="*/ 2149298 w 4561834"/>
              <a:gd name="connsiteY50" fmla="*/ 4808772 h 4901727"/>
              <a:gd name="connsiteX51" fmla="*/ 2131070 w 4561834"/>
              <a:gd name="connsiteY51" fmla="*/ 4808772 h 4901727"/>
              <a:gd name="connsiteX52" fmla="*/ 2134475 w 4561834"/>
              <a:gd name="connsiteY52" fmla="*/ 4802260 h 4901727"/>
              <a:gd name="connsiteX53" fmla="*/ 2234667 w 4561834"/>
              <a:gd name="connsiteY53" fmla="*/ 4802044 h 4901727"/>
              <a:gd name="connsiteX54" fmla="*/ 2234465 w 4561834"/>
              <a:gd name="connsiteY54" fmla="*/ 4802317 h 4901727"/>
              <a:gd name="connsiteX55" fmla="*/ 2234465 w 4561834"/>
              <a:gd name="connsiteY55" fmla="*/ 4802090 h 4901727"/>
              <a:gd name="connsiteX56" fmla="*/ 3341438 w 4561834"/>
              <a:gd name="connsiteY56" fmla="*/ 4798580 h 4901727"/>
              <a:gd name="connsiteX57" fmla="*/ 3322983 w 4561834"/>
              <a:gd name="connsiteY57" fmla="*/ 4807864 h 4901727"/>
              <a:gd name="connsiteX58" fmla="*/ 3341438 w 4561834"/>
              <a:gd name="connsiteY58" fmla="*/ 4798580 h 4901727"/>
              <a:gd name="connsiteX59" fmla="*/ 2241994 w 4561834"/>
              <a:gd name="connsiteY59" fmla="*/ 4792155 h 4901727"/>
              <a:gd name="connsiteX60" fmla="*/ 2255298 w 4561834"/>
              <a:gd name="connsiteY60" fmla="*/ 4797448 h 4901727"/>
              <a:gd name="connsiteX61" fmla="*/ 2249679 w 4561834"/>
              <a:gd name="connsiteY61" fmla="*/ 4798623 h 4901727"/>
              <a:gd name="connsiteX62" fmla="*/ 2234667 w 4561834"/>
              <a:gd name="connsiteY62" fmla="*/ 4802044 h 4901727"/>
              <a:gd name="connsiteX63" fmla="*/ 3573770 w 4561834"/>
              <a:gd name="connsiteY63" fmla="*/ 4791674 h 4901727"/>
              <a:gd name="connsiteX64" fmla="*/ 3574096 w 4561834"/>
              <a:gd name="connsiteY64" fmla="*/ 4791685 h 4901727"/>
              <a:gd name="connsiteX65" fmla="*/ 3573770 w 4561834"/>
              <a:gd name="connsiteY65" fmla="*/ 4791900 h 4901727"/>
              <a:gd name="connsiteX66" fmla="*/ 1570393 w 4561834"/>
              <a:gd name="connsiteY66" fmla="*/ 4787656 h 4901727"/>
              <a:gd name="connsiteX67" fmla="*/ 1576752 w 4561834"/>
              <a:gd name="connsiteY67" fmla="*/ 4802660 h 4901727"/>
              <a:gd name="connsiteX68" fmla="*/ 1574427 w 4561834"/>
              <a:gd name="connsiteY68" fmla="*/ 4808241 h 4901727"/>
              <a:gd name="connsiteX69" fmla="*/ 1564619 w 4561834"/>
              <a:gd name="connsiteY69" fmla="*/ 4798242 h 4901727"/>
              <a:gd name="connsiteX70" fmla="*/ 1570393 w 4561834"/>
              <a:gd name="connsiteY70" fmla="*/ 4787656 h 4901727"/>
              <a:gd name="connsiteX71" fmla="*/ 3581966 w 4561834"/>
              <a:gd name="connsiteY71" fmla="*/ 4786478 h 4901727"/>
              <a:gd name="connsiteX72" fmla="*/ 3610229 w 4561834"/>
              <a:gd name="connsiteY72" fmla="*/ 4793372 h 4901727"/>
              <a:gd name="connsiteX73" fmla="*/ 3584800 w 4561834"/>
              <a:gd name="connsiteY73" fmla="*/ 4792051 h 4901727"/>
              <a:gd name="connsiteX74" fmla="*/ 3574096 w 4561834"/>
              <a:gd name="connsiteY74" fmla="*/ 4791685 h 4901727"/>
              <a:gd name="connsiteX75" fmla="*/ 2049326 w 4561834"/>
              <a:gd name="connsiteY75" fmla="*/ 4782688 h 4901727"/>
              <a:gd name="connsiteX76" fmla="*/ 2049436 w 4561834"/>
              <a:gd name="connsiteY76" fmla="*/ 4784316 h 4901727"/>
              <a:gd name="connsiteX77" fmla="*/ 2050406 w 4561834"/>
              <a:gd name="connsiteY77" fmla="*/ 4782791 h 4901727"/>
              <a:gd name="connsiteX78" fmla="*/ 1611550 w 4561834"/>
              <a:gd name="connsiteY78" fmla="*/ 4780183 h 4901727"/>
              <a:gd name="connsiteX79" fmla="*/ 1612807 w 4561834"/>
              <a:gd name="connsiteY79" fmla="*/ 4780212 h 4901727"/>
              <a:gd name="connsiteX80" fmla="*/ 1616349 w 4561834"/>
              <a:gd name="connsiteY80" fmla="*/ 4782102 h 4901727"/>
              <a:gd name="connsiteX81" fmla="*/ 1612852 w 4561834"/>
              <a:gd name="connsiteY81" fmla="*/ 4785873 h 4901727"/>
              <a:gd name="connsiteX82" fmla="*/ 1605719 w 4561834"/>
              <a:gd name="connsiteY82" fmla="*/ 4785788 h 4901727"/>
              <a:gd name="connsiteX83" fmla="*/ 1611550 w 4561834"/>
              <a:gd name="connsiteY83" fmla="*/ 4780183 h 4901727"/>
              <a:gd name="connsiteX84" fmla="*/ 1972654 w 4561834"/>
              <a:gd name="connsiteY84" fmla="*/ 4777240 h 4901727"/>
              <a:gd name="connsiteX85" fmla="*/ 1976691 w 4561834"/>
              <a:gd name="connsiteY85" fmla="*/ 4779108 h 4901727"/>
              <a:gd name="connsiteX86" fmla="*/ 1985806 w 4561834"/>
              <a:gd name="connsiteY86" fmla="*/ 4780806 h 4901727"/>
              <a:gd name="connsiteX87" fmla="*/ 1970068 w 4561834"/>
              <a:gd name="connsiteY87" fmla="*/ 4781259 h 4901727"/>
              <a:gd name="connsiteX88" fmla="*/ 1969615 w 4561834"/>
              <a:gd name="connsiteY88" fmla="*/ 4780806 h 4901727"/>
              <a:gd name="connsiteX89" fmla="*/ 1972654 w 4561834"/>
              <a:gd name="connsiteY89" fmla="*/ 4777240 h 4901727"/>
              <a:gd name="connsiteX90" fmla="*/ 1890175 w 4561834"/>
              <a:gd name="connsiteY90" fmla="*/ 4762379 h 4901727"/>
              <a:gd name="connsiteX91" fmla="*/ 1894662 w 4561834"/>
              <a:gd name="connsiteY91" fmla="*/ 4762917 h 4901727"/>
              <a:gd name="connsiteX92" fmla="*/ 1890812 w 4561834"/>
              <a:gd name="connsiteY92" fmla="*/ 4777975 h 4901727"/>
              <a:gd name="connsiteX93" fmla="*/ 1887302 w 4561834"/>
              <a:gd name="connsiteY93" fmla="*/ 4768125 h 4901727"/>
              <a:gd name="connsiteX94" fmla="*/ 1890175 w 4561834"/>
              <a:gd name="connsiteY94" fmla="*/ 4762379 h 4901727"/>
              <a:gd name="connsiteX95" fmla="*/ 1642176 w 4561834"/>
              <a:gd name="connsiteY95" fmla="*/ 4758728 h 4901727"/>
              <a:gd name="connsiteX96" fmla="*/ 1654291 w 4561834"/>
              <a:gd name="connsiteY96" fmla="*/ 4763030 h 4901727"/>
              <a:gd name="connsiteX97" fmla="*/ 1641723 w 4561834"/>
              <a:gd name="connsiteY97" fmla="*/ 4759181 h 4901727"/>
              <a:gd name="connsiteX98" fmla="*/ 1608210 w 4561834"/>
              <a:gd name="connsiteY98" fmla="*/ 4750689 h 4901727"/>
              <a:gd name="connsiteX99" fmla="*/ 1611719 w 4561834"/>
              <a:gd name="connsiteY99" fmla="*/ 4755444 h 4901727"/>
              <a:gd name="connsiteX100" fmla="*/ 1607757 w 4561834"/>
              <a:gd name="connsiteY100" fmla="*/ 4751142 h 4901727"/>
              <a:gd name="connsiteX101" fmla="*/ 1565794 w 4561834"/>
              <a:gd name="connsiteY101" fmla="*/ 4747660 h 4901727"/>
              <a:gd name="connsiteX102" fmla="*/ 1558618 w 4561834"/>
              <a:gd name="connsiteY102" fmla="*/ 4753746 h 4901727"/>
              <a:gd name="connsiteX103" fmla="*/ 1571526 w 4561834"/>
              <a:gd name="connsiteY103" fmla="*/ 4753406 h 4901727"/>
              <a:gd name="connsiteX104" fmla="*/ 1571526 w 4561834"/>
              <a:gd name="connsiteY104" fmla="*/ 4752953 h 4901727"/>
              <a:gd name="connsiteX105" fmla="*/ 1565794 w 4561834"/>
              <a:gd name="connsiteY105" fmla="*/ 4747660 h 4901727"/>
              <a:gd name="connsiteX106" fmla="*/ 2732756 w 4561834"/>
              <a:gd name="connsiteY106" fmla="*/ 4743668 h 4901727"/>
              <a:gd name="connsiteX107" fmla="*/ 2732642 w 4561834"/>
              <a:gd name="connsiteY107" fmla="*/ 4753291 h 4901727"/>
              <a:gd name="connsiteX108" fmla="*/ 2748494 w 4561834"/>
              <a:gd name="connsiteY108" fmla="*/ 4743668 h 4901727"/>
              <a:gd name="connsiteX109" fmla="*/ 1983541 w 4561834"/>
              <a:gd name="connsiteY109" fmla="*/ 4736196 h 4901727"/>
              <a:gd name="connsiteX110" fmla="*/ 1985919 w 4561834"/>
              <a:gd name="connsiteY110" fmla="*/ 4746160 h 4901727"/>
              <a:gd name="connsiteX111" fmla="*/ 1941762 w 4561834"/>
              <a:gd name="connsiteY111" fmla="*/ 4742084 h 4901727"/>
              <a:gd name="connsiteX112" fmla="*/ 1941536 w 4561834"/>
              <a:gd name="connsiteY112" fmla="*/ 4742084 h 4901727"/>
              <a:gd name="connsiteX113" fmla="*/ 1983541 w 4561834"/>
              <a:gd name="connsiteY113" fmla="*/ 4736196 h 4901727"/>
              <a:gd name="connsiteX114" fmla="*/ 1926251 w 4561834"/>
              <a:gd name="connsiteY114" fmla="*/ 4732573 h 4901727"/>
              <a:gd name="connsiteX115" fmla="*/ 1924213 w 4561834"/>
              <a:gd name="connsiteY115" fmla="*/ 4737555 h 4901727"/>
              <a:gd name="connsiteX116" fmla="*/ 1912890 w 4561834"/>
              <a:gd name="connsiteY116" fmla="*/ 4732913 h 4901727"/>
              <a:gd name="connsiteX117" fmla="*/ 1317115 w 4561834"/>
              <a:gd name="connsiteY117" fmla="*/ 4722610 h 4901727"/>
              <a:gd name="connsiteX118" fmla="*/ 1317115 w 4561834"/>
              <a:gd name="connsiteY118" fmla="*/ 4723063 h 4901727"/>
              <a:gd name="connsiteX119" fmla="*/ 1316891 w 4561834"/>
              <a:gd name="connsiteY119" fmla="*/ 4722728 h 4901727"/>
              <a:gd name="connsiteX120" fmla="*/ 1326138 w 4561834"/>
              <a:gd name="connsiteY120" fmla="*/ 4722532 h 4901727"/>
              <a:gd name="connsiteX121" fmla="*/ 1326923 w 4561834"/>
              <a:gd name="connsiteY121" fmla="*/ 4723669 h 4901727"/>
              <a:gd name="connsiteX122" fmla="*/ 1326456 w 4561834"/>
              <a:gd name="connsiteY122" fmla="*/ 4724110 h 4901727"/>
              <a:gd name="connsiteX123" fmla="*/ 1326138 w 4561834"/>
              <a:gd name="connsiteY123" fmla="*/ 4722532 h 4901727"/>
              <a:gd name="connsiteX124" fmla="*/ 1305270 w 4561834"/>
              <a:gd name="connsiteY124" fmla="*/ 4709513 h 4901727"/>
              <a:gd name="connsiteX125" fmla="*/ 1308935 w 4561834"/>
              <a:gd name="connsiteY125" fmla="*/ 4710849 h 4901727"/>
              <a:gd name="connsiteX126" fmla="*/ 1316891 w 4561834"/>
              <a:gd name="connsiteY126" fmla="*/ 4722728 h 4901727"/>
              <a:gd name="connsiteX127" fmla="*/ 1310379 w 4561834"/>
              <a:gd name="connsiteY127" fmla="*/ 4726162 h 4901727"/>
              <a:gd name="connsiteX128" fmla="*/ 1303302 w 4561834"/>
              <a:gd name="connsiteY128" fmla="*/ 4714005 h 4901727"/>
              <a:gd name="connsiteX129" fmla="*/ 1305270 w 4561834"/>
              <a:gd name="connsiteY129" fmla="*/ 4709513 h 4901727"/>
              <a:gd name="connsiteX130" fmla="*/ 921780 w 4561834"/>
              <a:gd name="connsiteY130" fmla="*/ 4708757 h 4901727"/>
              <a:gd name="connsiteX131" fmla="*/ 921799 w 4561834"/>
              <a:gd name="connsiteY131" fmla="*/ 4709017 h 4901727"/>
              <a:gd name="connsiteX132" fmla="*/ 921460 w 4561834"/>
              <a:gd name="connsiteY132" fmla="*/ 4708904 h 4901727"/>
              <a:gd name="connsiteX133" fmla="*/ 1907555 w 4561834"/>
              <a:gd name="connsiteY133" fmla="*/ 4705372 h 4901727"/>
              <a:gd name="connsiteX134" fmla="*/ 1875301 w 4561834"/>
              <a:gd name="connsiteY134" fmla="*/ 4714345 h 4901727"/>
              <a:gd name="connsiteX135" fmla="*/ 1893943 w 4561834"/>
              <a:gd name="connsiteY135" fmla="*/ 4718377 h 4901727"/>
              <a:gd name="connsiteX136" fmla="*/ 1918604 w 4561834"/>
              <a:gd name="connsiteY136" fmla="*/ 4708140 h 4901727"/>
              <a:gd name="connsiteX137" fmla="*/ 1924783 w 4561834"/>
              <a:gd name="connsiteY137" fmla="*/ 4707408 h 4901727"/>
              <a:gd name="connsiteX138" fmla="*/ 1923464 w 4561834"/>
              <a:gd name="connsiteY138" fmla="*/ 4705938 h 4901727"/>
              <a:gd name="connsiteX139" fmla="*/ 1907555 w 4561834"/>
              <a:gd name="connsiteY139" fmla="*/ 4705372 h 4901727"/>
              <a:gd name="connsiteX140" fmla="*/ 1936780 w 4561834"/>
              <a:gd name="connsiteY140" fmla="*/ 4702683 h 4901727"/>
              <a:gd name="connsiteX141" fmla="*/ 1936511 w 4561834"/>
              <a:gd name="connsiteY141" fmla="*/ 4706019 h 4901727"/>
              <a:gd name="connsiteX142" fmla="*/ 1939037 w 4561834"/>
              <a:gd name="connsiteY142" fmla="*/ 4705719 h 4901727"/>
              <a:gd name="connsiteX143" fmla="*/ 1938829 w 4561834"/>
              <a:gd name="connsiteY143" fmla="*/ 4705032 h 4901727"/>
              <a:gd name="connsiteX144" fmla="*/ 1936780 w 4561834"/>
              <a:gd name="connsiteY144" fmla="*/ 4702683 h 4901727"/>
              <a:gd name="connsiteX145" fmla="*/ 2028145 w 4561834"/>
              <a:gd name="connsiteY145" fmla="*/ 4696101 h 4901727"/>
              <a:gd name="connsiteX146" fmla="*/ 1993606 w 4561834"/>
              <a:gd name="connsiteY146" fmla="*/ 4702274 h 4901727"/>
              <a:gd name="connsiteX147" fmla="*/ 1995740 w 4561834"/>
              <a:gd name="connsiteY147" fmla="*/ 4702199 h 4901727"/>
              <a:gd name="connsiteX148" fmla="*/ 2029532 w 4561834"/>
              <a:gd name="connsiteY148" fmla="*/ 4697361 h 4901727"/>
              <a:gd name="connsiteX149" fmla="*/ 2024678 w 4561834"/>
              <a:gd name="connsiteY149" fmla="*/ 4692950 h 4901727"/>
              <a:gd name="connsiteX150" fmla="*/ 2024527 w 4561834"/>
              <a:gd name="connsiteY150" fmla="*/ 4695776 h 4901727"/>
              <a:gd name="connsiteX151" fmla="*/ 2025429 w 4561834"/>
              <a:gd name="connsiteY151" fmla="*/ 4693632 h 4901727"/>
              <a:gd name="connsiteX152" fmla="*/ 918856 w 4561834"/>
              <a:gd name="connsiteY152" fmla="*/ 4668823 h 4901727"/>
              <a:gd name="connsiteX153" fmla="*/ 930970 w 4561834"/>
              <a:gd name="connsiteY153" fmla="*/ 4701545 h 4901727"/>
              <a:gd name="connsiteX154" fmla="*/ 926894 w 4561834"/>
              <a:gd name="connsiteY154" fmla="*/ 4706413 h 4901727"/>
              <a:gd name="connsiteX155" fmla="*/ 921780 w 4561834"/>
              <a:gd name="connsiteY155" fmla="*/ 4708757 h 4901727"/>
              <a:gd name="connsiteX156" fmla="*/ 1003885 w 4561834"/>
              <a:gd name="connsiteY156" fmla="*/ 4641877 h 4901727"/>
              <a:gd name="connsiteX157" fmla="*/ 1063214 w 4561834"/>
              <a:gd name="connsiteY157" fmla="*/ 4672786 h 4901727"/>
              <a:gd name="connsiteX158" fmla="*/ 1016227 w 4561834"/>
              <a:gd name="connsiteY158" fmla="*/ 4690109 h 4901727"/>
              <a:gd name="connsiteX159" fmla="*/ 1025058 w 4561834"/>
              <a:gd name="connsiteY159" fmla="*/ 4703130 h 4901727"/>
              <a:gd name="connsiteX160" fmla="*/ 932669 w 4561834"/>
              <a:gd name="connsiteY160" fmla="*/ 4736983 h 4901727"/>
              <a:gd name="connsiteX161" fmla="*/ 1003885 w 4561834"/>
              <a:gd name="connsiteY161" fmla="*/ 4641877 h 4901727"/>
              <a:gd name="connsiteX162" fmla="*/ 1212210 w 4561834"/>
              <a:gd name="connsiteY162" fmla="*/ 4618969 h 4901727"/>
              <a:gd name="connsiteX163" fmla="*/ 1211308 w 4561834"/>
              <a:gd name="connsiteY163" fmla="*/ 4619685 h 4901727"/>
              <a:gd name="connsiteX164" fmla="*/ 1210969 w 4561834"/>
              <a:gd name="connsiteY164" fmla="*/ 4619685 h 4901727"/>
              <a:gd name="connsiteX165" fmla="*/ 1140884 w 4561834"/>
              <a:gd name="connsiteY165" fmla="*/ 4596588 h 4901727"/>
              <a:gd name="connsiteX166" fmla="*/ 1093784 w 4561834"/>
              <a:gd name="connsiteY166" fmla="*/ 4613684 h 4901727"/>
              <a:gd name="connsiteX167" fmla="*/ 1140884 w 4561834"/>
              <a:gd name="connsiteY167" fmla="*/ 4596588 h 4901727"/>
              <a:gd name="connsiteX168" fmla="*/ 1258749 w 4561834"/>
              <a:gd name="connsiteY168" fmla="*/ 4581982 h 4901727"/>
              <a:gd name="connsiteX169" fmla="*/ 1237603 w 4561834"/>
              <a:gd name="connsiteY169" fmla="*/ 4604310 h 4901727"/>
              <a:gd name="connsiteX170" fmla="*/ 1212210 w 4561834"/>
              <a:gd name="connsiteY170" fmla="*/ 4618969 h 4901727"/>
              <a:gd name="connsiteX171" fmla="*/ 819703 w 4561834"/>
              <a:gd name="connsiteY171" fmla="*/ 4576197 h 4901727"/>
              <a:gd name="connsiteX172" fmla="*/ 822806 w 4561834"/>
              <a:gd name="connsiteY172" fmla="*/ 4578103 h 4901727"/>
              <a:gd name="connsiteX173" fmla="*/ 822636 w 4561834"/>
              <a:gd name="connsiteY173" fmla="*/ 4578837 h 4901727"/>
              <a:gd name="connsiteX174" fmla="*/ 819703 w 4561834"/>
              <a:gd name="connsiteY174" fmla="*/ 4576197 h 4901727"/>
              <a:gd name="connsiteX175" fmla="*/ 793108 w 4561834"/>
              <a:gd name="connsiteY175" fmla="*/ 4569740 h 4901727"/>
              <a:gd name="connsiteX176" fmla="*/ 807445 w 4561834"/>
              <a:gd name="connsiteY176" fmla="*/ 4579265 h 4901727"/>
              <a:gd name="connsiteX177" fmla="*/ 784801 w 4561834"/>
              <a:gd name="connsiteY177" fmla="*/ 4575075 h 4901727"/>
              <a:gd name="connsiteX178" fmla="*/ 793108 w 4561834"/>
              <a:gd name="connsiteY178" fmla="*/ 4569740 h 4901727"/>
              <a:gd name="connsiteX179" fmla="*/ 1286941 w 4561834"/>
              <a:gd name="connsiteY179" fmla="*/ 4564319 h 4901727"/>
              <a:gd name="connsiteX180" fmla="*/ 1267014 w 4561834"/>
              <a:gd name="connsiteY180" fmla="*/ 4579831 h 4901727"/>
              <a:gd name="connsiteX181" fmla="*/ 1286941 w 4561834"/>
              <a:gd name="connsiteY181" fmla="*/ 4564319 h 4901727"/>
              <a:gd name="connsiteX182" fmla="*/ 1223126 w 4561834"/>
              <a:gd name="connsiteY182" fmla="*/ 4559578 h 4901727"/>
              <a:gd name="connsiteX183" fmla="*/ 1235765 w 4561834"/>
              <a:gd name="connsiteY183" fmla="*/ 4572358 h 4901727"/>
              <a:gd name="connsiteX184" fmla="*/ 1215498 w 4561834"/>
              <a:gd name="connsiteY184" fmla="*/ 4572358 h 4901727"/>
              <a:gd name="connsiteX185" fmla="*/ 1223126 w 4561834"/>
              <a:gd name="connsiteY185" fmla="*/ 4559578 h 4901727"/>
              <a:gd name="connsiteX186" fmla="*/ 1209200 w 4561834"/>
              <a:gd name="connsiteY186" fmla="*/ 4521861 h 4901727"/>
              <a:gd name="connsiteX187" fmla="*/ 1198514 w 4561834"/>
              <a:gd name="connsiteY187" fmla="*/ 4530466 h 4901727"/>
              <a:gd name="connsiteX188" fmla="*/ 1219913 w 4561834"/>
              <a:gd name="connsiteY188" fmla="*/ 4525144 h 4901727"/>
              <a:gd name="connsiteX189" fmla="*/ 1219121 w 4561834"/>
              <a:gd name="connsiteY189" fmla="*/ 4525144 h 4901727"/>
              <a:gd name="connsiteX190" fmla="*/ 1209200 w 4561834"/>
              <a:gd name="connsiteY190" fmla="*/ 4521861 h 4901727"/>
              <a:gd name="connsiteX191" fmla="*/ 4139063 w 4561834"/>
              <a:gd name="connsiteY191" fmla="*/ 4415721 h 4901727"/>
              <a:gd name="connsiteX192" fmla="*/ 4140147 w 4561834"/>
              <a:gd name="connsiteY192" fmla="*/ 4415996 h 4901727"/>
              <a:gd name="connsiteX193" fmla="*/ 4139063 w 4561834"/>
              <a:gd name="connsiteY193" fmla="*/ 4416174 h 4901727"/>
              <a:gd name="connsiteX194" fmla="*/ 4163634 w 4561834"/>
              <a:gd name="connsiteY194" fmla="*/ 4412123 h 4901727"/>
              <a:gd name="connsiteX195" fmla="*/ 4232019 w 4561834"/>
              <a:gd name="connsiteY195" fmla="*/ 4437120 h 4901727"/>
              <a:gd name="connsiteX196" fmla="*/ 4187706 w 4561834"/>
              <a:gd name="connsiteY196" fmla="*/ 4428034 h 4901727"/>
              <a:gd name="connsiteX197" fmla="*/ 4140147 w 4561834"/>
              <a:gd name="connsiteY197" fmla="*/ 4415996 h 4901727"/>
              <a:gd name="connsiteX198" fmla="*/ 4404338 w 4561834"/>
              <a:gd name="connsiteY198" fmla="*/ 4410469 h 4901727"/>
              <a:gd name="connsiteX199" fmla="*/ 4425402 w 4561834"/>
              <a:gd name="connsiteY199" fmla="*/ 4422967 h 4901727"/>
              <a:gd name="connsiteX200" fmla="*/ 4403664 w 4561834"/>
              <a:gd name="connsiteY200" fmla="*/ 4430894 h 4901727"/>
              <a:gd name="connsiteX201" fmla="*/ 4396757 w 4561834"/>
              <a:gd name="connsiteY201" fmla="*/ 4415268 h 4901727"/>
              <a:gd name="connsiteX202" fmla="*/ 4397210 w 4561834"/>
              <a:gd name="connsiteY202" fmla="*/ 4415268 h 4901727"/>
              <a:gd name="connsiteX203" fmla="*/ 4404338 w 4561834"/>
              <a:gd name="connsiteY203" fmla="*/ 4410469 h 4901727"/>
              <a:gd name="connsiteX204" fmla="*/ 3938943 w 4561834"/>
              <a:gd name="connsiteY204" fmla="*/ 4402344 h 4901727"/>
              <a:gd name="connsiteX205" fmla="*/ 3950775 w 4561834"/>
              <a:gd name="connsiteY205" fmla="*/ 4406324 h 4901727"/>
              <a:gd name="connsiteX206" fmla="*/ 3929602 w 4561834"/>
              <a:gd name="connsiteY206" fmla="*/ 4410626 h 4901727"/>
              <a:gd name="connsiteX207" fmla="*/ 3938943 w 4561834"/>
              <a:gd name="connsiteY207" fmla="*/ 4402344 h 4901727"/>
              <a:gd name="connsiteX208" fmla="*/ 4282855 w 4561834"/>
              <a:gd name="connsiteY208" fmla="*/ 4390812 h 4901727"/>
              <a:gd name="connsiteX209" fmla="*/ 4283029 w 4561834"/>
              <a:gd name="connsiteY209" fmla="*/ 4390821 h 4901727"/>
              <a:gd name="connsiteX210" fmla="*/ 4282855 w 4561834"/>
              <a:gd name="connsiteY210" fmla="*/ 4390925 h 4901727"/>
              <a:gd name="connsiteX211" fmla="*/ 4048599 w 4561834"/>
              <a:gd name="connsiteY211" fmla="*/ 4390586 h 4901727"/>
              <a:gd name="connsiteX212" fmla="*/ 4049052 w 4561834"/>
              <a:gd name="connsiteY212" fmla="*/ 4390587 h 4901727"/>
              <a:gd name="connsiteX213" fmla="*/ 4030144 w 4561834"/>
              <a:gd name="connsiteY213" fmla="*/ 4399643 h 4901727"/>
              <a:gd name="connsiteX214" fmla="*/ 4048599 w 4561834"/>
              <a:gd name="connsiteY214" fmla="*/ 4390586 h 4901727"/>
              <a:gd name="connsiteX215" fmla="*/ 4291469 w 4561834"/>
              <a:gd name="connsiteY215" fmla="*/ 4385779 h 4901727"/>
              <a:gd name="connsiteX216" fmla="*/ 4319539 w 4561834"/>
              <a:gd name="connsiteY216" fmla="*/ 4393756 h 4901727"/>
              <a:gd name="connsiteX217" fmla="*/ 4293905 w 4561834"/>
              <a:gd name="connsiteY217" fmla="*/ 4391399 h 4901727"/>
              <a:gd name="connsiteX218" fmla="*/ 4283029 w 4561834"/>
              <a:gd name="connsiteY218" fmla="*/ 4390821 h 4901727"/>
              <a:gd name="connsiteX219" fmla="*/ 3743490 w 4561834"/>
              <a:gd name="connsiteY219" fmla="*/ 4366525 h 4901727"/>
              <a:gd name="connsiteX220" fmla="*/ 3743490 w 4561834"/>
              <a:gd name="connsiteY220" fmla="*/ 4366751 h 4901727"/>
              <a:gd name="connsiteX221" fmla="*/ 3743490 w 4561834"/>
              <a:gd name="connsiteY221" fmla="*/ 4371733 h 4901727"/>
              <a:gd name="connsiteX222" fmla="*/ 3772136 w 4561834"/>
              <a:gd name="connsiteY222" fmla="*/ 4377960 h 4901727"/>
              <a:gd name="connsiteX223" fmla="*/ 3743490 w 4561834"/>
              <a:gd name="connsiteY223" fmla="*/ 4366525 h 4901727"/>
              <a:gd name="connsiteX224" fmla="*/ 706564 w 4561834"/>
              <a:gd name="connsiteY224" fmla="*/ 4133849 h 4901727"/>
              <a:gd name="connsiteX225" fmla="*/ 689241 w 4561834"/>
              <a:gd name="connsiteY225" fmla="*/ 4138264 h 4901727"/>
              <a:gd name="connsiteX226" fmla="*/ 706564 w 4561834"/>
              <a:gd name="connsiteY226" fmla="*/ 4133849 h 4901727"/>
              <a:gd name="connsiteX227" fmla="*/ 677905 w 4561834"/>
              <a:gd name="connsiteY227" fmla="*/ 4088475 h 4901727"/>
              <a:gd name="connsiteX228" fmla="*/ 687543 w 4561834"/>
              <a:gd name="connsiteY228" fmla="*/ 4102826 h 4901727"/>
              <a:gd name="connsiteX229" fmla="*/ 686410 w 4561834"/>
              <a:gd name="connsiteY229" fmla="*/ 4098070 h 4901727"/>
              <a:gd name="connsiteX230" fmla="*/ 666144 w 4561834"/>
              <a:gd name="connsiteY230" fmla="*/ 4098070 h 4901727"/>
              <a:gd name="connsiteX231" fmla="*/ 677905 w 4561834"/>
              <a:gd name="connsiteY231" fmla="*/ 4088475 h 4901727"/>
              <a:gd name="connsiteX232" fmla="*/ 4475786 w 4561834"/>
              <a:gd name="connsiteY232" fmla="*/ 3973928 h 4901727"/>
              <a:gd name="connsiteX233" fmla="*/ 4475786 w 4561834"/>
              <a:gd name="connsiteY233" fmla="*/ 3978910 h 4901727"/>
              <a:gd name="connsiteX234" fmla="*/ 4505564 w 4561834"/>
              <a:gd name="connsiteY234" fmla="*/ 3986609 h 4901727"/>
              <a:gd name="connsiteX235" fmla="*/ 4475560 w 4561834"/>
              <a:gd name="connsiteY235" fmla="*/ 3974041 h 4901727"/>
              <a:gd name="connsiteX236" fmla="*/ 580150 w 4561834"/>
              <a:gd name="connsiteY236" fmla="*/ 3962662 h 4901727"/>
              <a:gd name="connsiteX237" fmla="*/ 588755 w 4561834"/>
              <a:gd name="connsiteY237" fmla="*/ 3996629 h 4901727"/>
              <a:gd name="connsiteX238" fmla="*/ 579018 w 4561834"/>
              <a:gd name="connsiteY238" fmla="*/ 4002969 h 4901727"/>
              <a:gd name="connsiteX239" fmla="*/ 580150 w 4561834"/>
              <a:gd name="connsiteY239" fmla="*/ 3962662 h 4901727"/>
              <a:gd name="connsiteX240" fmla="*/ 643698 w 4561834"/>
              <a:gd name="connsiteY240" fmla="*/ 3937134 h 4901727"/>
              <a:gd name="connsiteX241" fmla="*/ 633522 w 4561834"/>
              <a:gd name="connsiteY241" fmla="*/ 3940254 h 4901727"/>
              <a:gd name="connsiteX242" fmla="*/ 638871 w 4561834"/>
              <a:gd name="connsiteY242" fmla="*/ 3941613 h 4901727"/>
              <a:gd name="connsiteX243" fmla="*/ 4473352 w 4561834"/>
              <a:gd name="connsiteY243" fmla="*/ 3933168 h 4901727"/>
              <a:gd name="connsiteX244" fmla="*/ 4489939 w 4561834"/>
              <a:gd name="connsiteY244" fmla="*/ 3940528 h 4901727"/>
              <a:gd name="connsiteX245" fmla="*/ 4490505 w 4561834"/>
              <a:gd name="connsiteY245" fmla="*/ 3940528 h 4901727"/>
              <a:gd name="connsiteX246" fmla="*/ 4462879 w 4561834"/>
              <a:gd name="connsiteY246" fmla="*/ 3938037 h 4901727"/>
              <a:gd name="connsiteX247" fmla="*/ 4473352 w 4561834"/>
              <a:gd name="connsiteY247" fmla="*/ 3933168 h 4901727"/>
              <a:gd name="connsiteX248" fmla="*/ 494082 w 4561834"/>
              <a:gd name="connsiteY248" fmla="*/ 3860712 h 4901727"/>
              <a:gd name="connsiteX249" fmla="*/ 496987 w 4561834"/>
              <a:gd name="connsiteY249" fmla="*/ 3863203 h 4901727"/>
              <a:gd name="connsiteX250" fmla="*/ 496831 w 4561834"/>
              <a:gd name="connsiteY250" fmla="*/ 3863783 h 4901727"/>
              <a:gd name="connsiteX251" fmla="*/ 494082 w 4561834"/>
              <a:gd name="connsiteY251" fmla="*/ 3860712 h 4901727"/>
              <a:gd name="connsiteX252" fmla="*/ 468159 w 4561834"/>
              <a:gd name="connsiteY252" fmla="*/ 3850770 h 4901727"/>
              <a:gd name="connsiteX253" fmla="*/ 481080 w 4561834"/>
              <a:gd name="connsiteY253" fmla="*/ 3861894 h 4901727"/>
              <a:gd name="connsiteX254" fmla="*/ 459229 w 4561834"/>
              <a:gd name="connsiteY254" fmla="*/ 3855101 h 4901727"/>
              <a:gd name="connsiteX255" fmla="*/ 468159 w 4561834"/>
              <a:gd name="connsiteY255" fmla="*/ 3850770 h 4901727"/>
              <a:gd name="connsiteX256" fmla="*/ 240598 w 4561834"/>
              <a:gd name="connsiteY256" fmla="*/ 3599445 h 4901727"/>
              <a:gd name="connsiteX257" fmla="*/ 244787 w 4561834"/>
              <a:gd name="connsiteY257" fmla="*/ 3633412 h 4901727"/>
              <a:gd name="connsiteX258" fmla="*/ 241730 w 4561834"/>
              <a:gd name="connsiteY258" fmla="*/ 3639073 h 4901727"/>
              <a:gd name="connsiteX259" fmla="*/ 240598 w 4561834"/>
              <a:gd name="connsiteY259" fmla="*/ 3599445 h 4901727"/>
              <a:gd name="connsiteX260" fmla="*/ 270941 w 4561834"/>
              <a:gd name="connsiteY260" fmla="*/ 3592086 h 4901727"/>
              <a:gd name="connsiteX261" fmla="*/ 290302 w 4561834"/>
              <a:gd name="connsiteY261" fmla="*/ 3635676 h 4901727"/>
              <a:gd name="connsiteX262" fmla="*/ 273998 w 4561834"/>
              <a:gd name="connsiteY262" fmla="*/ 3641677 h 4901727"/>
              <a:gd name="connsiteX263" fmla="*/ 276602 w 4561834"/>
              <a:gd name="connsiteY263" fmla="*/ 3656396 h 4901727"/>
              <a:gd name="connsiteX264" fmla="*/ 245466 w 4561834"/>
              <a:gd name="connsiteY264" fmla="*/ 3668624 h 4901727"/>
              <a:gd name="connsiteX265" fmla="*/ 270941 w 4561834"/>
              <a:gd name="connsiteY265" fmla="*/ 3592086 h 4901727"/>
              <a:gd name="connsiteX266" fmla="*/ 372841 w 4561834"/>
              <a:gd name="connsiteY266" fmla="*/ 3584953 h 4901727"/>
              <a:gd name="connsiteX267" fmla="*/ 364576 w 4561834"/>
              <a:gd name="connsiteY267" fmla="*/ 3594803 h 4901727"/>
              <a:gd name="connsiteX268" fmla="*/ 372841 w 4561834"/>
              <a:gd name="connsiteY268" fmla="*/ 3584953 h 4901727"/>
              <a:gd name="connsiteX269" fmla="*/ 320872 w 4561834"/>
              <a:gd name="connsiteY269" fmla="*/ 3579744 h 4901727"/>
              <a:gd name="connsiteX270" fmla="*/ 320646 w 4561834"/>
              <a:gd name="connsiteY270" fmla="*/ 3580084 h 4901727"/>
              <a:gd name="connsiteX271" fmla="*/ 320488 w 4561834"/>
              <a:gd name="connsiteY271" fmla="*/ 3580017 h 4901727"/>
              <a:gd name="connsiteX272" fmla="*/ 310909 w 4561834"/>
              <a:gd name="connsiteY272" fmla="*/ 3575965 h 4901727"/>
              <a:gd name="connsiteX273" fmla="*/ 320488 w 4561834"/>
              <a:gd name="connsiteY273" fmla="*/ 3580017 h 4901727"/>
              <a:gd name="connsiteX274" fmla="*/ 312848 w 4561834"/>
              <a:gd name="connsiteY274" fmla="*/ 3585434 h 4901727"/>
              <a:gd name="connsiteX275" fmla="*/ 303549 w 4561834"/>
              <a:gd name="connsiteY275" fmla="*/ 3585179 h 4901727"/>
              <a:gd name="connsiteX276" fmla="*/ 310909 w 4561834"/>
              <a:gd name="connsiteY276" fmla="*/ 3575965 h 4901727"/>
              <a:gd name="connsiteX277" fmla="*/ 351739 w 4561834"/>
              <a:gd name="connsiteY277" fmla="*/ 3564275 h 4901727"/>
              <a:gd name="connsiteX278" fmla="*/ 354839 w 4561834"/>
              <a:gd name="connsiteY278" fmla="*/ 3579744 h 4901727"/>
              <a:gd name="connsiteX279" fmla="*/ 348045 w 4561834"/>
              <a:gd name="connsiteY279" fmla="*/ 3574876 h 4901727"/>
              <a:gd name="connsiteX280" fmla="*/ 351739 w 4561834"/>
              <a:gd name="connsiteY280" fmla="*/ 3564275 h 4901727"/>
              <a:gd name="connsiteX281" fmla="*/ 375941 w 4561834"/>
              <a:gd name="connsiteY281" fmla="*/ 3559633 h 4901727"/>
              <a:gd name="connsiteX282" fmla="*/ 377719 w 4561834"/>
              <a:gd name="connsiteY282" fmla="*/ 3559938 h 4901727"/>
              <a:gd name="connsiteX283" fmla="*/ 379088 w 4561834"/>
              <a:gd name="connsiteY283" fmla="*/ 3562289 h 4901727"/>
              <a:gd name="connsiteX284" fmla="*/ 376988 w 4561834"/>
              <a:gd name="connsiteY284" fmla="*/ 3565535 h 4901727"/>
              <a:gd name="connsiteX285" fmla="*/ 372841 w 4561834"/>
              <a:gd name="connsiteY285" fmla="*/ 3564912 h 4901727"/>
              <a:gd name="connsiteX286" fmla="*/ 375941 w 4561834"/>
              <a:gd name="connsiteY286" fmla="*/ 3559633 h 4901727"/>
              <a:gd name="connsiteX287" fmla="*/ 395599 w 4561834"/>
              <a:gd name="connsiteY287" fmla="*/ 3541022 h 4901727"/>
              <a:gd name="connsiteX288" fmla="*/ 402392 w 4561834"/>
              <a:gd name="connsiteY288" fmla="*/ 3546231 h 4901727"/>
              <a:gd name="connsiteX289" fmla="*/ 395599 w 4561834"/>
              <a:gd name="connsiteY289" fmla="*/ 3541022 h 4901727"/>
              <a:gd name="connsiteX290" fmla="*/ 437355 w 4561834"/>
              <a:gd name="connsiteY290" fmla="*/ 3536130 h 4901727"/>
              <a:gd name="connsiteX291" fmla="*/ 433949 w 4561834"/>
              <a:gd name="connsiteY291" fmla="*/ 3537653 h 4901727"/>
              <a:gd name="connsiteX292" fmla="*/ 441015 w 4561834"/>
              <a:gd name="connsiteY292" fmla="*/ 3544972 h 4901727"/>
              <a:gd name="connsiteX293" fmla="*/ 441679 w 4561834"/>
              <a:gd name="connsiteY293" fmla="*/ 3541474 h 4901727"/>
              <a:gd name="connsiteX294" fmla="*/ 437355 w 4561834"/>
              <a:gd name="connsiteY294" fmla="*/ 3536130 h 4901727"/>
              <a:gd name="connsiteX295" fmla="*/ 375785 w 4561834"/>
              <a:gd name="connsiteY295" fmla="*/ 3530493 h 4901727"/>
              <a:gd name="connsiteX296" fmla="*/ 377710 w 4561834"/>
              <a:gd name="connsiteY296" fmla="*/ 3535475 h 4901727"/>
              <a:gd name="connsiteX297" fmla="*/ 375785 w 4561834"/>
              <a:gd name="connsiteY297" fmla="*/ 3530493 h 4901727"/>
              <a:gd name="connsiteX298" fmla="*/ 350593 w 4561834"/>
              <a:gd name="connsiteY298" fmla="*/ 3524931 h 4901727"/>
              <a:gd name="connsiteX299" fmla="*/ 346007 w 4561834"/>
              <a:gd name="connsiteY299" fmla="*/ 3530493 h 4901727"/>
              <a:gd name="connsiteX300" fmla="*/ 350890 w 4561834"/>
              <a:gd name="connsiteY300" fmla="*/ 3533323 h 4901727"/>
              <a:gd name="connsiteX301" fmla="*/ 353661 w 4561834"/>
              <a:gd name="connsiteY301" fmla="*/ 3530218 h 4901727"/>
              <a:gd name="connsiteX302" fmla="*/ 353820 w 4561834"/>
              <a:gd name="connsiteY302" fmla="*/ 3530493 h 4901727"/>
              <a:gd name="connsiteX303" fmla="*/ 353820 w 4561834"/>
              <a:gd name="connsiteY303" fmla="*/ 3530040 h 4901727"/>
              <a:gd name="connsiteX304" fmla="*/ 353661 w 4561834"/>
              <a:gd name="connsiteY304" fmla="*/ 3530218 h 4901727"/>
              <a:gd name="connsiteX305" fmla="*/ 203323 w 4561834"/>
              <a:gd name="connsiteY305" fmla="*/ 3488879 h 4901727"/>
              <a:gd name="connsiteX306" fmla="*/ 204533 w 4561834"/>
              <a:gd name="connsiteY306" fmla="*/ 3491306 h 4901727"/>
              <a:gd name="connsiteX307" fmla="*/ 204462 w 4561834"/>
              <a:gd name="connsiteY307" fmla="*/ 3492109 h 4901727"/>
              <a:gd name="connsiteX308" fmla="*/ 203323 w 4561834"/>
              <a:gd name="connsiteY308" fmla="*/ 3488879 h 4901727"/>
              <a:gd name="connsiteX309" fmla="*/ 198819 w 4561834"/>
              <a:gd name="connsiteY309" fmla="*/ 3488374 h 4901727"/>
              <a:gd name="connsiteX310" fmla="*/ 198819 w 4561834"/>
              <a:gd name="connsiteY310" fmla="*/ 3488827 h 4901727"/>
              <a:gd name="connsiteX311" fmla="*/ 198667 w 4561834"/>
              <a:gd name="connsiteY311" fmla="*/ 3488503 h 4901727"/>
              <a:gd name="connsiteX312" fmla="*/ 4543677 w 4561834"/>
              <a:gd name="connsiteY312" fmla="*/ 3484044 h 4901727"/>
              <a:gd name="connsiteX313" fmla="*/ 4559004 w 4561834"/>
              <a:gd name="connsiteY313" fmla="*/ 3498281 h 4901727"/>
              <a:gd name="connsiteX314" fmla="*/ 4525038 w 4561834"/>
              <a:gd name="connsiteY314" fmla="*/ 3485261 h 4901727"/>
              <a:gd name="connsiteX315" fmla="*/ 4543677 w 4561834"/>
              <a:gd name="connsiteY315" fmla="*/ 3484044 h 4901727"/>
              <a:gd name="connsiteX316" fmla="*/ 4498477 w 4561834"/>
              <a:gd name="connsiteY316" fmla="*/ 3479677 h 4901727"/>
              <a:gd name="connsiteX317" fmla="*/ 4501757 w 4561834"/>
              <a:gd name="connsiteY317" fmla="*/ 3483400 h 4901727"/>
              <a:gd name="connsiteX318" fmla="*/ 4497868 w 4561834"/>
              <a:gd name="connsiteY318" fmla="*/ 3480395 h 4901727"/>
              <a:gd name="connsiteX319" fmla="*/ 193002 w 4561834"/>
              <a:gd name="connsiteY319" fmla="*/ 3476401 h 4901727"/>
              <a:gd name="connsiteX320" fmla="*/ 198667 w 4561834"/>
              <a:gd name="connsiteY320" fmla="*/ 3488503 h 4901727"/>
              <a:gd name="connsiteX321" fmla="*/ 194870 w 4561834"/>
              <a:gd name="connsiteY321" fmla="*/ 3491714 h 4901727"/>
              <a:gd name="connsiteX322" fmla="*/ 189648 w 4561834"/>
              <a:gd name="connsiteY322" fmla="*/ 3479430 h 4901727"/>
              <a:gd name="connsiteX323" fmla="*/ 193002 w 4561834"/>
              <a:gd name="connsiteY323" fmla="*/ 3476401 h 4901727"/>
              <a:gd name="connsiteX324" fmla="*/ 4474822 w 4561834"/>
              <a:gd name="connsiteY324" fmla="*/ 3419549 h 4901727"/>
              <a:gd name="connsiteX325" fmla="*/ 4475200 w 4561834"/>
              <a:gd name="connsiteY325" fmla="*/ 3419715 h 4901727"/>
              <a:gd name="connsiteX326" fmla="*/ 4475162 w 4561834"/>
              <a:gd name="connsiteY326" fmla="*/ 3419774 h 4901727"/>
              <a:gd name="connsiteX327" fmla="*/ 4479178 w 4561834"/>
              <a:gd name="connsiteY327" fmla="*/ 3413521 h 4901727"/>
              <a:gd name="connsiteX328" fmla="*/ 4497806 w 4561834"/>
              <a:gd name="connsiteY328" fmla="*/ 3421020 h 4901727"/>
              <a:gd name="connsiteX329" fmla="*/ 4483767 w 4561834"/>
              <a:gd name="connsiteY329" fmla="*/ 3433588 h 4901727"/>
              <a:gd name="connsiteX330" fmla="*/ 4480059 w 4561834"/>
              <a:gd name="connsiteY330" fmla="*/ 3421856 h 4901727"/>
              <a:gd name="connsiteX331" fmla="*/ 4475200 w 4561834"/>
              <a:gd name="connsiteY331" fmla="*/ 3419715 h 4901727"/>
              <a:gd name="connsiteX332" fmla="*/ 4443677 w 4561834"/>
              <a:gd name="connsiteY332" fmla="*/ 3339617 h 4901727"/>
              <a:gd name="connsiteX333" fmla="*/ 4431034 w 4561834"/>
              <a:gd name="connsiteY333" fmla="*/ 3354489 h 4901727"/>
              <a:gd name="connsiteX334" fmla="*/ 4404625 w 4561834"/>
              <a:gd name="connsiteY334" fmla="*/ 3361692 h 4901727"/>
              <a:gd name="connsiteX335" fmla="*/ 4420759 w 4561834"/>
              <a:gd name="connsiteY335" fmla="*/ 3346790 h 4901727"/>
              <a:gd name="connsiteX336" fmla="*/ 4443680 w 4561834"/>
              <a:gd name="connsiteY336" fmla="*/ 3339614 h 4901727"/>
              <a:gd name="connsiteX337" fmla="*/ 4443686 w 4561834"/>
              <a:gd name="connsiteY337" fmla="*/ 3339614 h 4901727"/>
              <a:gd name="connsiteX338" fmla="*/ 4443677 w 4561834"/>
              <a:gd name="connsiteY338" fmla="*/ 3339617 h 4901727"/>
              <a:gd name="connsiteX339" fmla="*/ 146586 w 4561834"/>
              <a:gd name="connsiteY339" fmla="*/ 3032172 h 4901727"/>
              <a:gd name="connsiteX340" fmla="*/ 154436 w 4561834"/>
              <a:gd name="connsiteY340" fmla="*/ 3034353 h 4901727"/>
              <a:gd name="connsiteX341" fmla="*/ 145604 w 4561834"/>
              <a:gd name="connsiteY341" fmla="*/ 3035259 h 4901727"/>
              <a:gd name="connsiteX342" fmla="*/ 146586 w 4561834"/>
              <a:gd name="connsiteY342" fmla="*/ 3032172 h 4901727"/>
              <a:gd name="connsiteX343" fmla="*/ 144878 w 4561834"/>
              <a:gd name="connsiteY343" fmla="*/ 2994835 h 4901727"/>
              <a:gd name="connsiteX344" fmla="*/ 145265 w 4561834"/>
              <a:gd name="connsiteY344" fmla="*/ 2995518 h 4901727"/>
              <a:gd name="connsiteX345" fmla="*/ 145265 w 4561834"/>
              <a:gd name="connsiteY345" fmla="*/ 3000387 h 4901727"/>
              <a:gd name="connsiteX346" fmla="*/ 140707 w 4561834"/>
              <a:gd name="connsiteY346" fmla="*/ 2984649 h 4901727"/>
              <a:gd name="connsiteX347" fmla="*/ 144430 w 4561834"/>
              <a:gd name="connsiteY347" fmla="*/ 2988389 h 4901727"/>
              <a:gd name="connsiteX348" fmla="*/ 144878 w 4561834"/>
              <a:gd name="connsiteY348" fmla="*/ 2994835 h 4901727"/>
              <a:gd name="connsiteX349" fmla="*/ 142185 w 4561834"/>
              <a:gd name="connsiteY349" fmla="*/ 2990076 h 4901727"/>
              <a:gd name="connsiteX350" fmla="*/ 134622 w 4561834"/>
              <a:gd name="connsiteY350" fmla="*/ 2991669 h 4901727"/>
              <a:gd name="connsiteX351" fmla="*/ 140707 w 4561834"/>
              <a:gd name="connsiteY351" fmla="*/ 2984649 h 4901727"/>
              <a:gd name="connsiteX352" fmla="*/ 4426406 w 4561834"/>
              <a:gd name="connsiteY352" fmla="*/ 2975075 h 4901727"/>
              <a:gd name="connsiteX353" fmla="*/ 4427156 w 4561834"/>
              <a:gd name="connsiteY353" fmla="*/ 2979681 h 4901727"/>
              <a:gd name="connsiteX354" fmla="*/ 4450480 w 4561834"/>
              <a:gd name="connsiteY354" fmla="*/ 2980699 h 4901727"/>
              <a:gd name="connsiteX355" fmla="*/ 4427743 w 4561834"/>
              <a:gd name="connsiteY355" fmla="*/ 2986830 h 4901727"/>
              <a:gd name="connsiteX356" fmla="*/ 4426363 w 4561834"/>
              <a:gd name="connsiteY356" fmla="*/ 2974699 h 4901727"/>
              <a:gd name="connsiteX357" fmla="*/ 4426406 w 4561834"/>
              <a:gd name="connsiteY357" fmla="*/ 2975075 h 4901727"/>
              <a:gd name="connsiteX358" fmla="*/ 4426363 w 4561834"/>
              <a:gd name="connsiteY358" fmla="*/ 2974812 h 4901727"/>
              <a:gd name="connsiteX359" fmla="*/ 4414857 w 4561834"/>
              <a:gd name="connsiteY359" fmla="*/ 2935567 h 4901727"/>
              <a:gd name="connsiteX360" fmla="*/ 4428628 w 4561834"/>
              <a:gd name="connsiteY360" fmla="*/ 2939034 h 4901727"/>
              <a:gd name="connsiteX361" fmla="*/ 4428628 w 4561834"/>
              <a:gd name="connsiteY361" fmla="*/ 2939261 h 4901727"/>
              <a:gd name="connsiteX362" fmla="*/ 4408135 w 4561834"/>
              <a:gd name="connsiteY362" fmla="*/ 2942884 h 4901727"/>
              <a:gd name="connsiteX363" fmla="*/ 4414857 w 4561834"/>
              <a:gd name="connsiteY363" fmla="*/ 2935567 h 4901727"/>
              <a:gd name="connsiteX364" fmla="*/ 128536 w 4561834"/>
              <a:gd name="connsiteY364" fmla="*/ 2637343 h 4901727"/>
              <a:gd name="connsiteX365" fmla="*/ 128490 w 4561834"/>
              <a:gd name="connsiteY365" fmla="*/ 2637432 h 4901727"/>
              <a:gd name="connsiteX366" fmla="*/ 128394 w 4561834"/>
              <a:gd name="connsiteY366" fmla="*/ 2637397 h 4901727"/>
              <a:gd name="connsiteX367" fmla="*/ 149907 w 4561834"/>
              <a:gd name="connsiteY367" fmla="*/ 2620413 h 4901727"/>
              <a:gd name="connsiteX368" fmla="*/ 141844 w 4561834"/>
              <a:gd name="connsiteY368" fmla="*/ 2632316 h 4901727"/>
              <a:gd name="connsiteX369" fmla="*/ 128536 w 4561834"/>
              <a:gd name="connsiteY369" fmla="*/ 2637343 h 4901727"/>
              <a:gd name="connsiteX370" fmla="*/ 135273 w 4561834"/>
              <a:gd name="connsiteY370" fmla="*/ 2624390 h 4901727"/>
              <a:gd name="connsiteX371" fmla="*/ 149907 w 4561834"/>
              <a:gd name="connsiteY371" fmla="*/ 2620413 h 4901727"/>
              <a:gd name="connsiteX372" fmla="*/ 148552 w 4561834"/>
              <a:gd name="connsiteY372" fmla="*/ 2560956 h 4901727"/>
              <a:gd name="connsiteX373" fmla="*/ 163040 w 4561834"/>
              <a:gd name="connsiteY373" fmla="*/ 2565048 h 4901727"/>
              <a:gd name="connsiteX374" fmla="*/ 147189 w 4561834"/>
              <a:gd name="connsiteY374" fmla="*/ 2566293 h 4901727"/>
              <a:gd name="connsiteX375" fmla="*/ 148552 w 4561834"/>
              <a:gd name="connsiteY375" fmla="*/ 2560956 h 4901727"/>
              <a:gd name="connsiteX376" fmla="*/ 106995 w 4561834"/>
              <a:gd name="connsiteY376" fmla="*/ 2539799 h 4901727"/>
              <a:gd name="connsiteX377" fmla="*/ 111977 w 4561834"/>
              <a:gd name="connsiteY377" fmla="*/ 2554858 h 4901727"/>
              <a:gd name="connsiteX378" fmla="*/ 98957 w 4561834"/>
              <a:gd name="connsiteY378" fmla="*/ 2551121 h 4901727"/>
              <a:gd name="connsiteX379" fmla="*/ 106995 w 4561834"/>
              <a:gd name="connsiteY379" fmla="*/ 2539799 h 4901727"/>
              <a:gd name="connsiteX380" fmla="*/ 4325139 w 4561834"/>
              <a:gd name="connsiteY380" fmla="*/ 2489776 h 4901727"/>
              <a:gd name="connsiteX381" fmla="*/ 4328528 w 4561834"/>
              <a:gd name="connsiteY381" fmla="*/ 2492606 h 4901727"/>
              <a:gd name="connsiteX382" fmla="*/ 4324929 w 4561834"/>
              <a:gd name="connsiteY382" fmla="*/ 2490438 h 4901727"/>
              <a:gd name="connsiteX383" fmla="*/ 4357779 w 4561834"/>
              <a:gd name="connsiteY383" fmla="*/ 2484985 h 4901727"/>
              <a:gd name="connsiteX384" fmla="*/ 4371904 w 4561834"/>
              <a:gd name="connsiteY384" fmla="*/ 2495543 h 4901727"/>
              <a:gd name="connsiteX385" fmla="*/ 4344844 w 4561834"/>
              <a:gd name="connsiteY385" fmla="*/ 2490222 h 4901727"/>
              <a:gd name="connsiteX386" fmla="*/ 4357779 w 4561834"/>
              <a:gd name="connsiteY386" fmla="*/ 2484985 h 4901727"/>
              <a:gd name="connsiteX387" fmla="*/ 168715 w 4561834"/>
              <a:gd name="connsiteY387" fmla="*/ 2458227 h 4901727"/>
              <a:gd name="connsiteX388" fmla="*/ 168497 w 4561834"/>
              <a:gd name="connsiteY388" fmla="*/ 2458540 h 4901727"/>
              <a:gd name="connsiteX389" fmla="*/ 167908 w 4561834"/>
              <a:gd name="connsiteY389" fmla="*/ 2458618 h 4901727"/>
              <a:gd name="connsiteX390" fmla="*/ 211499 w 4561834"/>
              <a:gd name="connsiteY390" fmla="*/ 2427482 h 4901727"/>
              <a:gd name="connsiteX391" fmla="*/ 194247 w 4561834"/>
              <a:gd name="connsiteY391" fmla="*/ 2445853 h 4901727"/>
              <a:gd name="connsiteX392" fmla="*/ 168715 w 4561834"/>
              <a:gd name="connsiteY392" fmla="*/ 2458227 h 4901727"/>
              <a:gd name="connsiteX393" fmla="*/ 181155 w 4561834"/>
              <a:gd name="connsiteY393" fmla="*/ 2440389 h 4901727"/>
              <a:gd name="connsiteX394" fmla="*/ 211499 w 4561834"/>
              <a:gd name="connsiteY394" fmla="*/ 2427482 h 4901727"/>
              <a:gd name="connsiteX395" fmla="*/ 4078830 w 4561834"/>
              <a:gd name="connsiteY395" fmla="*/ 2406039 h 4901727"/>
              <a:gd name="connsiteX396" fmla="*/ 4078824 w 4561834"/>
              <a:gd name="connsiteY396" fmla="*/ 2406194 h 4901727"/>
              <a:gd name="connsiteX397" fmla="*/ 4078683 w 4561834"/>
              <a:gd name="connsiteY397" fmla="*/ 2406194 h 4901727"/>
              <a:gd name="connsiteX398" fmla="*/ 4014205 w 4561834"/>
              <a:gd name="connsiteY398" fmla="*/ 2401278 h 4901727"/>
              <a:gd name="connsiteX399" fmla="*/ 4029349 w 4561834"/>
              <a:gd name="connsiteY399" fmla="*/ 2409477 h 4901727"/>
              <a:gd name="connsiteX400" fmla="*/ 4029772 w 4561834"/>
              <a:gd name="connsiteY400" fmla="*/ 2409477 h 4901727"/>
              <a:gd name="connsiteX401" fmla="*/ 4022387 w 4561834"/>
              <a:gd name="connsiteY401" fmla="*/ 2415879 h 4901727"/>
              <a:gd name="connsiteX402" fmla="*/ 4013421 w 4561834"/>
              <a:gd name="connsiteY402" fmla="*/ 2410949 h 4901727"/>
              <a:gd name="connsiteX403" fmla="*/ 4014205 w 4561834"/>
              <a:gd name="connsiteY403" fmla="*/ 2401278 h 4901727"/>
              <a:gd name="connsiteX404" fmla="*/ 4045014 w 4561834"/>
              <a:gd name="connsiteY404" fmla="*/ 2398022 h 4901727"/>
              <a:gd name="connsiteX405" fmla="*/ 4044995 w 4561834"/>
              <a:gd name="connsiteY405" fmla="*/ 2398042 h 4901727"/>
              <a:gd name="connsiteX406" fmla="*/ 4044572 w 4561834"/>
              <a:gd name="connsiteY406" fmla="*/ 2398042 h 4901727"/>
              <a:gd name="connsiteX407" fmla="*/ 4058351 w 4561834"/>
              <a:gd name="connsiteY407" fmla="*/ 2391900 h 4901727"/>
              <a:gd name="connsiteX408" fmla="*/ 4073186 w 4561834"/>
              <a:gd name="connsiteY408" fmla="*/ 2396457 h 4901727"/>
              <a:gd name="connsiteX409" fmla="*/ 4052849 w 4561834"/>
              <a:gd name="connsiteY409" fmla="*/ 2397667 h 4901727"/>
              <a:gd name="connsiteX410" fmla="*/ 4045014 w 4561834"/>
              <a:gd name="connsiteY410" fmla="*/ 2398022 h 4901727"/>
              <a:gd name="connsiteX411" fmla="*/ 4050550 w 4561834"/>
              <a:gd name="connsiteY411" fmla="*/ 2392253 h 4901727"/>
              <a:gd name="connsiteX412" fmla="*/ 4058351 w 4561834"/>
              <a:gd name="connsiteY412" fmla="*/ 2391900 h 4901727"/>
              <a:gd name="connsiteX413" fmla="*/ 4020020 w 4561834"/>
              <a:gd name="connsiteY413" fmla="*/ 2388492 h 4901727"/>
              <a:gd name="connsiteX414" fmla="*/ 4019623 w 4561834"/>
              <a:gd name="connsiteY414" fmla="*/ 2400306 h 4901727"/>
              <a:gd name="connsiteX415" fmla="*/ 4002850 w 4561834"/>
              <a:gd name="connsiteY415" fmla="*/ 2396910 h 4901727"/>
              <a:gd name="connsiteX416" fmla="*/ 4002568 w 4561834"/>
              <a:gd name="connsiteY416" fmla="*/ 2396910 h 4901727"/>
              <a:gd name="connsiteX417" fmla="*/ 4001863 w 4561834"/>
              <a:gd name="connsiteY417" fmla="*/ 2391928 h 4901727"/>
              <a:gd name="connsiteX418" fmla="*/ 4020020 w 4561834"/>
              <a:gd name="connsiteY418" fmla="*/ 2388492 h 4901727"/>
              <a:gd name="connsiteX419" fmla="*/ 119336 w 4561834"/>
              <a:gd name="connsiteY419" fmla="*/ 2386043 h 4901727"/>
              <a:gd name="connsiteX420" fmla="*/ 119336 w 4561834"/>
              <a:gd name="connsiteY420" fmla="*/ 2386949 h 4901727"/>
              <a:gd name="connsiteX421" fmla="*/ 118840 w 4561834"/>
              <a:gd name="connsiteY421" fmla="*/ 2386908 h 4901727"/>
              <a:gd name="connsiteX422" fmla="*/ 106315 w 4561834"/>
              <a:gd name="connsiteY422" fmla="*/ 2375174 h 4901727"/>
              <a:gd name="connsiteX423" fmla="*/ 112231 w 4561834"/>
              <a:gd name="connsiteY423" fmla="*/ 2386368 h 4901727"/>
              <a:gd name="connsiteX424" fmla="*/ 118840 w 4561834"/>
              <a:gd name="connsiteY424" fmla="*/ 2386908 h 4901727"/>
              <a:gd name="connsiteX425" fmla="*/ 114956 w 4561834"/>
              <a:gd name="connsiteY425" fmla="*/ 2393692 h 4901727"/>
              <a:gd name="connsiteX426" fmla="*/ 89672 w 4561834"/>
              <a:gd name="connsiteY426" fmla="*/ 2392610 h 4901727"/>
              <a:gd name="connsiteX427" fmla="*/ 106315 w 4561834"/>
              <a:gd name="connsiteY427" fmla="*/ 2375174 h 4901727"/>
              <a:gd name="connsiteX428" fmla="*/ 229728 w 4561834"/>
              <a:gd name="connsiteY428" fmla="*/ 2364531 h 4901727"/>
              <a:gd name="connsiteX429" fmla="*/ 197233 w 4561834"/>
              <a:gd name="connsiteY429" fmla="*/ 2374947 h 4901727"/>
              <a:gd name="connsiteX430" fmla="*/ 229728 w 4561834"/>
              <a:gd name="connsiteY430" fmla="*/ 2364531 h 4901727"/>
              <a:gd name="connsiteX431" fmla="*/ 4224363 w 4561834"/>
              <a:gd name="connsiteY431" fmla="*/ 2355152 h 4901727"/>
              <a:gd name="connsiteX432" fmla="*/ 4222903 w 4561834"/>
              <a:gd name="connsiteY432" fmla="*/ 2395455 h 4901727"/>
              <a:gd name="connsiteX433" fmla="*/ 4212374 w 4561834"/>
              <a:gd name="connsiteY433" fmla="*/ 2361488 h 4901727"/>
              <a:gd name="connsiteX434" fmla="*/ 4217568 w 4561834"/>
              <a:gd name="connsiteY434" fmla="*/ 2357469 h 4901727"/>
              <a:gd name="connsiteX435" fmla="*/ 4224375 w 4561834"/>
              <a:gd name="connsiteY435" fmla="*/ 2354808 h 4901727"/>
              <a:gd name="connsiteX436" fmla="*/ 4224375 w 4561834"/>
              <a:gd name="connsiteY436" fmla="*/ 2355148 h 4901727"/>
              <a:gd name="connsiteX437" fmla="*/ 4224363 w 4561834"/>
              <a:gd name="connsiteY437" fmla="*/ 2355152 h 4901727"/>
              <a:gd name="connsiteX438" fmla="*/ 4214525 w 4561834"/>
              <a:gd name="connsiteY438" fmla="*/ 2326276 h 4901727"/>
              <a:gd name="connsiteX439" fmla="*/ 4116927 w 4561834"/>
              <a:gd name="connsiteY439" fmla="*/ 2420024 h 4901727"/>
              <a:gd name="connsiteX440" fmla="*/ 4101918 w 4561834"/>
              <a:gd name="connsiteY440" fmla="*/ 2399693 h 4901727"/>
              <a:gd name="connsiteX441" fmla="*/ 4093161 w 4561834"/>
              <a:gd name="connsiteY441" fmla="*/ 2397046 h 4901727"/>
              <a:gd name="connsiteX442" fmla="*/ 4090324 w 4561834"/>
              <a:gd name="connsiteY442" fmla="*/ 2403052 h 4901727"/>
              <a:gd name="connsiteX443" fmla="*/ 4083009 w 4561834"/>
              <a:gd name="connsiteY443" fmla="*/ 2401654 h 4901727"/>
              <a:gd name="connsiteX444" fmla="*/ 4078830 w 4561834"/>
              <a:gd name="connsiteY444" fmla="*/ 2406039 h 4901727"/>
              <a:gd name="connsiteX445" fmla="*/ 4079203 w 4561834"/>
              <a:gd name="connsiteY445" fmla="*/ 2396894 h 4901727"/>
              <a:gd name="connsiteX446" fmla="*/ 4086428 w 4561834"/>
              <a:gd name="connsiteY446" fmla="*/ 2395459 h 4901727"/>
              <a:gd name="connsiteX447" fmla="*/ 4087616 w 4561834"/>
              <a:gd name="connsiteY447" fmla="*/ 2395369 h 4901727"/>
              <a:gd name="connsiteX448" fmla="*/ 4085933 w 4561834"/>
              <a:gd name="connsiteY448" fmla="*/ 2394860 h 4901727"/>
              <a:gd name="connsiteX449" fmla="*/ 4048994 w 4561834"/>
              <a:gd name="connsiteY449" fmla="*/ 2387529 h 4901727"/>
              <a:gd name="connsiteX450" fmla="*/ 4107870 w 4561834"/>
              <a:gd name="connsiteY450" fmla="*/ 2371225 h 4901727"/>
              <a:gd name="connsiteX451" fmla="*/ 4098698 w 4561834"/>
              <a:gd name="connsiteY451" fmla="*/ 2357752 h 4901727"/>
              <a:gd name="connsiteX452" fmla="*/ 4214525 w 4561834"/>
              <a:gd name="connsiteY452" fmla="*/ 2326276 h 4901727"/>
              <a:gd name="connsiteX453" fmla="*/ 338308 w 4561834"/>
              <a:gd name="connsiteY453" fmla="*/ 2298409 h 4901727"/>
              <a:gd name="connsiteX454" fmla="*/ 299472 w 4561834"/>
              <a:gd name="connsiteY454" fmla="*/ 2311090 h 4901727"/>
              <a:gd name="connsiteX455" fmla="*/ 256788 w 4561834"/>
              <a:gd name="connsiteY455" fmla="*/ 2304523 h 4901727"/>
              <a:gd name="connsiteX456" fmla="*/ 296189 w 4561834"/>
              <a:gd name="connsiteY456" fmla="*/ 2299541 h 4901727"/>
              <a:gd name="connsiteX457" fmla="*/ 338308 w 4561834"/>
              <a:gd name="connsiteY457" fmla="*/ 2298409 h 4901727"/>
              <a:gd name="connsiteX458" fmla="*/ 3976102 w 4561834"/>
              <a:gd name="connsiteY458" fmla="*/ 2288113 h 4901727"/>
              <a:gd name="connsiteX459" fmla="*/ 4051462 w 4561834"/>
              <a:gd name="connsiteY459" fmla="*/ 2305993 h 4901727"/>
              <a:gd name="connsiteX460" fmla="*/ 4028656 w 4561834"/>
              <a:gd name="connsiteY460" fmla="*/ 2306520 h 4901727"/>
              <a:gd name="connsiteX461" fmla="*/ 4003583 w 4561834"/>
              <a:gd name="connsiteY461" fmla="*/ 2302210 h 4901727"/>
              <a:gd name="connsiteX462" fmla="*/ 4009226 w 4561834"/>
              <a:gd name="connsiteY462" fmla="*/ 2310454 h 4901727"/>
              <a:gd name="connsiteX463" fmla="*/ 4014831 w 4561834"/>
              <a:gd name="connsiteY463" fmla="*/ 2325919 h 4901727"/>
              <a:gd name="connsiteX464" fmla="*/ 4014549 w 4561834"/>
              <a:gd name="connsiteY464" fmla="*/ 2325919 h 4901727"/>
              <a:gd name="connsiteX465" fmla="*/ 4001986 w 4561834"/>
              <a:gd name="connsiteY465" fmla="*/ 2307450 h 4901727"/>
              <a:gd name="connsiteX466" fmla="*/ 3995963 w 4561834"/>
              <a:gd name="connsiteY466" fmla="*/ 2301154 h 4901727"/>
              <a:gd name="connsiteX467" fmla="*/ 3995024 w 4561834"/>
              <a:gd name="connsiteY467" fmla="*/ 2301026 h 4901727"/>
              <a:gd name="connsiteX468" fmla="*/ 3988472 w 4561834"/>
              <a:gd name="connsiteY468" fmla="*/ 2308257 h 4901727"/>
              <a:gd name="connsiteX469" fmla="*/ 3990389 w 4561834"/>
              <a:gd name="connsiteY469" fmla="*/ 2300392 h 4901727"/>
              <a:gd name="connsiteX470" fmla="*/ 3950210 w 4561834"/>
              <a:gd name="connsiteY470" fmla="*/ 2294897 h 4901727"/>
              <a:gd name="connsiteX471" fmla="*/ 3950448 w 4561834"/>
              <a:gd name="connsiteY471" fmla="*/ 2294670 h 4901727"/>
              <a:gd name="connsiteX472" fmla="*/ 3976102 w 4561834"/>
              <a:gd name="connsiteY472" fmla="*/ 2288113 h 4901727"/>
              <a:gd name="connsiteX473" fmla="*/ 4058104 w 4561834"/>
              <a:gd name="connsiteY473" fmla="*/ 2262855 h 4901727"/>
              <a:gd name="connsiteX474" fmla="*/ 4051902 w 4561834"/>
              <a:gd name="connsiteY474" fmla="*/ 2268176 h 4901727"/>
              <a:gd name="connsiteX475" fmla="*/ 4051197 w 4561834"/>
              <a:gd name="connsiteY475" fmla="*/ 2283235 h 4901727"/>
              <a:gd name="connsiteX476" fmla="*/ 4037102 w 4561834"/>
              <a:gd name="connsiteY476" fmla="*/ 2274177 h 4901727"/>
              <a:gd name="connsiteX477" fmla="*/ 4058104 w 4561834"/>
              <a:gd name="connsiteY477" fmla="*/ 2262855 h 4901727"/>
              <a:gd name="connsiteX478" fmla="*/ 4229905 w 4561834"/>
              <a:gd name="connsiteY478" fmla="*/ 2258949 h 4901727"/>
              <a:gd name="connsiteX479" fmla="*/ 4253847 w 4561834"/>
              <a:gd name="connsiteY479" fmla="*/ 2268629 h 4901727"/>
              <a:gd name="connsiteX480" fmla="*/ 4231913 w 4561834"/>
              <a:gd name="connsiteY480" fmla="*/ 2279272 h 4901727"/>
              <a:gd name="connsiteX481" fmla="*/ 4222784 w 4561834"/>
              <a:gd name="connsiteY481" fmla="*/ 2264893 h 4901727"/>
              <a:gd name="connsiteX482" fmla="*/ 4223021 w 4561834"/>
              <a:gd name="connsiteY482" fmla="*/ 2264667 h 4901727"/>
              <a:gd name="connsiteX483" fmla="*/ 4229905 w 4561834"/>
              <a:gd name="connsiteY483" fmla="*/ 2258949 h 4901727"/>
              <a:gd name="connsiteX484" fmla="*/ 4107742 w 4561834"/>
              <a:gd name="connsiteY484" fmla="*/ 2248016 h 4901727"/>
              <a:gd name="connsiteX485" fmla="*/ 4138486 w 4561834"/>
              <a:gd name="connsiteY485" fmla="*/ 2252665 h 4901727"/>
              <a:gd name="connsiteX486" fmla="*/ 4099361 w 4561834"/>
              <a:gd name="connsiteY486" fmla="*/ 2254363 h 4901727"/>
              <a:gd name="connsiteX487" fmla="*/ 4099361 w 4561834"/>
              <a:gd name="connsiteY487" fmla="*/ 2254137 h 4901727"/>
              <a:gd name="connsiteX488" fmla="*/ 4107742 w 4561834"/>
              <a:gd name="connsiteY488" fmla="*/ 2248016 h 4901727"/>
              <a:gd name="connsiteX489" fmla="*/ 4195976 w 4561834"/>
              <a:gd name="connsiteY489" fmla="*/ 2181882 h 4901727"/>
              <a:gd name="connsiteX490" fmla="*/ 4176263 w 4561834"/>
              <a:gd name="connsiteY490" fmla="*/ 2194625 h 4901727"/>
              <a:gd name="connsiteX491" fmla="*/ 4138486 w 4561834"/>
              <a:gd name="connsiteY491" fmla="*/ 2198771 h 4901727"/>
              <a:gd name="connsiteX492" fmla="*/ 4163769 w 4561834"/>
              <a:gd name="connsiteY492" fmla="*/ 2186076 h 4901727"/>
              <a:gd name="connsiteX493" fmla="*/ 4196234 w 4561834"/>
              <a:gd name="connsiteY493" fmla="*/ 2181716 h 4901727"/>
              <a:gd name="connsiteX494" fmla="*/ 4196700 w 4561834"/>
              <a:gd name="connsiteY494" fmla="*/ 2181788 h 4901727"/>
              <a:gd name="connsiteX495" fmla="*/ 4195976 w 4561834"/>
              <a:gd name="connsiteY495" fmla="*/ 2181882 h 4901727"/>
              <a:gd name="connsiteX496" fmla="*/ 327099 w 4561834"/>
              <a:gd name="connsiteY496" fmla="*/ 2167044 h 4901727"/>
              <a:gd name="connsiteX497" fmla="*/ 310569 w 4561834"/>
              <a:gd name="connsiteY497" fmla="*/ 2172025 h 4901727"/>
              <a:gd name="connsiteX498" fmla="*/ 327099 w 4561834"/>
              <a:gd name="connsiteY498" fmla="*/ 2167044 h 4901727"/>
              <a:gd name="connsiteX499" fmla="*/ 296742 w 4561834"/>
              <a:gd name="connsiteY499" fmla="*/ 2122972 h 4901727"/>
              <a:gd name="connsiteX500" fmla="*/ 306946 w 4561834"/>
              <a:gd name="connsiteY500" fmla="*/ 2136926 h 4901727"/>
              <a:gd name="connsiteX501" fmla="*/ 305474 w 4561834"/>
              <a:gd name="connsiteY501" fmla="*/ 2132171 h 4901727"/>
              <a:gd name="connsiteX502" fmla="*/ 285773 w 4561834"/>
              <a:gd name="connsiteY502" fmla="*/ 2132964 h 4901727"/>
              <a:gd name="connsiteX503" fmla="*/ 296742 w 4561834"/>
              <a:gd name="connsiteY503" fmla="*/ 2122972 h 4901727"/>
              <a:gd name="connsiteX504" fmla="*/ 4246022 w 4561834"/>
              <a:gd name="connsiteY504" fmla="*/ 1817213 h 4901727"/>
              <a:gd name="connsiteX505" fmla="*/ 4247780 w 4561834"/>
              <a:gd name="connsiteY505" fmla="*/ 1819647 h 4901727"/>
              <a:gd name="connsiteX506" fmla="*/ 4246022 w 4561834"/>
              <a:gd name="connsiteY506" fmla="*/ 1822081 h 4901727"/>
              <a:gd name="connsiteX507" fmla="*/ 4277322 w 4561834"/>
              <a:gd name="connsiteY507" fmla="*/ 1826044 h 4901727"/>
              <a:gd name="connsiteX508" fmla="*/ 4246022 w 4561834"/>
              <a:gd name="connsiteY508" fmla="*/ 1817213 h 4901727"/>
              <a:gd name="connsiteX509" fmla="*/ 4238197 w 4561834"/>
              <a:gd name="connsiteY509" fmla="*/ 1776821 h 4901727"/>
              <a:gd name="connsiteX510" fmla="*/ 4256100 w 4561834"/>
              <a:gd name="connsiteY510" fmla="*/ 1781887 h 4901727"/>
              <a:gd name="connsiteX511" fmla="*/ 4227763 w 4561834"/>
              <a:gd name="connsiteY511" fmla="*/ 1782793 h 4901727"/>
              <a:gd name="connsiteX512" fmla="*/ 4238197 w 4561834"/>
              <a:gd name="connsiteY512" fmla="*/ 1776821 h 4901727"/>
              <a:gd name="connsiteX513" fmla="*/ 280339 w 4561834"/>
              <a:gd name="connsiteY513" fmla="*/ 1693888 h 4901727"/>
              <a:gd name="connsiteX514" fmla="*/ 255996 w 4561834"/>
              <a:gd name="connsiteY514" fmla="*/ 1701021 h 4901727"/>
              <a:gd name="connsiteX515" fmla="*/ 280339 w 4561834"/>
              <a:gd name="connsiteY515" fmla="*/ 1693888 h 4901727"/>
              <a:gd name="connsiteX516" fmla="*/ 190893 w 4561834"/>
              <a:gd name="connsiteY516" fmla="*/ 1689925 h 4901727"/>
              <a:gd name="connsiteX517" fmla="*/ 199611 w 4561834"/>
              <a:gd name="connsiteY517" fmla="*/ 1702606 h 4901727"/>
              <a:gd name="connsiteX518" fmla="*/ 200177 w 4561834"/>
              <a:gd name="connsiteY518" fmla="*/ 1702606 h 4901727"/>
              <a:gd name="connsiteX519" fmla="*/ 179571 w 4561834"/>
              <a:gd name="connsiteY519" fmla="*/ 1703738 h 4901727"/>
              <a:gd name="connsiteX520" fmla="*/ 190893 w 4561834"/>
              <a:gd name="connsiteY520" fmla="*/ 1689925 h 4901727"/>
              <a:gd name="connsiteX521" fmla="*/ 539503 w 4561834"/>
              <a:gd name="connsiteY521" fmla="*/ 1635833 h 4901727"/>
              <a:gd name="connsiteX522" fmla="*/ 538824 w 4561834"/>
              <a:gd name="connsiteY522" fmla="*/ 1636091 h 4901727"/>
              <a:gd name="connsiteX523" fmla="*/ 538610 w 4561834"/>
              <a:gd name="connsiteY523" fmla="*/ 1640401 h 4901727"/>
              <a:gd name="connsiteX524" fmla="*/ 532824 w 4561834"/>
              <a:gd name="connsiteY524" fmla="*/ 1643504 h 4901727"/>
              <a:gd name="connsiteX525" fmla="*/ 538570 w 4561834"/>
              <a:gd name="connsiteY525" fmla="*/ 1641197 h 4901727"/>
              <a:gd name="connsiteX526" fmla="*/ 538610 w 4561834"/>
              <a:gd name="connsiteY526" fmla="*/ 1640401 h 4901727"/>
              <a:gd name="connsiteX527" fmla="*/ 539277 w 4561834"/>
              <a:gd name="connsiteY527" fmla="*/ 1640043 h 4901727"/>
              <a:gd name="connsiteX528" fmla="*/ 312023 w 4561834"/>
              <a:gd name="connsiteY528" fmla="*/ 1632992 h 4901727"/>
              <a:gd name="connsiteX529" fmla="*/ 364915 w 4561834"/>
              <a:gd name="connsiteY529" fmla="*/ 1633088 h 4901727"/>
              <a:gd name="connsiteX530" fmla="*/ 297775 w 4561834"/>
              <a:gd name="connsiteY530" fmla="*/ 1636937 h 4901727"/>
              <a:gd name="connsiteX531" fmla="*/ 312023 w 4561834"/>
              <a:gd name="connsiteY531" fmla="*/ 1632992 h 4901727"/>
              <a:gd name="connsiteX532" fmla="*/ 438835 w 4561834"/>
              <a:gd name="connsiteY532" fmla="*/ 1626404 h 4901727"/>
              <a:gd name="connsiteX533" fmla="*/ 438137 w 4561834"/>
              <a:gd name="connsiteY533" fmla="*/ 1627569 h 4901727"/>
              <a:gd name="connsiteX534" fmla="*/ 439527 w 4561834"/>
              <a:gd name="connsiteY534" fmla="*/ 1626548 h 4901727"/>
              <a:gd name="connsiteX535" fmla="*/ 327212 w 4561834"/>
              <a:gd name="connsiteY535" fmla="*/ 1589284 h 4901727"/>
              <a:gd name="connsiteX536" fmla="*/ 343289 w 4561834"/>
              <a:gd name="connsiteY536" fmla="*/ 1594959 h 4901727"/>
              <a:gd name="connsiteX537" fmla="*/ 319966 w 4561834"/>
              <a:gd name="connsiteY537" fmla="*/ 1604923 h 4901727"/>
              <a:gd name="connsiteX538" fmla="*/ 327212 w 4561834"/>
              <a:gd name="connsiteY538" fmla="*/ 1589284 h 4901727"/>
              <a:gd name="connsiteX539" fmla="*/ 279262 w 4561834"/>
              <a:gd name="connsiteY539" fmla="*/ 1580920 h 4901727"/>
              <a:gd name="connsiteX540" fmla="*/ 289169 w 4561834"/>
              <a:gd name="connsiteY540" fmla="*/ 1581260 h 4901727"/>
              <a:gd name="connsiteX541" fmla="*/ 254297 w 4561834"/>
              <a:gd name="connsiteY541" fmla="*/ 1589072 h 4901727"/>
              <a:gd name="connsiteX542" fmla="*/ 279262 w 4561834"/>
              <a:gd name="connsiteY542" fmla="*/ 1580920 h 4901727"/>
              <a:gd name="connsiteX543" fmla="*/ 384389 w 4561834"/>
              <a:gd name="connsiteY543" fmla="*/ 1565748 h 4901727"/>
              <a:gd name="connsiteX544" fmla="*/ 343629 w 4561834"/>
              <a:gd name="connsiteY544" fmla="*/ 1579561 h 4901727"/>
              <a:gd name="connsiteX545" fmla="*/ 384389 w 4561834"/>
              <a:gd name="connsiteY545" fmla="*/ 1565748 h 4901727"/>
              <a:gd name="connsiteX546" fmla="*/ 272299 w 4561834"/>
              <a:gd name="connsiteY546" fmla="*/ 1554539 h 4901727"/>
              <a:gd name="connsiteX547" fmla="*/ 207083 w 4561834"/>
              <a:gd name="connsiteY547" fmla="*/ 1574353 h 4901727"/>
              <a:gd name="connsiteX548" fmla="*/ 272299 w 4561834"/>
              <a:gd name="connsiteY548" fmla="*/ 1554539 h 4901727"/>
              <a:gd name="connsiteX549" fmla="*/ 518133 w 4561834"/>
              <a:gd name="connsiteY549" fmla="*/ 1537873 h 4901727"/>
              <a:gd name="connsiteX550" fmla="*/ 483232 w 4561834"/>
              <a:gd name="connsiteY550" fmla="*/ 1549671 h 4901727"/>
              <a:gd name="connsiteX551" fmla="*/ 483572 w 4561834"/>
              <a:gd name="connsiteY551" fmla="*/ 1550124 h 4901727"/>
              <a:gd name="connsiteX552" fmla="*/ 526483 w 4561834"/>
              <a:gd name="connsiteY552" fmla="*/ 1546274 h 4901727"/>
              <a:gd name="connsiteX553" fmla="*/ 518133 w 4561834"/>
              <a:gd name="connsiteY553" fmla="*/ 1537873 h 4901727"/>
              <a:gd name="connsiteX554" fmla="*/ 4275964 w 4561834"/>
              <a:gd name="connsiteY554" fmla="*/ 1519075 h 4901727"/>
              <a:gd name="connsiteX555" fmla="*/ 4327232 w 4561834"/>
              <a:gd name="connsiteY555" fmla="*/ 1539949 h 4901727"/>
              <a:gd name="connsiteX556" fmla="*/ 4258280 w 4561834"/>
              <a:gd name="connsiteY556" fmla="*/ 1524550 h 4901727"/>
              <a:gd name="connsiteX557" fmla="*/ 4275964 w 4561834"/>
              <a:gd name="connsiteY557" fmla="*/ 1519075 h 4901727"/>
              <a:gd name="connsiteX558" fmla="*/ 385779 w 4561834"/>
              <a:gd name="connsiteY558" fmla="*/ 1510141 h 4901727"/>
              <a:gd name="connsiteX559" fmla="*/ 299812 w 4561834"/>
              <a:gd name="connsiteY559" fmla="*/ 1547859 h 4901727"/>
              <a:gd name="connsiteX560" fmla="*/ 336822 w 4561834"/>
              <a:gd name="connsiteY560" fmla="*/ 1526814 h 4901727"/>
              <a:gd name="connsiteX561" fmla="*/ 390390 w 4561834"/>
              <a:gd name="connsiteY561" fmla="*/ 1508118 h 4901727"/>
              <a:gd name="connsiteX562" fmla="*/ 390390 w 4561834"/>
              <a:gd name="connsiteY562" fmla="*/ 1508571 h 4901727"/>
              <a:gd name="connsiteX563" fmla="*/ 385779 w 4561834"/>
              <a:gd name="connsiteY563" fmla="*/ 1510141 h 4901727"/>
              <a:gd name="connsiteX564" fmla="*/ 4451127 w 4561834"/>
              <a:gd name="connsiteY564" fmla="*/ 1500652 h 4901727"/>
              <a:gd name="connsiteX565" fmla="*/ 4467288 w 4561834"/>
              <a:gd name="connsiteY565" fmla="*/ 1511303 h 4901727"/>
              <a:gd name="connsiteX566" fmla="*/ 4451776 w 4561834"/>
              <a:gd name="connsiteY566" fmla="*/ 1521040 h 4901727"/>
              <a:gd name="connsiteX567" fmla="*/ 4446568 w 4561834"/>
              <a:gd name="connsiteY567" fmla="*/ 1506208 h 4901727"/>
              <a:gd name="connsiteX568" fmla="*/ 4446228 w 4561834"/>
              <a:gd name="connsiteY568" fmla="*/ 1506095 h 4901727"/>
              <a:gd name="connsiteX569" fmla="*/ 4451127 w 4561834"/>
              <a:gd name="connsiteY569" fmla="*/ 1500652 h 4901727"/>
              <a:gd name="connsiteX570" fmla="*/ 315097 w 4561834"/>
              <a:gd name="connsiteY570" fmla="*/ 1499400 h 4901727"/>
              <a:gd name="connsiteX571" fmla="*/ 318097 w 4561834"/>
              <a:gd name="connsiteY571" fmla="*/ 1501268 h 4901727"/>
              <a:gd name="connsiteX572" fmla="*/ 316229 w 4561834"/>
              <a:gd name="connsiteY572" fmla="*/ 1504269 h 4901727"/>
              <a:gd name="connsiteX573" fmla="*/ 333666 w 4561834"/>
              <a:gd name="connsiteY573" fmla="*/ 1500532 h 4901727"/>
              <a:gd name="connsiteX574" fmla="*/ 339327 w 4561834"/>
              <a:gd name="connsiteY574" fmla="*/ 1509364 h 4901727"/>
              <a:gd name="connsiteX575" fmla="*/ 301850 w 4561834"/>
              <a:gd name="connsiteY575" fmla="*/ 1522497 h 4901727"/>
              <a:gd name="connsiteX576" fmla="*/ 315097 w 4561834"/>
              <a:gd name="connsiteY576" fmla="*/ 1499400 h 4901727"/>
              <a:gd name="connsiteX577" fmla="*/ 4367983 w 4561834"/>
              <a:gd name="connsiteY577" fmla="*/ 1484480 h 4901727"/>
              <a:gd name="connsiteX578" fmla="*/ 4388825 w 4561834"/>
              <a:gd name="connsiteY578" fmla="*/ 1490244 h 4901727"/>
              <a:gd name="connsiteX579" fmla="*/ 4362218 w 4561834"/>
              <a:gd name="connsiteY579" fmla="*/ 1490584 h 4901727"/>
              <a:gd name="connsiteX580" fmla="*/ 4361991 w 4561834"/>
              <a:gd name="connsiteY580" fmla="*/ 1490244 h 4901727"/>
              <a:gd name="connsiteX581" fmla="*/ 4367983 w 4561834"/>
              <a:gd name="connsiteY581" fmla="*/ 1484480 h 4901727"/>
              <a:gd name="connsiteX582" fmla="*/ 251466 w 4561834"/>
              <a:gd name="connsiteY582" fmla="*/ 1426598 h 4901727"/>
              <a:gd name="connsiteX583" fmla="*/ 274677 w 4561834"/>
              <a:gd name="connsiteY583" fmla="*/ 1431467 h 4901727"/>
              <a:gd name="connsiteX584" fmla="*/ 241616 w 4561834"/>
              <a:gd name="connsiteY584" fmla="*/ 1449016 h 4901727"/>
              <a:gd name="connsiteX585" fmla="*/ 251127 w 4561834"/>
              <a:gd name="connsiteY585" fmla="*/ 1441883 h 4901727"/>
              <a:gd name="connsiteX586" fmla="*/ 251466 w 4561834"/>
              <a:gd name="connsiteY586" fmla="*/ 1426598 h 4901727"/>
              <a:gd name="connsiteX587" fmla="*/ 310003 w 4561834"/>
              <a:gd name="connsiteY587" fmla="*/ 1373671 h 4901727"/>
              <a:gd name="connsiteX588" fmla="*/ 320013 w 4561834"/>
              <a:gd name="connsiteY588" fmla="*/ 1378785 h 4901727"/>
              <a:gd name="connsiteX589" fmla="*/ 352574 w 4561834"/>
              <a:gd name="connsiteY589" fmla="*/ 1384819 h 4901727"/>
              <a:gd name="connsiteX590" fmla="*/ 319265 w 4561834"/>
              <a:gd name="connsiteY590" fmla="*/ 1387749 h 4901727"/>
              <a:gd name="connsiteX591" fmla="*/ 309662 w 4561834"/>
              <a:gd name="connsiteY591" fmla="*/ 1373497 h 4901727"/>
              <a:gd name="connsiteX592" fmla="*/ 309889 w 4561834"/>
              <a:gd name="connsiteY592" fmla="*/ 1373497 h 4901727"/>
              <a:gd name="connsiteX593" fmla="*/ 310003 w 4561834"/>
              <a:gd name="connsiteY593" fmla="*/ 1373671 h 4901727"/>
              <a:gd name="connsiteX594" fmla="*/ 116958 w 4561834"/>
              <a:gd name="connsiteY594" fmla="*/ 1355381 h 4901727"/>
              <a:gd name="connsiteX595" fmla="*/ 117071 w 4561834"/>
              <a:gd name="connsiteY595" fmla="*/ 1355381 h 4901727"/>
              <a:gd name="connsiteX596" fmla="*/ 83105 w 4561834"/>
              <a:gd name="connsiteY596" fmla="*/ 1368176 h 4901727"/>
              <a:gd name="connsiteX597" fmla="*/ 116958 w 4561834"/>
              <a:gd name="connsiteY597" fmla="*/ 1355381 h 4901727"/>
              <a:gd name="connsiteX598" fmla="*/ 199950 w 4561834"/>
              <a:gd name="connsiteY598" fmla="*/ 1311451 h 4901727"/>
              <a:gd name="connsiteX599" fmla="*/ 200063 w 4561834"/>
              <a:gd name="connsiteY599" fmla="*/ 1311451 h 4901727"/>
              <a:gd name="connsiteX600" fmla="*/ 173909 w 4561834"/>
              <a:gd name="connsiteY600" fmla="*/ 1327529 h 4901727"/>
              <a:gd name="connsiteX601" fmla="*/ 199950 w 4561834"/>
              <a:gd name="connsiteY601" fmla="*/ 1311451 h 4901727"/>
              <a:gd name="connsiteX602" fmla="*/ 258599 w 4561834"/>
              <a:gd name="connsiteY602" fmla="*/ 1308507 h 4901727"/>
              <a:gd name="connsiteX603" fmla="*/ 258712 w 4561834"/>
              <a:gd name="connsiteY603" fmla="*/ 1308507 h 4901727"/>
              <a:gd name="connsiteX604" fmla="*/ 209234 w 4561834"/>
              <a:gd name="connsiteY604" fmla="*/ 1319830 h 4901727"/>
              <a:gd name="connsiteX605" fmla="*/ 258599 w 4561834"/>
              <a:gd name="connsiteY605" fmla="*/ 1308507 h 4901727"/>
              <a:gd name="connsiteX606" fmla="*/ 331967 w 4561834"/>
              <a:gd name="connsiteY606" fmla="*/ 1295560 h 4901727"/>
              <a:gd name="connsiteX607" fmla="*/ 331288 w 4561834"/>
              <a:gd name="connsiteY607" fmla="*/ 1302960 h 4901727"/>
              <a:gd name="connsiteX608" fmla="*/ 300944 w 4561834"/>
              <a:gd name="connsiteY608" fmla="*/ 1299339 h 4901727"/>
              <a:gd name="connsiteX609" fmla="*/ 330495 w 4561834"/>
              <a:gd name="connsiteY609" fmla="*/ 1298093 h 4901727"/>
              <a:gd name="connsiteX610" fmla="*/ 330269 w 4561834"/>
              <a:gd name="connsiteY610" fmla="*/ 1298093 h 4901727"/>
              <a:gd name="connsiteX611" fmla="*/ 331967 w 4561834"/>
              <a:gd name="connsiteY611" fmla="*/ 1295560 h 4901727"/>
              <a:gd name="connsiteX612" fmla="*/ 307478 w 4561834"/>
              <a:gd name="connsiteY612" fmla="*/ 1283137 h 4901727"/>
              <a:gd name="connsiteX613" fmla="*/ 313286 w 4561834"/>
              <a:gd name="connsiteY613" fmla="*/ 1286545 h 4901727"/>
              <a:gd name="connsiteX614" fmla="*/ 284867 w 4561834"/>
              <a:gd name="connsiteY614" fmla="*/ 1292658 h 4901727"/>
              <a:gd name="connsiteX615" fmla="*/ 284980 w 4561834"/>
              <a:gd name="connsiteY615" fmla="*/ 1292658 h 4901727"/>
              <a:gd name="connsiteX616" fmla="*/ 307478 w 4561834"/>
              <a:gd name="connsiteY616" fmla="*/ 1283137 h 4901727"/>
              <a:gd name="connsiteX617" fmla="*/ 119902 w 4561834"/>
              <a:gd name="connsiteY617" fmla="*/ 1237746 h 4901727"/>
              <a:gd name="connsiteX618" fmla="*/ 118430 w 4561834"/>
              <a:gd name="connsiteY618" fmla="*/ 1248275 h 4901727"/>
              <a:gd name="connsiteX619" fmla="*/ 95786 w 4561834"/>
              <a:gd name="connsiteY619" fmla="*/ 1248275 h 4901727"/>
              <a:gd name="connsiteX620" fmla="*/ 86728 w 4561834"/>
              <a:gd name="connsiteY620" fmla="*/ 1255409 h 4901727"/>
              <a:gd name="connsiteX621" fmla="*/ 86501 w 4561834"/>
              <a:gd name="connsiteY621" fmla="*/ 1255409 h 4901727"/>
              <a:gd name="connsiteX622" fmla="*/ 119902 w 4561834"/>
              <a:gd name="connsiteY622" fmla="*/ 1237746 h 4901727"/>
              <a:gd name="connsiteX623" fmla="*/ 215122 w 4561834"/>
              <a:gd name="connsiteY623" fmla="*/ 1211478 h 4901727"/>
              <a:gd name="connsiteX624" fmla="*/ 188741 w 4561834"/>
              <a:gd name="connsiteY624" fmla="*/ 1227442 h 4901727"/>
              <a:gd name="connsiteX625" fmla="*/ 215122 w 4561834"/>
              <a:gd name="connsiteY625" fmla="*/ 1211478 h 4901727"/>
              <a:gd name="connsiteX626" fmla="*/ 175607 w 4561834"/>
              <a:gd name="connsiteY626" fmla="*/ 1133808 h 4901727"/>
              <a:gd name="connsiteX627" fmla="*/ 188515 w 4561834"/>
              <a:gd name="connsiteY627" fmla="*/ 1141054 h 4901727"/>
              <a:gd name="connsiteX628" fmla="*/ 80048 w 4561834"/>
              <a:gd name="connsiteY628" fmla="*/ 1160302 h 4901727"/>
              <a:gd name="connsiteX629" fmla="*/ 79821 w 4561834"/>
              <a:gd name="connsiteY629" fmla="*/ 1160302 h 4901727"/>
              <a:gd name="connsiteX630" fmla="*/ 113788 w 4561834"/>
              <a:gd name="connsiteY630" fmla="*/ 1142527 h 4901727"/>
              <a:gd name="connsiteX631" fmla="*/ 108806 w 4561834"/>
              <a:gd name="connsiteY631" fmla="*/ 1153848 h 4901727"/>
              <a:gd name="connsiteX632" fmla="*/ 175607 w 4561834"/>
              <a:gd name="connsiteY632" fmla="*/ 1133808 h 4901727"/>
              <a:gd name="connsiteX633" fmla="*/ 296446 w 4561834"/>
              <a:gd name="connsiteY633" fmla="*/ 1107394 h 4901727"/>
              <a:gd name="connsiteX634" fmla="*/ 278880 w 4561834"/>
              <a:gd name="connsiteY634" fmla="*/ 1118088 h 4901727"/>
              <a:gd name="connsiteX635" fmla="*/ 220670 w 4561834"/>
              <a:gd name="connsiteY635" fmla="*/ 1133468 h 4901727"/>
              <a:gd name="connsiteX636" fmla="*/ 251777 w 4561834"/>
              <a:gd name="connsiteY636" fmla="*/ 1114065 h 4901727"/>
              <a:gd name="connsiteX637" fmla="*/ 297321 w 4561834"/>
              <a:gd name="connsiteY637" fmla="*/ 1106861 h 4901727"/>
              <a:gd name="connsiteX638" fmla="*/ 296982 w 4561834"/>
              <a:gd name="connsiteY638" fmla="*/ 1107314 h 4901727"/>
              <a:gd name="connsiteX639" fmla="*/ 296446 w 4561834"/>
              <a:gd name="connsiteY639" fmla="*/ 1107394 h 4901727"/>
              <a:gd name="connsiteX640" fmla="*/ 212105 w 4561834"/>
              <a:gd name="connsiteY640" fmla="*/ 1078845 h 4901727"/>
              <a:gd name="connsiteX641" fmla="*/ 192251 w 4561834"/>
              <a:gd name="connsiteY641" fmla="*/ 1088972 h 4901727"/>
              <a:gd name="connsiteX642" fmla="*/ 212105 w 4561834"/>
              <a:gd name="connsiteY642" fmla="*/ 1078845 h 4901727"/>
              <a:gd name="connsiteX643" fmla="*/ 166628 w 4561834"/>
              <a:gd name="connsiteY643" fmla="*/ 1075193 h 4901727"/>
              <a:gd name="connsiteX644" fmla="*/ 171871 w 4561834"/>
              <a:gd name="connsiteY644" fmla="*/ 1083764 h 4901727"/>
              <a:gd name="connsiteX645" fmla="*/ 172211 w 4561834"/>
              <a:gd name="connsiteY645" fmla="*/ 1083877 h 4901727"/>
              <a:gd name="connsiteX646" fmla="*/ 147075 w 4561834"/>
              <a:gd name="connsiteY646" fmla="*/ 1089538 h 4901727"/>
              <a:gd name="connsiteX647" fmla="*/ 166628 w 4561834"/>
              <a:gd name="connsiteY647" fmla="*/ 1075193 h 4901727"/>
              <a:gd name="connsiteX648" fmla="*/ 4477931 w 4561834"/>
              <a:gd name="connsiteY648" fmla="*/ 1059549 h 4901727"/>
              <a:gd name="connsiteX649" fmla="*/ 4477931 w 4561834"/>
              <a:gd name="connsiteY649" fmla="*/ 1064418 h 4901727"/>
              <a:gd name="connsiteX650" fmla="*/ 4499103 w 4561834"/>
              <a:gd name="connsiteY650" fmla="*/ 1069626 h 4901727"/>
              <a:gd name="connsiteX651" fmla="*/ 4477931 w 4561834"/>
              <a:gd name="connsiteY651" fmla="*/ 1059549 h 4901727"/>
              <a:gd name="connsiteX652" fmla="*/ 288065 w 4561834"/>
              <a:gd name="connsiteY652" fmla="*/ 1059193 h 4901727"/>
              <a:gd name="connsiteX653" fmla="*/ 299359 w 4561834"/>
              <a:gd name="connsiteY653" fmla="*/ 1066215 h 4901727"/>
              <a:gd name="connsiteX654" fmla="*/ 299699 w 4561834"/>
              <a:gd name="connsiteY654" fmla="*/ 1066328 h 4901727"/>
              <a:gd name="connsiteX655" fmla="*/ 253165 w 4561834"/>
              <a:gd name="connsiteY655" fmla="*/ 1076404 h 4901727"/>
              <a:gd name="connsiteX656" fmla="*/ 288065 w 4561834"/>
              <a:gd name="connsiteY656" fmla="*/ 1059193 h 4901727"/>
              <a:gd name="connsiteX657" fmla="*/ 83218 w 4561834"/>
              <a:gd name="connsiteY657" fmla="*/ 1057836 h 4901727"/>
              <a:gd name="connsiteX658" fmla="*/ 83558 w 4561834"/>
              <a:gd name="connsiteY658" fmla="*/ 1057949 h 4901727"/>
              <a:gd name="connsiteX659" fmla="*/ 42685 w 4561834"/>
              <a:gd name="connsiteY659" fmla="*/ 1077310 h 4901727"/>
              <a:gd name="connsiteX660" fmla="*/ 83218 w 4561834"/>
              <a:gd name="connsiteY660" fmla="*/ 1057836 h 4901727"/>
              <a:gd name="connsiteX661" fmla="*/ 366500 w 4561834"/>
              <a:gd name="connsiteY661" fmla="*/ 1046740 h 4901727"/>
              <a:gd name="connsiteX662" fmla="*/ 374199 w 4561834"/>
              <a:gd name="connsiteY662" fmla="*/ 1065422 h 4901727"/>
              <a:gd name="connsiteX663" fmla="*/ 334798 w 4561834"/>
              <a:gd name="connsiteY663" fmla="*/ 1073801 h 4901727"/>
              <a:gd name="connsiteX664" fmla="*/ 366500 w 4561834"/>
              <a:gd name="connsiteY664" fmla="*/ 1046740 h 4901727"/>
              <a:gd name="connsiteX665" fmla="*/ 106421 w 4561834"/>
              <a:gd name="connsiteY665" fmla="*/ 1042504 h 4901727"/>
              <a:gd name="connsiteX666" fmla="*/ 106202 w 4561834"/>
              <a:gd name="connsiteY666" fmla="*/ 1042664 h 4901727"/>
              <a:gd name="connsiteX667" fmla="*/ 106202 w 4561834"/>
              <a:gd name="connsiteY667" fmla="*/ 1042551 h 4901727"/>
              <a:gd name="connsiteX668" fmla="*/ 481873 w 4561834"/>
              <a:gd name="connsiteY668" fmla="*/ 1023530 h 4901727"/>
              <a:gd name="connsiteX669" fmla="*/ 461946 w 4561834"/>
              <a:gd name="connsiteY669" fmla="*/ 1037230 h 4901727"/>
              <a:gd name="connsiteX670" fmla="*/ 462286 w 4561834"/>
              <a:gd name="connsiteY670" fmla="*/ 1037682 h 4901727"/>
              <a:gd name="connsiteX671" fmla="*/ 481873 w 4561834"/>
              <a:gd name="connsiteY671" fmla="*/ 1023530 h 4901727"/>
              <a:gd name="connsiteX672" fmla="*/ 4474251 w 4561834"/>
              <a:gd name="connsiteY672" fmla="*/ 1019384 h 4901727"/>
              <a:gd name="connsiteX673" fmla="*/ 4486309 w 4561834"/>
              <a:gd name="connsiteY673" fmla="*/ 1025583 h 4901727"/>
              <a:gd name="connsiteX674" fmla="*/ 4466948 w 4561834"/>
              <a:gd name="connsiteY674" fmla="*/ 1025583 h 4901727"/>
              <a:gd name="connsiteX675" fmla="*/ 4474251 w 4561834"/>
              <a:gd name="connsiteY675" fmla="*/ 1019384 h 4901727"/>
              <a:gd name="connsiteX676" fmla="*/ 223840 w 4561834"/>
              <a:gd name="connsiteY676" fmla="*/ 1011415 h 4901727"/>
              <a:gd name="connsiteX677" fmla="*/ 167823 w 4561834"/>
              <a:gd name="connsiteY677" fmla="*/ 1029148 h 4901727"/>
              <a:gd name="connsiteX678" fmla="*/ 106421 w 4561834"/>
              <a:gd name="connsiteY678" fmla="*/ 1042504 h 4901727"/>
              <a:gd name="connsiteX679" fmla="*/ 116592 w 4561834"/>
              <a:gd name="connsiteY679" fmla="*/ 1035015 h 4901727"/>
              <a:gd name="connsiteX680" fmla="*/ 162813 w 4561834"/>
              <a:gd name="connsiteY680" fmla="*/ 1024888 h 4901727"/>
              <a:gd name="connsiteX681" fmla="*/ 223840 w 4561834"/>
              <a:gd name="connsiteY681" fmla="*/ 1011415 h 4901727"/>
              <a:gd name="connsiteX682" fmla="*/ 525826 w 4561834"/>
              <a:gd name="connsiteY682" fmla="*/ 1010417 h 4901727"/>
              <a:gd name="connsiteX683" fmla="*/ 491610 w 4561834"/>
              <a:gd name="connsiteY683" fmla="*/ 1036211 h 4901727"/>
              <a:gd name="connsiteX684" fmla="*/ 491950 w 4561834"/>
              <a:gd name="connsiteY684" fmla="*/ 1036663 h 4901727"/>
              <a:gd name="connsiteX685" fmla="*/ 537239 w 4561834"/>
              <a:gd name="connsiteY685" fmla="*/ 1017529 h 4901727"/>
              <a:gd name="connsiteX686" fmla="*/ 525826 w 4561834"/>
              <a:gd name="connsiteY686" fmla="*/ 1010417 h 4901727"/>
              <a:gd name="connsiteX687" fmla="*/ 270488 w 4561834"/>
              <a:gd name="connsiteY687" fmla="*/ 1001338 h 4901727"/>
              <a:gd name="connsiteX688" fmla="*/ 279772 w 4561834"/>
              <a:gd name="connsiteY688" fmla="*/ 1009490 h 4901727"/>
              <a:gd name="connsiteX689" fmla="*/ 253504 w 4561834"/>
              <a:gd name="connsiteY689" fmla="*/ 1010057 h 4901727"/>
              <a:gd name="connsiteX690" fmla="*/ 270488 w 4561834"/>
              <a:gd name="connsiteY690" fmla="*/ 1001338 h 4901727"/>
              <a:gd name="connsiteX691" fmla="*/ 484364 w 4561834"/>
              <a:gd name="connsiteY691" fmla="*/ 962390 h 4901727"/>
              <a:gd name="connsiteX692" fmla="*/ 452888 w 4561834"/>
              <a:gd name="connsiteY692" fmla="*/ 973712 h 4901727"/>
              <a:gd name="connsiteX693" fmla="*/ 484364 w 4561834"/>
              <a:gd name="connsiteY693" fmla="*/ 962390 h 4901727"/>
              <a:gd name="connsiteX694" fmla="*/ 38609 w 4561834"/>
              <a:gd name="connsiteY694" fmla="*/ 961031 h 4901727"/>
              <a:gd name="connsiteX695" fmla="*/ 0 w 4561834"/>
              <a:gd name="connsiteY695" fmla="*/ 974731 h 4901727"/>
              <a:gd name="connsiteX696" fmla="*/ 38609 w 4561834"/>
              <a:gd name="connsiteY696" fmla="*/ 961031 h 4901727"/>
              <a:gd name="connsiteX697" fmla="*/ 444057 w 4561834"/>
              <a:gd name="connsiteY697" fmla="*/ 949709 h 4901727"/>
              <a:gd name="connsiteX698" fmla="*/ 418922 w 4561834"/>
              <a:gd name="connsiteY698" fmla="*/ 954917 h 4901727"/>
              <a:gd name="connsiteX699" fmla="*/ 420733 w 4561834"/>
              <a:gd name="connsiteY699" fmla="*/ 964541 h 4901727"/>
              <a:gd name="connsiteX700" fmla="*/ 444057 w 4561834"/>
              <a:gd name="connsiteY700" fmla="*/ 949709 h 4901727"/>
              <a:gd name="connsiteX701" fmla="*/ 159869 w 4561834"/>
              <a:gd name="connsiteY701" fmla="*/ 943934 h 4901727"/>
              <a:gd name="connsiteX702" fmla="*/ 94880 w 4561834"/>
              <a:gd name="connsiteY702" fmla="*/ 958541 h 4901727"/>
              <a:gd name="connsiteX703" fmla="*/ 159869 w 4561834"/>
              <a:gd name="connsiteY703" fmla="*/ 943934 h 4901727"/>
              <a:gd name="connsiteX704" fmla="*/ 429225 w 4561834"/>
              <a:gd name="connsiteY704" fmla="*/ 932499 h 4901727"/>
              <a:gd name="connsiteX705" fmla="*/ 385861 w 4561834"/>
              <a:gd name="connsiteY705" fmla="*/ 941331 h 4901727"/>
              <a:gd name="connsiteX706" fmla="*/ 429225 w 4561834"/>
              <a:gd name="connsiteY706" fmla="*/ 932499 h 4901727"/>
              <a:gd name="connsiteX707" fmla="*/ 100088 w 4561834"/>
              <a:gd name="connsiteY707" fmla="*/ 845545 h 4901727"/>
              <a:gd name="connsiteX708" fmla="*/ 38382 w 4561834"/>
              <a:gd name="connsiteY708" fmla="*/ 859357 h 4901727"/>
              <a:gd name="connsiteX709" fmla="*/ 100088 w 4561834"/>
              <a:gd name="connsiteY709" fmla="*/ 845545 h 4901727"/>
              <a:gd name="connsiteX710" fmla="*/ 387672 w 4561834"/>
              <a:gd name="connsiteY710" fmla="*/ 803879 h 4901727"/>
              <a:gd name="connsiteX711" fmla="*/ 390616 w 4561834"/>
              <a:gd name="connsiteY711" fmla="*/ 818371 h 4901727"/>
              <a:gd name="connsiteX712" fmla="*/ 381332 w 4561834"/>
              <a:gd name="connsiteY712" fmla="*/ 810219 h 4901727"/>
              <a:gd name="connsiteX713" fmla="*/ 371482 w 4561834"/>
              <a:gd name="connsiteY713" fmla="*/ 817239 h 4901727"/>
              <a:gd name="connsiteX714" fmla="*/ 387672 w 4561834"/>
              <a:gd name="connsiteY714" fmla="*/ 803879 h 4901727"/>
              <a:gd name="connsiteX715" fmla="*/ 595548 w 4561834"/>
              <a:gd name="connsiteY715" fmla="*/ 802973 h 4901727"/>
              <a:gd name="connsiteX716" fmla="*/ 555694 w 4561834"/>
              <a:gd name="connsiteY716" fmla="*/ 830939 h 4901727"/>
              <a:gd name="connsiteX717" fmla="*/ 562035 w 4561834"/>
              <a:gd name="connsiteY717" fmla="*/ 824712 h 4901727"/>
              <a:gd name="connsiteX718" fmla="*/ 422658 w 4561834"/>
              <a:gd name="connsiteY718" fmla="*/ 827316 h 4901727"/>
              <a:gd name="connsiteX719" fmla="*/ 595548 w 4561834"/>
              <a:gd name="connsiteY719" fmla="*/ 802973 h 4901727"/>
              <a:gd name="connsiteX720" fmla="*/ 750210 w 4561834"/>
              <a:gd name="connsiteY720" fmla="*/ 783499 h 4901727"/>
              <a:gd name="connsiteX721" fmla="*/ 609248 w 4561834"/>
              <a:gd name="connsiteY721" fmla="*/ 815541 h 4901727"/>
              <a:gd name="connsiteX722" fmla="*/ 600077 w 4561834"/>
              <a:gd name="connsiteY722" fmla="*/ 807162 h 4901727"/>
              <a:gd name="connsiteX723" fmla="*/ 750210 w 4561834"/>
              <a:gd name="connsiteY723" fmla="*/ 783499 h 4901727"/>
              <a:gd name="connsiteX724" fmla="*/ 819521 w 4561834"/>
              <a:gd name="connsiteY724" fmla="*/ 765273 h 4901727"/>
              <a:gd name="connsiteX725" fmla="*/ 826521 w 4561834"/>
              <a:gd name="connsiteY725" fmla="*/ 766515 h 4901727"/>
              <a:gd name="connsiteX726" fmla="*/ 825146 w 4561834"/>
              <a:gd name="connsiteY726" fmla="*/ 774250 h 4901727"/>
              <a:gd name="connsiteX727" fmla="*/ 827288 w 4561834"/>
              <a:gd name="connsiteY727" fmla="*/ 773839 h 4901727"/>
              <a:gd name="connsiteX728" fmla="*/ 844947 w 4561834"/>
              <a:gd name="connsiteY728" fmla="*/ 771205 h 4901727"/>
              <a:gd name="connsiteX729" fmla="*/ 846788 w 4561834"/>
              <a:gd name="connsiteY729" fmla="*/ 775573 h 4901727"/>
              <a:gd name="connsiteX730" fmla="*/ 840011 w 4561834"/>
              <a:gd name="connsiteY730" fmla="*/ 776802 h 4901727"/>
              <a:gd name="connsiteX731" fmla="*/ 840239 w 4561834"/>
              <a:gd name="connsiteY731" fmla="*/ 776845 h 4901727"/>
              <a:gd name="connsiteX732" fmla="*/ 833796 w 4561834"/>
              <a:gd name="connsiteY732" fmla="*/ 779946 h 4901727"/>
              <a:gd name="connsiteX733" fmla="*/ 819186 w 4561834"/>
              <a:gd name="connsiteY733" fmla="*/ 780579 h 4901727"/>
              <a:gd name="connsiteX734" fmla="*/ 803085 w 4561834"/>
              <a:gd name="connsiteY734" fmla="*/ 783499 h 4901727"/>
              <a:gd name="connsiteX735" fmla="*/ 809425 w 4561834"/>
              <a:gd name="connsiteY735" fmla="*/ 777272 h 4901727"/>
              <a:gd name="connsiteX736" fmla="*/ 812611 w 4561834"/>
              <a:gd name="connsiteY736" fmla="*/ 776660 h 4901727"/>
              <a:gd name="connsiteX737" fmla="*/ 807726 w 4561834"/>
              <a:gd name="connsiteY737" fmla="*/ 773422 h 4901727"/>
              <a:gd name="connsiteX738" fmla="*/ 800367 w 4561834"/>
              <a:gd name="connsiteY738" fmla="*/ 779196 h 4901727"/>
              <a:gd name="connsiteX739" fmla="*/ 800367 w 4561834"/>
              <a:gd name="connsiteY739" fmla="*/ 778743 h 4901727"/>
              <a:gd name="connsiteX740" fmla="*/ 819521 w 4561834"/>
              <a:gd name="connsiteY740" fmla="*/ 765273 h 4901727"/>
              <a:gd name="connsiteX741" fmla="*/ 651820 w 4561834"/>
              <a:gd name="connsiteY741" fmla="*/ 761420 h 4901727"/>
              <a:gd name="connsiteX742" fmla="*/ 651820 w 4561834"/>
              <a:gd name="connsiteY742" fmla="*/ 761760 h 4901727"/>
              <a:gd name="connsiteX743" fmla="*/ 650860 w 4561834"/>
              <a:gd name="connsiteY743" fmla="*/ 761660 h 4901727"/>
              <a:gd name="connsiteX744" fmla="*/ 624901 w 4561834"/>
              <a:gd name="connsiteY744" fmla="*/ 758958 h 4901727"/>
              <a:gd name="connsiteX745" fmla="*/ 650860 w 4561834"/>
              <a:gd name="connsiteY745" fmla="*/ 761660 h 4901727"/>
              <a:gd name="connsiteX746" fmla="*/ 628171 w 4561834"/>
              <a:gd name="connsiteY746" fmla="*/ 767322 h 4901727"/>
              <a:gd name="connsiteX747" fmla="*/ 597134 w 4561834"/>
              <a:gd name="connsiteY747" fmla="*/ 771950 h 4901727"/>
              <a:gd name="connsiteX748" fmla="*/ 624901 w 4561834"/>
              <a:gd name="connsiteY748" fmla="*/ 758958 h 4901727"/>
              <a:gd name="connsiteX749" fmla="*/ 887364 w 4561834"/>
              <a:gd name="connsiteY749" fmla="*/ 753141 h 4901727"/>
              <a:gd name="connsiteX750" fmla="*/ 900682 w 4561834"/>
              <a:gd name="connsiteY750" fmla="*/ 754061 h 4901727"/>
              <a:gd name="connsiteX751" fmla="*/ 879736 w 4561834"/>
              <a:gd name="connsiteY751" fmla="*/ 766062 h 4901727"/>
              <a:gd name="connsiteX752" fmla="*/ 887364 w 4561834"/>
              <a:gd name="connsiteY752" fmla="*/ 753141 h 4901727"/>
              <a:gd name="connsiteX753" fmla="*/ 1034005 w 4561834"/>
              <a:gd name="connsiteY753" fmla="*/ 729829 h 4901727"/>
              <a:gd name="connsiteX754" fmla="*/ 1031861 w 4561834"/>
              <a:gd name="connsiteY754" fmla="*/ 732012 h 4901727"/>
              <a:gd name="connsiteX755" fmla="*/ 1035529 w 4561834"/>
              <a:gd name="connsiteY755" fmla="*/ 731416 h 4901727"/>
              <a:gd name="connsiteX756" fmla="*/ 919024 w 4561834"/>
              <a:gd name="connsiteY756" fmla="*/ 717377 h 4901727"/>
              <a:gd name="connsiteX757" fmla="*/ 919024 w 4561834"/>
              <a:gd name="connsiteY757" fmla="*/ 718056 h 4901727"/>
              <a:gd name="connsiteX758" fmla="*/ 931818 w 4561834"/>
              <a:gd name="connsiteY758" fmla="*/ 725982 h 4901727"/>
              <a:gd name="connsiteX759" fmla="*/ 907023 w 4561834"/>
              <a:gd name="connsiteY759" fmla="*/ 735266 h 4901727"/>
              <a:gd name="connsiteX760" fmla="*/ 919024 w 4561834"/>
              <a:gd name="connsiteY760" fmla="*/ 717377 h 4901727"/>
              <a:gd name="connsiteX761" fmla="*/ 828673 w 4561834"/>
              <a:gd name="connsiteY761" fmla="*/ 671069 h 4901727"/>
              <a:gd name="connsiteX762" fmla="*/ 824257 w 4561834"/>
              <a:gd name="connsiteY762" fmla="*/ 681485 h 4901727"/>
              <a:gd name="connsiteX763" fmla="*/ 874754 w 4561834"/>
              <a:gd name="connsiteY763" fmla="*/ 671408 h 4901727"/>
              <a:gd name="connsiteX764" fmla="*/ 883925 w 4561834"/>
              <a:gd name="connsiteY764" fmla="*/ 680466 h 4901727"/>
              <a:gd name="connsiteX765" fmla="*/ 802858 w 4561834"/>
              <a:gd name="connsiteY765" fmla="*/ 684203 h 4901727"/>
              <a:gd name="connsiteX766" fmla="*/ 802858 w 4561834"/>
              <a:gd name="connsiteY766" fmla="*/ 683750 h 4901727"/>
              <a:gd name="connsiteX767" fmla="*/ 828673 w 4561834"/>
              <a:gd name="connsiteY767" fmla="*/ 671069 h 4901727"/>
              <a:gd name="connsiteX768" fmla="*/ 966464 w 4561834"/>
              <a:gd name="connsiteY768" fmla="*/ 660312 h 4901727"/>
              <a:gd name="connsiteX769" fmla="*/ 966464 w 4561834"/>
              <a:gd name="connsiteY769" fmla="*/ 660426 h 4901727"/>
              <a:gd name="connsiteX770" fmla="*/ 908154 w 4561834"/>
              <a:gd name="connsiteY770" fmla="*/ 678541 h 4901727"/>
              <a:gd name="connsiteX771" fmla="*/ 966464 w 4561834"/>
              <a:gd name="connsiteY771" fmla="*/ 660312 h 4901727"/>
              <a:gd name="connsiteX772" fmla="*/ 888907 w 4561834"/>
              <a:gd name="connsiteY772" fmla="*/ 630648 h 4901727"/>
              <a:gd name="connsiteX773" fmla="*/ 889137 w 4561834"/>
              <a:gd name="connsiteY773" fmla="*/ 630648 h 4901727"/>
              <a:gd name="connsiteX774" fmla="*/ 888907 w 4561834"/>
              <a:gd name="connsiteY774" fmla="*/ 630761 h 4901727"/>
              <a:gd name="connsiteX775" fmla="*/ 903866 w 4561834"/>
              <a:gd name="connsiteY775" fmla="*/ 623416 h 4901727"/>
              <a:gd name="connsiteX776" fmla="*/ 908721 w 4561834"/>
              <a:gd name="connsiteY776" fmla="*/ 625666 h 4901727"/>
              <a:gd name="connsiteX777" fmla="*/ 903569 w 4561834"/>
              <a:gd name="connsiteY777" fmla="*/ 630662 h 4901727"/>
              <a:gd name="connsiteX778" fmla="*/ 889137 w 4561834"/>
              <a:gd name="connsiteY778" fmla="*/ 630648 h 4901727"/>
              <a:gd name="connsiteX779" fmla="*/ 874527 w 4561834"/>
              <a:gd name="connsiteY779" fmla="*/ 621590 h 4901727"/>
              <a:gd name="connsiteX780" fmla="*/ 874527 w 4561834"/>
              <a:gd name="connsiteY780" fmla="*/ 622043 h 4901727"/>
              <a:gd name="connsiteX781" fmla="*/ 874365 w 4561834"/>
              <a:gd name="connsiteY781" fmla="*/ 621607 h 4901727"/>
              <a:gd name="connsiteX782" fmla="*/ 969068 w 4561834"/>
              <a:gd name="connsiteY782" fmla="*/ 619439 h 4901727"/>
              <a:gd name="connsiteX783" fmla="*/ 969068 w 4561834"/>
              <a:gd name="connsiteY783" fmla="*/ 619892 h 4901727"/>
              <a:gd name="connsiteX784" fmla="*/ 968650 w 4561834"/>
              <a:gd name="connsiteY784" fmla="*/ 619476 h 4901727"/>
              <a:gd name="connsiteX785" fmla="*/ 871101 w 4561834"/>
              <a:gd name="connsiteY785" fmla="*/ 612832 h 4901727"/>
              <a:gd name="connsiteX786" fmla="*/ 874365 w 4561834"/>
              <a:gd name="connsiteY786" fmla="*/ 621607 h 4901727"/>
              <a:gd name="connsiteX787" fmla="*/ 855959 w 4561834"/>
              <a:gd name="connsiteY787" fmla="*/ 623515 h 4901727"/>
              <a:gd name="connsiteX788" fmla="*/ 871101 w 4561834"/>
              <a:gd name="connsiteY788" fmla="*/ 612832 h 4901727"/>
              <a:gd name="connsiteX789" fmla="*/ 960803 w 4561834"/>
              <a:gd name="connsiteY789" fmla="*/ 611666 h 4901727"/>
              <a:gd name="connsiteX790" fmla="*/ 968650 w 4561834"/>
              <a:gd name="connsiteY790" fmla="*/ 619476 h 4901727"/>
              <a:gd name="connsiteX791" fmla="*/ 959083 w 4561834"/>
              <a:gd name="connsiteY791" fmla="*/ 620327 h 4901727"/>
              <a:gd name="connsiteX792" fmla="*/ 934309 w 4561834"/>
              <a:gd name="connsiteY792" fmla="*/ 624308 h 4901727"/>
              <a:gd name="connsiteX793" fmla="*/ 960803 w 4561834"/>
              <a:gd name="connsiteY793" fmla="*/ 611666 h 4901727"/>
              <a:gd name="connsiteX794" fmla="*/ 1019225 w 4561834"/>
              <a:gd name="connsiteY794" fmla="*/ 607891 h 4901727"/>
              <a:gd name="connsiteX795" fmla="*/ 1024887 w 4561834"/>
              <a:gd name="connsiteY795" fmla="*/ 627138 h 4901727"/>
              <a:gd name="connsiteX796" fmla="*/ 995336 w 4561834"/>
              <a:gd name="connsiteY796" fmla="*/ 631214 h 4901727"/>
              <a:gd name="connsiteX797" fmla="*/ 1019225 w 4561834"/>
              <a:gd name="connsiteY797" fmla="*/ 607891 h 4901727"/>
              <a:gd name="connsiteX798" fmla="*/ 1105274 w 4561834"/>
              <a:gd name="connsiteY798" fmla="*/ 594191 h 4901727"/>
              <a:gd name="connsiteX799" fmla="*/ 1091008 w 4561834"/>
              <a:gd name="connsiteY799" fmla="*/ 606419 h 4901727"/>
              <a:gd name="connsiteX800" fmla="*/ 1090782 w 4561834"/>
              <a:gd name="connsiteY800" fmla="*/ 606759 h 4901727"/>
              <a:gd name="connsiteX801" fmla="*/ 1105274 w 4561834"/>
              <a:gd name="connsiteY801" fmla="*/ 594191 h 4901727"/>
              <a:gd name="connsiteX802" fmla="*/ 1138726 w 4561834"/>
              <a:gd name="connsiteY802" fmla="*/ 584291 h 4901727"/>
              <a:gd name="connsiteX803" fmla="*/ 1113426 w 4561834"/>
              <a:gd name="connsiteY803" fmla="*/ 607664 h 4901727"/>
              <a:gd name="connsiteX804" fmla="*/ 1113426 w 4561834"/>
              <a:gd name="connsiteY804" fmla="*/ 608004 h 4901727"/>
              <a:gd name="connsiteX805" fmla="*/ 1147393 w 4561834"/>
              <a:gd name="connsiteY805" fmla="*/ 592379 h 4901727"/>
              <a:gd name="connsiteX806" fmla="*/ 1138726 w 4561834"/>
              <a:gd name="connsiteY806" fmla="*/ 584291 h 4901727"/>
              <a:gd name="connsiteX807" fmla="*/ 811676 w 4561834"/>
              <a:gd name="connsiteY807" fmla="*/ 583563 h 4901727"/>
              <a:gd name="connsiteX808" fmla="*/ 805688 w 4561834"/>
              <a:gd name="connsiteY808" fmla="*/ 591523 h 4901727"/>
              <a:gd name="connsiteX809" fmla="*/ 781232 w 4561834"/>
              <a:gd name="connsiteY809" fmla="*/ 596682 h 4901727"/>
              <a:gd name="connsiteX810" fmla="*/ 793276 w 4561834"/>
              <a:gd name="connsiteY810" fmla="*/ 584383 h 4901727"/>
              <a:gd name="connsiteX811" fmla="*/ 812029 w 4561834"/>
              <a:gd name="connsiteY811" fmla="*/ 583095 h 4901727"/>
              <a:gd name="connsiteX812" fmla="*/ 812029 w 4561834"/>
              <a:gd name="connsiteY812" fmla="*/ 583548 h 4901727"/>
              <a:gd name="connsiteX813" fmla="*/ 811676 w 4561834"/>
              <a:gd name="connsiteY813" fmla="*/ 583563 h 4901727"/>
              <a:gd name="connsiteX814" fmla="*/ 4498155 w 4561834"/>
              <a:gd name="connsiteY814" fmla="*/ 565915 h 4901727"/>
              <a:gd name="connsiteX815" fmla="*/ 4508501 w 4561834"/>
              <a:gd name="connsiteY815" fmla="*/ 578808 h 4901727"/>
              <a:gd name="connsiteX816" fmla="*/ 4485403 w 4561834"/>
              <a:gd name="connsiteY816" fmla="*/ 568618 h 4901727"/>
              <a:gd name="connsiteX817" fmla="*/ 4485856 w 4561834"/>
              <a:gd name="connsiteY817" fmla="*/ 568732 h 4901727"/>
              <a:gd name="connsiteX818" fmla="*/ 4498155 w 4561834"/>
              <a:gd name="connsiteY818" fmla="*/ 565915 h 4901727"/>
              <a:gd name="connsiteX819" fmla="*/ 4468048 w 4561834"/>
              <a:gd name="connsiteY819" fmla="*/ 564445 h 4901727"/>
              <a:gd name="connsiteX820" fmla="*/ 4470532 w 4561834"/>
              <a:gd name="connsiteY820" fmla="*/ 567803 h 4901727"/>
              <a:gd name="connsiteX821" fmla="*/ 4467733 w 4561834"/>
              <a:gd name="connsiteY821" fmla="*/ 565064 h 4901727"/>
              <a:gd name="connsiteX822" fmla="*/ 915061 w 4561834"/>
              <a:gd name="connsiteY822" fmla="*/ 557167 h 4901727"/>
              <a:gd name="connsiteX823" fmla="*/ 829352 w 4561834"/>
              <a:gd name="connsiteY823" fmla="*/ 571773 h 4901727"/>
              <a:gd name="connsiteX824" fmla="*/ 870338 w 4561834"/>
              <a:gd name="connsiteY824" fmla="*/ 562488 h 4901727"/>
              <a:gd name="connsiteX825" fmla="*/ 892417 w 4561834"/>
              <a:gd name="connsiteY825" fmla="*/ 560337 h 4901727"/>
              <a:gd name="connsiteX826" fmla="*/ 949028 w 4561834"/>
              <a:gd name="connsiteY826" fmla="*/ 552412 h 4901727"/>
              <a:gd name="connsiteX827" fmla="*/ 955708 w 4561834"/>
              <a:gd name="connsiteY827" fmla="*/ 561583 h 4901727"/>
              <a:gd name="connsiteX828" fmla="*/ 936573 w 4561834"/>
              <a:gd name="connsiteY828" fmla="*/ 559205 h 4901727"/>
              <a:gd name="connsiteX829" fmla="*/ 949028 w 4561834"/>
              <a:gd name="connsiteY829" fmla="*/ 552412 h 4901727"/>
              <a:gd name="connsiteX830" fmla="*/ 1105840 w 4561834"/>
              <a:gd name="connsiteY830" fmla="*/ 533730 h 4901727"/>
              <a:gd name="connsiteX831" fmla="*/ 1083196 w 4561834"/>
              <a:gd name="connsiteY831" fmla="*/ 542221 h 4901727"/>
              <a:gd name="connsiteX832" fmla="*/ 1083196 w 4561834"/>
              <a:gd name="connsiteY832" fmla="*/ 542561 h 4901727"/>
              <a:gd name="connsiteX833" fmla="*/ 1105840 w 4561834"/>
              <a:gd name="connsiteY833" fmla="*/ 533730 h 4901727"/>
              <a:gd name="connsiteX834" fmla="*/ 1076403 w 4561834"/>
              <a:gd name="connsiteY834" fmla="*/ 518219 h 4901727"/>
              <a:gd name="connsiteX835" fmla="*/ 1057834 w 4561834"/>
              <a:gd name="connsiteY835" fmla="*/ 521389 h 4901727"/>
              <a:gd name="connsiteX836" fmla="*/ 1059419 w 4561834"/>
              <a:gd name="connsiteY836" fmla="*/ 531239 h 4901727"/>
              <a:gd name="connsiteX837" fmla="*/ 1076403 w 4561834"/>
              <a:gd name="connsiteY837" fmla="*/ 518219 h 4901727"/>
              <a:gd name="connsiteX838" fmla="*/ 3228318 w 4561834"/>
              <a:gd name="connsiteY838" fmla="*/ 515331 h 4901727"/>
              <a:gd name="connsiteX839" fmla="*/ 3222416 w 4561834"/>
              <a:gd name="connsiteY839" fmla="*/ 518445 h 4901727"/>
              <a:gd name="connsiteX840" fmla="*/ 3222869 w 4561834"/>
              <a:gd name="connsiteY840" fmla="*/ 518332 h 4901727"/>
              <a:gd name="connsiteX841" fmla="*/ 3238380 w 4561834"/>
              <a:gd name="connsiteY841" fmla="*/ 518332 h 4901727"/>
              <a:gd name="connsiteX842" fmla="*/ 3228318 w 4561834"/>
              <a:gd name="connsiteY842" fmla="*/ 515331 h 4901727"/>
              <a:gd name="connsiteX843" fmla="*/ 4041459 w 4561834"/>
              <a:gd name="connsiteY843" fmla="*/ 512785 h 4901727"/>
              <a:gd name="connsiteX844" fmla="*/ 4032866 w 4561834"/>
              <a:gd name="connsiteY844" fmla="*/ 515995 h 4901727"/>
              <a:gd name="connsiteX845" fmla="*/ 4032628 w 4561834"/>
              <a:gd name="connsiteY845" fmla="*/ 515857 h 4901727"/>
              <a:gd name="connsiteX846" fmla="*/ 4032628 w 4561834"/>
              <a:gd name="connsiteY846" fmla="*/ 516083 h 4901727"/>
              <a:gd name="connsiteX847" fmla="*/ 4032866 w 4561834"/>
              <a:gd name="connsiteY847" fmla="*/ 515995 h 4901727"/>
              <a:gd name="connsiteX848" fmla="*/ 4042308 w 4561834"/>
              <a:gd name="connsiteY848" fmla="*/ 521461 h 4901727"/>
              <a:gd name="connsiteX849" fmla="*/ 4056065 w 4561834"/>
              <a:gd name="connsiteY849" fmla="*/ 515857 h 4901727"/>
              <a:gd name="connsiteX850" fmla="*/ 4041459 w 4561834"/>
              <a:gd name="connsiteY850" fmla="*/ 512785 h 4901727"/>
              <a:gd name="connsiteX851" fmla="*/ 3030676 w 4561834"/>
              <a:gd name="connsiteY851" fmla="*/ 510918 h 4901727"/>
              <a:gd name="connsiteX852" fmla="*/ 3029598 w 4561834"/>
              <a:gd name="connsiteY852" fmla="*/ 512444 h 4901727"/>
              <a:gd name="connsiteX853" fmla="*/ 3030577 w 4561834"/>
              <a:gd name="connsiteY853" fmla="*/ 513502 h 4901727"/>
              <a:gd name="connsiteX854" fmla="*/ 3183476 w 4561834"/>
              <a:gd name="connsiteY854" fmla="*/ 507887 h 4901727"/>
              <a:gd name="connsiteX855" fmla="*/ 3175089 w 4561834"/>
              <a:gd name="connsiteY855" fmla="*/ 513350 h 4901727"/>
              <a:gd name="connsiteX856" fmla="*/ 3178486 w 4561834"/>
              <a:gd name="connsiteY856" fmla="*/ 517879 h 4901727"/>
              <a:gd name="connsiteX857" fmla="*/ 3178939 w 4561834"/>
              <a:gd name="connsiteY857" fmla="*/ 518332 h 4901727"/>
              <a:gd name="connsiteX858" fmla="*/ 3183476 w 4561834"/>
              <a:gd name="connsiteY858" fmla="*/ 507887 h 4901727"/>
              <a:gd name="connsiteX859" fmla="*/ 3972918 w 4561834"/>
              <a:gd name="connsiteY859" fmla="*/ 505285 h 4901727"/>
              <a:gd name="connsiteX860" fmla="*/ 3960392 w 4561834"/>
              <a:gd name="connsiteY860" fmla="*/ 510875 h 4901727"/>
              <a:gd name="connsiteX861" fmla="*/ 3966167 w 4561834"/>
              <a:gd name="connsiteY861" fmla="*/ 516083 h 4901727"/>
              <a:gd name="connsiteX862" fmla="*/ 3966167 w 4561834"/>
              <a:gd name="connsiteY862" fmla="*/ 515857 h 4901727"/>
              <a:gd name="connsiteX863" fmla="*/ 3972918 w 4561834"/>
              <a:gd name="connsiteY863" fmla="*/ 505285 h 4901727"/>
              <a:gd name="connsiteX864" fmla="*/ 3037680 w 4561834"/>
              <a:gd name="connsiteY864" fmla="*/ 501004 h 4901727"/>
              <a:gd name="connsiteX865" fmla="*/ 3031636 w 4561834"/>
              <a:gd name="connsiteY865" fmla="*/ 509560 h 4901727"/>
              <a:gd name="connsiteX866" fmla="*/ 3041742 w 4561834"/>
              <a:gd name="connsiteY866" fmla="*/ 511255 h 4901727"/>
              <a:gd name="connsiteX867" fmla="*/ 3071717 w 4561834"/>
              <a:gd name="connsiteY867" fmla="*/ 516860 h 4901727"/>
              <a:gd name="connsiteX868" fmla="*/ 1039354 w 4561834"/>
              <a:gd name="connsiteY868" fmla="*/ 498732 h 4901727"/>
              <a:gd name="connsiteX869" fmla="*/ 1065307 w 4561834"/>
              <a:gd name="connsiteY869" fmla="*/ 499990 h 4901727"/>
              <a:gd name="connsiteX870" fmla="*/ 1033491 w 4561834"/>
              <a:gd name="connsiteY870" fmla="*/ 505311 h 4901727"/>
              <a:gd name="connsiteX871" fmla="*/ 1039354 w 4561834"/>
              <a:gd name="connsiteY871" fmla="*/ 498732 h 4901727"/>
              <a:gd name="connsiteX872" fmla="*/ 3130089 w 4561834"/>
              <a:gd name="connsiteY872" fmla="*/ 497962 h 4901727"/>
              <a:gd name="connsiteX873" fmla="*/ 3124932 w 4561834"/>
              <a:gd name="connsiteY873" fmla="*/ 502707 h 4901727"/>
              <a:gd name="connsiteX874" fmla="*/ 3138632 w 4561834"/>
              <a:gd name="connsiteY874" fmla="*/ 507349 h 4901727"/>
              <a:gd name="connsiteX875" fmla="*/ 3139085 w 4561834"/>
              <a:gd name="connsiteY875" fmla="*/ 507802 h 4901727"/>
              <a:gd name="connsiteX876" fmla="*/ 3130089 w 4561834"/>
              <a:gd name="connsiteY876" fmla="*/ 497962 h 4901727"/>
              <a:gd name="connsiteX877" fmla="*/ 3891788 w 4561834"/>
              <a:gd name="connsiteY877" fmla="*/ 496036 h 4901727"/>
              <a:gd name="connsiteX878" fmla="*/ 3884194 w 4561834"/>
              <a:gd name="connsiteY878" fmla="*/ 500799 h 4901727"/>
              <a:gd name="connsiteX879" fmla="*/ 3905593 w 4561834"/>
              <a:gd name="connsiteY879" fmla="*/ 505780 h 4901727"/>
              <a:gd name="connsiteX880" fmla="*/ 3891788 w 4561834"/>
              <a:gd name="connsiteY880" fmla="*/ 496036 h 4901727"/>
              <a:gd name="connsiteX881" fmla="*/ 3175570 w 4561834"/>
              <a:gd name="connsiteY881" fmla="*/ 482511 h 4901727"/>
              <a:gd name="connsiteX882" fmla="*/ 3184147 w 4561834"/>
              <a:gd name="connsiteY882" fmla="*/ 483233 h 4901727"/>
              <a:gd name="connsiteX883" fmla="*/ 3177184 w 4561834"/>
              <a:gd name="connsiteY883" fmla="*/ 488667 h 4901727"/>
              <a:gd name="connsiteX884" fmla="*/ 3172569 w 4561834"/>
              <a:gd name="connsiteY884" fmla="*/ 488305 h 4901727"/>
              <a:gd name="connsiteX885" fmla="*/ 3169713 w 4561834"/>
              <a:gd name="connsiteY885" fmla="*/ 485933 h 4901727"/>
              <a:gd name="connsiteX886" fmla="*/ 3171473 w 4561834"/>
              <a:gd name="connsiteY886" fmla="*/ 482898 h 4901727"/>
              <a:gd name="connsiteX887" fmla="*/ 3175570 w 4561834"/>
              <a:gd name="connsiteY887" fmla="*/ 482511 h 4901727"/>
              <a:gd name="connsiteX888" fmla="*/ 786894 w 4561834"/>
              <a:gd name="connsiteY888" fmla="*/ 481195 h 4901727"/>
              <a:gd name="connsiteX889" fmla="*/ 759494 w 4561834"/>
              <a:gd name="connsiteY889" fmla="*/ 489120 h 4901727"/>
              <a:gd name="connsiteX890" fmla="*/ 786894 w 4561834"/>
              <a:gd name="connsiteY890" fmla="*/ 481195 h 4901727"/>
              <a:gd name="connsiteX891" fmla="*/ 3961142 w 4561834"/>
              <a:gd name="connsiteY891" fmla="*/ 480022 h 4901727"/>
              <a:gd name="connsiteX892" fmla="*/ 3974092 w 4561834"/>
              <a:gd name="connsiteY892" fmla="*/ 480645 h 4901727"/>
              <a:gd name="connsiteX893" fmla="*/ 3963562 w 4561834"/>
              <a:gd name="connsiteY893" fmla="*/ 486532 h 4901727"/>
              <a:gd name="connsiteX894" fmla="*/ 3956636 w 4561834"/>
              <a:gd name="connsiteY894" fmla="*/ 486228 h 4901727"/>
              <a:gd name="connsiteX895" fmla="*/ 3952100 w 4561834"/>
              <a:gd name="connsiteY895" fmla="*/ 483808 h 4901727"/>
              <a:gd name="connsiteX896" fmla="*/ 3954970 w 4561834"/>
              <a:gd name="connsiteY896" fmla="*/ 480422 h 4901727"/>
              <a:gd name="connsiteX897" fmla="*/ 3961142 w 4561834"/>
              <a:gd name="connsiteY897" fmla="*/ 480022 h 4901727"/>
              <a:gd name="connsiteX898" fmla="*/ 845132 w 4561834"/>
              <a:gd name="connsiteY898" fmla="*/ 478336 h 4901727"/>
              <a:gd name="connsiteX899" fmla="*/ 871131 w 4561834"/>
              <a:gd name="connsiteY899" fmla="*/ 482214 h 4901727"/>
              <a:gd name="connsiteX900" fmla="*/ 825842 w 4561834"/>
              <a:gd name="connsiteY900" fmla="*/ 486856 h 4901727"/>
              <a:gd name="connsiteX901" fmla="*/ 845132 w 4561834"/>
              <a:gd name="connsiteY901" fmla="*/ 478336 h 4901727"/>
              <a:gd name="connsiteX902" fmla="*/ 3313214 w 4561834"/>
              <a:gd name="connsiteY902" fmla="*/ 473624 h 4901727"/>
              <a:gd name="connsiteX903" fmla="*/ 3313214 w 4561834"/>
              <a:gd name="connsiteY903" fmla="*/ 473964 h 4901727"/>
              <a:gd name="connsiteX904" fmla="*/ 3313025 w 4561834"/>
              <a:gd name="connsiteY904" fmla="*/ 473744 h 4901727"/>
              <a:gd name="connsiteX905" fmla="*/ 3172366 w 4561834"/>
              <a:gd name="connsiteY905" fmla="*/ 465699 h 4901727"/>
              <a:gd name="connsiteX906" fmla="*/ 3172366 w 4561834"/>
              <a:gd name="connsiteY906" fmla="*/ 480191 h 4901727"/>
              <a:gd name="connsiteX907" fmla="*/ 3168403 w 4561834"/>
              <a:gd name="connsiteY907" fmla="*/ 470341 h 4901727"/>
              <a:gd name="connsiteX908" fmla="*/ 3162516 w 4561834"/>
              <a:gd name="connsiteY908" fmla="*/ 475436 h 4901727"/>
              <a:gd name="connsiteX909" fmla="*/ 3172366 w 4561834"/>
              <a:gd name="connsiteY909" fmla="*/ 465699 h 4901727"/>
              <a:gd name="connsiteX910" fmla="*/ 3309328 w 4561834"/>
              <a:gd name="connsiteY910" fmla="*/ 463815 h 4901727"/>
              <a:gd name="connsiteX911" fmla="*/ 3328166 w 4561834"/>
              <a:gd name="connsiteY911" fmla="*/ 464664 h 4901727"/>
              <a:gd name="connsiteX912" fmla="*/ 3312869 w 4561834"/>
              <a:gd name="connsiteY912" fmla="*/ 473562 h 4901727"/>
              <a:gd name="connsiteX913" fmla="*/ 3313025 w 4561834"/>
              <a:gd name="connsiteY913" fmla="*/ 473744 h 4901727"/>
              <a:gd name="connsiteX914" fmla="*/ 3307645 w 4561834"/>
              <a:gd name="connsiteY914" fmla="*/ 477144 h 4901727"/>
              <a:gd name="connsiteX915" fmla="*/ 3283890 w 4561834"/>
              <a:gd name="connsiteY915" fmla="*/ 473624 h 4901727"/>
              <a:gd name="connsiteX916" fmla="*/ 3291880 w 4561834"/>
              <a:gd name="connsiteY916" fmla="*/ 469850 h 4901727"/>
              <a:gd name="connsiteX917" fmla="*/ 3291482 w 4561834"/>
              <a:gd name="connsiteY917" fmla="*/ 469759 h 4901727"/>
              <a:gd name="connsiteX918" fmla="*/ 3291934 w 4561834"/>
              <a:gd name="connsiteY918" fmla="*/ 469080 h 4901727"/>
              <a:gd name="connsiteX919" fmla="*/ 3309328 w 4561834"/>
              <a:gd name="connsiteY919" fmla="*/ 463815 h 4901727"/>
              <a:gd name="connsiteX920" fmla="*/ 3224349 w 4561834"/>
              <a:gd name="connsiteY920" fmla="*/ 462458 h 4901727"/>
              <a:gd name="connsiteX921" fmla="*/ 3235097 w 4561834"/>
              <a:gd name="connsiteY921" fmla="*/ 473269 h 4901727"/>
              <a:gd name="connsiteX922" fmla="*/ 3220491 w 4561834"/>
              <a:gd name="connsiteY922" fmla="*/ 468740 h 4901727"/>
              <a:gd name="connsiteX923" fmla="*/ 3220944 w 4561834"/>
              <a:gd name="connsiteY923" fmla="*/ 468061 h 4901727"/>
              <a:gd name="connsiteX924" fmla="*/ 3224349 w 4561834"/>
              <a:gd name="connsiteY924" fmla="*/ 462458 h 4901727"/>
              <a:gd name="connsiteX925" fmla="*/ 4162593 w 4561834"/>
              <a:gd name="connsiteY925" fmla="*/ 460604 h 4901727"/>
              <a:gd name="connsiteX926" fmla="*/ 4191139 w 4561834"/>
              <a:gd name="connsiteY926" fmla="*/ 461397 h 4901727"/>
              <a:gd name="connsiteX927" fmla="*/ 4136340 w 4561834"/>
              <a:gd name="connsiteY927" fmla="*/ 466605 h 4901727"/>
              <a:gd name="connsiteX928" fmla="*/ 4136340 w 4561834"/>
              <a:gd name="connsiteY928" fmla="*/ 465926 h 4901727"/>
              <a:gd name="connsiteX929" fmla="*/ 4162593 w 4561834"/>
              <a:gd name="connsiteY929" fmla="*/ 460604 h 4901727"/>
              <a:gd name="connsiteX930" fmla="*/ 4033909 w 4561834"/>
              <a:gd name="connsiteY930" fmla="*/ 460256 h 4901727"/>
              <a:gd name="connsiteX931" fmla="*/ 4050404 w 4561834"/>
              <a:gd name="connsiteY931" fmla="*/ 470907 h 4901727"/>
              <a:gd name="connsiteX932" fmla="*/ 4028892 w 4561834"/>
              <a:gd name="connsiteY932" fmla="*/ 466265 h 4901727"/>
              <a:gd name="connsiteX933" fmla="*/ 4028892 w 4561834"/>
              <a:gd name="connsiteY933" fmla="*/ 465926 h 4901727"/>
              <a:gd name="connsiteX934" fmla="*/ 4033909 w 4561834"/>
              <a:gd name="connsiteY934" fmla="*/ 460256 h 4901727"/>
              <a:gd name="connsiteX935" fmla="*/ 3199639 w 4561834"/>
              <a:gd name="connsiteY935" fmla="*/ 453687 h 4901727"/>
              <a:gd name="connsiteX936" fmla="*/ 3193078 w 4561834"/>
              <a:gd name="connsiteY936" fmla="*/ 461961 h 4901727"/>
              <a:gd name="connsiteX937" fmla="*/ 3183581 w 4561834"/>
              <a:gd name="connsiteY937" fmla="*/ 462513 h 4901727"/>
              <a:gd name="connsiteX938" fmla="*/ 3191195 w 4561834"/>
              <a:gd name="connsiteY938" fmla="*/ 456470 h 4901727"/>
              <a:gd name="connsiteX939" fmla="*/ 3200451 w 4561834"/>
              <a:gd name="connsiteY939" fmla="*/ 452663 h 4901727"/>
              <a:gd name="connsiteX940" fmla="*/ 3199998 w 4561834"/>
              <a:gd name="connsiteY940" fmla="*/ 453569 h 4901727"/>
              <a:gd name="connsiteX941" fmla="*/ 3199639 w 4561834"/>
              <a:gd name="connsiteY941" fmla="*/ 453687 h 4901727"/>
              <a:gd name="connsiteX942" fmla="*/ 3997094 w 4561834"/>
              <a:gd name="connsiteY942" fmla="*/ 451445 h 4901727"/>
              <a:gd name="connsiteX943" fmla="*/ 3986603 w 4561834"/>
              <a:gd name="connsiteY943" fmla="*/ 460336 h 4901727"/>
              <a:gd name="connsiteX944" fmla="*/ 3972167 w 4561834"/>
              <a:gd name="connsiteY944" fmla="*/ 460944 h 4901727"/>
              <a:gd name="connsiteX945" fmla="*/ 3984140 w 4561834"/>
              <a:gd name="connsiteY945" fmla="*/ 454391 h 4901727"/>
              <a:gd name="connsiteX946" fmla="*/ 3997642 w 4561834"/>
              <a:gd name="connsiteY946" fmla="*/ 450981 h 4901727"/>
              <a:gd name="connsiteX947" fmla="*/ 3997642 w 4561834"/>
              <a:gd name="connsiteY947" fmla="*/ 451320 h 4901727"/>
              <a:gd name="connsiteX948" fmla="*/ 3997094 w 4561834"/>
              <a:gd name="connsiteY948" fmla="*/ 451445 h 4901727"/>
              <a:gd name="connsiteX949" fmla="*/ 3242989 w 4561834"/>
              <a:gd name="connsiteY949" fmla="*/ 430874 h 4901727"/>
              <a:gd name="connsiteX950" fmla="*/ 3206452 w 4561834"/>
              <a:gd name="connsiteY950" fmla="*/ 452776 h 4901727"/>
              <a:gd name="connsiteX951" fmla="*/ 3224632 w 4561834"/>
              <a:gd name="connsiteY951" fmla="*/ 437597 h 4901727"/>
              <a:gd name="connsiteX952" fmla="*/ 3246872 w 4561834"/>
              <a:gd name="connsiteY952" fmla="*/ 428547 h 4901727"/>
              <a:gd name="connsiteX953" fmla="*/ 3246872 w 4561834"/>
              <a:gd name="connsiteY953" fmla="*/ 429452 h 4901727"/>
              <a:gd name="connsiteX954" fmla="*/ 3242989 w 4561834"/>
              <a:gd name="connsiteY954" fmla="*/ 430874 h 4901727"/>
              <a:gd name="connsiteX955" fmla="*/ 4068066 w 4561834"/>
              <a:gd name="connsiteY955" fmla="*/ 426751 h 4901727"/>
              <a:gd name="connsiteX956" fmla="*/ 4068066 w 4561834"/>
              <a:gd name="connsiteY956" fmla="*/ 426977 h 4901727"/>
              <a:gd name="connsiteX957" fmla="*/ 4007379 w 4561834"/>
              <a:gd name="connsiteY957" fmla="*/ 451546 h 4901727"/>
              <a:gd name="connsiteX958" fmla="*/ 4068066 w 4561834"/>
              <a:gd name="connsiteY958" fmla="*/ 426751 h 4901727"/>
              <a:gd name="connsiteX959" fmla="*/ 3466569 w 4561834"/>
              <a:gd name="connsiteY959" fmla="*/ 417693 h 4901727"/>
              <a:gd name="connsiteX960" fmla="*/ 3460975 w 4561834"/>
              <a:gd name="connsiteY960" fmla="*/ 456739 h 4901727"/>
              <a:gd name="connsiteX961" fmla="*/ 3458824 w 4561834"/>
              <a:gd name="connsiteY961" fmla="*/ 422093 h 4901727"/>
              <a:gd name="connsiteX962" fmla="*/ 3462433 w 4561834"/>
              <a:gd name="connsiteY962" fmla="*/ 418653 h 4901727"/>
              <a:gd name="connsiteX963" fmla="*/ 3466636 w 4561834"/>
              <a:gd name="connsiteY963" fmla="*/ 417224 h 4901727"/>
              <a:gd name="connsiteX964" fmla="*/ 3466636 w 4561834"/>
              <a:gd name="connsiteY964" fmla="*/ 417677 h 4901727"/>
              <a:gd name="connsiteX965" fmla="*/ 3466569 w 4561834"/>
              <a:gd name="connsiteY965" fmla="*/ 417693 h 4901727"/>
              <a:gd name="connsiteX966" fmla="*/ 4400940 w 4561834"/>
              <a:gd name="connsiteY966" fmla="*/ 414183 h 4901727"/>
              <a:gd name="connsiteX967" fmla="*/ 4392674 w 4561834"/>
              <a:gd name="connsiteY967" fmla="*/ 453698 h 4901727"/>
              <a:gd name="connsiteX968" fmla="*/ 4389051 w 4561834"/>
              <a:gd name="connsiteY968" fmla="*/ 419052 h 4901727"/>
              <a:gd name="connsiteX969" fmla="*/ 4400940 w 4561834"/>
              <a:gd name="connsiteY969" fmla="*/ 414183 h 4901727"/>
              <a:gd name="connsiteX970" fmla="*/ 3464258 w 4561834"/>
              <a:gd name="connsiteY970" fmla="*/ 387446 h 4901727"/>
              <a:gd name="connsiteX971" fmla="*/ 3396325 w 4561834"/>
              <a:gd name="connsiteY971" fmla="*/ 461041 h 4901727"/>
              <a:gd name="connsiteX972" fmla="*/ 3360774 w 4561834"/>
              <a:gd name="connsiteY972" fmla="*/ 415752 h 4901727"/>
              <a:gd name="connsiteX973" fmla="*/ 3397005 w 4561834"/>
              <a:gd name="connsiteY973" fmla="*/ 411223 h 4901727"/>
              <a:gd name="connsiteX974" fmla="*/ 3393268 w 4561834"/>
              <a:gd name="connsiteY974" fmla="*/ 396278 h 4901727"/>
              <a:gd name="connsiteX975" fmla="*/ 3464258 w 4561834"/>
              <a:gd name="connsiteY975" fmla="*/ 387446 h 4901727"/>
              <a:gd name="connsiteX976" fmla="*/ 4396750 w 4561834"/>
              <a:gd name="connsiteY976" fmla="*/ 384405 h 4901727"/>
              <a:gd name="connsiteX977" fmla="*/ 4294850 w 4561834"/>
              <a:gd name="connsiteY977" fmla="*/ 458000 h 4901727"/>
              <a:gd name="connsiteX978" fmla="*/ 4240391 w 4561834"/>
              <a:gd name="connsiteY978" fmla="*/ 412712 h 4901727"/>
              <a:gd name="connsiteX979" fmla="*/ 4295190 w 4561834"/>
              <a:gd name="connsiteY979" fmla="*/ 407956 h 4901727"/>
              <a:gd name="connsiteX980" fmla="*/ 4289416 w 4561834"/>
              <a:gd name="connsiteY980" fmla="*/ 393124 h 4901727"/>
              <a:gd name="connsiteX981" fmla="*/ 4396750 w 4561834"/>
              <a:gd name="connsiteY981" fmla="*/ 384405 h 4901727"/>
              <a:gd name="connsiteX982" fmla="*/ 1183964 w 4561834"/>
              <a:gd name="connsiteY982" fmla="*/ 382691 h 4901727"/>
              <a:gd name="connsiteX983" fmla="*/ 1155658 w 4561834"/>
              <a:gd name="connsiteY983" fmla="*/ 408393 h 4901727"/>
              <a:gd name="connsiteX984" fmla="*/ 1160074 w 4561834"/>
              <a:gd name="connsiteY984" fmla="*/ 402505 h 4901727"/>
              <a:gd name="connsiteX985" fmla="*/ 1110369 w 4561834"/>
              <a:gd name="connsiteY985" fmla="*/ 401826 h 4901727"/>
              <a:gd name="connsiteX986" fmla="*/ 1058853 w 4561834"/>
              <a:gd name="connsiteY986" fmla="*/ 395372 h 4901727"/>
              <a:gd name="connsiteX987" fmla="*/ 1058853 w 4561834"/>
              <a:gd name="connsiteY987" fmla="*/ 394693 h 4901727"/>
              <a:gd name="connsiteX988" fmla="*/ 1119427 w 4561834"/>
              <a:gd name="connsiteY988" fmla="*/ 386767 h 4901727"/>
              <a:gd name="connsiteX989" fmla="*/ 1183964 w 4561834"/>
              <a:gd name="connsiteY989" fmla="*/ 382691 h 4901727"/>
              <a:gd name="connsiteX990" fmla="*/ 812340 w 4561834"/>
              <a:gd name="connsiteY990" fmla="*/ 373945 h 4901727"/>
              <a:gd name="connsiteX991" fmla="*/ 834334 w 4561834"/>
              <a:gd name="connsiteY991" fmla="*/ 376690 h 4901727"/>
              <a:gd name="connsiteX992" fmla="*/ 792555 w 4561834"/>
              <a:gd name="connsiteY992" fmla="*/ 380880 h 4901727"/>
              <a:gd name="connsiteX993" fmla="*/ 812340 w 4561834"/>
              <a:gd name="connsiteY993" fmla="*/ 373945 h 4901727"/>
              <a:gd name="connsiteX994" fmla="*/ 1296247 w 4561834"/>
              <a:gd name="connsiteY994" fmla="*/ 371391 h 4901727"/>
              <a:gd name="connsiteX995" fmla="*/ 1275938 w 4561834"/>
              <a:gd name="connsiteY995" fmla="*/ 379109 h 4901727"/>
              <a:gd name="connsiteX996" fmla="*/ 1194720 w 4561834"/>
              <a:gd name="connsiteY996" fmla="*/ 395938 h 4901727"/>
              <a:gd name="connsiteX997" fmla="*/ 1187587 w 4561834"/>
              <a:gd name="connsiteY997" fmla="*/ 387107 h 4901727"/>
              <a:gd name="connsiteX998" fmla="*/ 1271942 w 4561834"/>
              <a:gd name="connsiteY998" fmla="*/ 371679 h 4901727"/>
              <a:gd name="connsiteX999" fmla="*/ 1298092 w 4561834"/>
              <a:gd name="connsiteY999" fmla="*/ 370690 h 4901727"/>
              <a:gd name="connsiteX1000" fmla="*/ 1298092 w 4561834"/>
              <a:gd name="connsiteY1000" fmla="*/ 371369 h 4901727"/>
              <a:gd name="connsiteX1001" fmla="*/ 1296247 w 4561834"/>
              <a:gd name="connsiteY1001" fmla="*/ 371391 h 4901727"/>
              <a:gd name="connsiteX1002" fmla="*/ 1033378 w 4561834"/>
              <a:gd name="connsiteY1002" fmla="*/ 369558 h 4901727"/>
              <a:gd name="connsiteX1003" fmla="*/ 1035756 w 4561834"/>
              <a:gd name="connsiteY1003" fmla="*/ 384163 h 4901727"/>
              <a:gd name="connsiteX1004" fmla="*/ 1028963 w 4561834"/>
              <a:gd name="connsiteY1004" fmla="*/ 375219 h 4901727"/>
              <a:gd name="connsiteX1005" fmla="*/ 1021943 w 4561834"/>
              <a:gd name="connsiteY1005" fmla="*/ 381446 h 4901727"/>
              <a:gd name="connsiteX1006" fmla="*/ 1033378 w 4561834"/>
              <a:gd name="connsiteY1006" fmla="*/ 369558 h 4901727"/>
              <a:gd name="connsiteX1007" fmla="*/ 1369130 w 4561834"/>
              <a:gd name="connsiteY1007" fmla="*/ 361503 h 4901727"/>
              <a:gd name="connsiteX1008" fmla="*/ 1370781 w 4561834"/>
              <a:gd name="connsiteY1008" fmla="*/ 365821 h 4901727"/>
              <a:gd name="connsiteX1009" fmla="*/ 1338173 w 4561834"/>
              <a:gd name="connsiteY1009" fmla="*/ 372615 h 4901727"/>
              <a:gd name="connsiteX1010" fmla="*/ 1342588 w 4561834"/>
              <a:gd name="connsiteY1010" fmla="*/ 366614 h 4901727"/>
              <a:gd name="connsiteX1011" fmla="*/ 1369130 w 4561834"/>
              <a:gd name="connsiteY1011" fmla="*/ 361503 h 4901727"/>
              <a:gd name="connsiteX1012" fmla="*/ 1214164 w 4561834"/>
              <a:gd name="connsiteY1012" fmla="*/ 340196 h 4901727"/>
              <a:gd name="connsiteX1013" fmla="*/ 1223478 w 4561834"/>
              <a:gd name="connsiteY1013" fmla="*/ 345555 h 4901727"/>
              <a:gd name="connsiteX1014" fmla="*/ 1183737 w 4561834"/>
              <a:gd name="connsiteY1014" fmla="*/ 353141 h 4901727"/>
              <a:gd name="connsiteX1015" fmla="*/ 1214164 w 4561834"/>
              <a:gd name="connsiteY1015" fmla="*/ 340196 h 4901727"/>
              <a:gd name="connsiteX1016" fmla="*/ 1421618 w 4561834"/>
              <a:gd name="connsiteY1016" fmla="*/ 309889 h 4901727"/>
              <a:gd name="connsiteX1017" fmla="*/ 1432034 w 4561834"/>
              <a:gd name="connsiteY1017" fmla="*/ 317928 h 4901727"/>
              <a:gd name="connsiteX1018" fmla="*/ 1413579 w 4561834"/>
              <a:gd name="connsiteY1018" fmla="*/ 326873 h 4901727"/>
              <a:gd name="connsiteX1019" fmla="*/ 1421618 w 4561834"/>
              <a:gd name="connsiteY1019" fmla="*/ 310116 h 4901727"/>
              <a:gd name="connsiteX1020" fmla="*/ 2094737 w 4561834"/>
              <a:gd name="connsiteY1020" fmla="*/ 193865 h 4901727"/>
              <a:gd name="connsiteX1021" fmla="*/ 2059285 w 4561834"/>
              <a:gd name="connsiteY1021" fmla="*/ 202215 h 4901727"/>
              <a:gd name="connsiteX1022" fmla="*/ 2093365 w 4561834"/>
              <a:gd name="connsiteY1022" fmla="*/ 200517 h 4901727"/>
              <a:gd name="connsiteX1023" fmla="*/ 2093251 w 4561834"/>
              <a:gd name="connsiteY1023" fmla="*/ 200970 h 4901727"/>
              <a:gd name="connsiteX1024" fmla="*/ 2094737 w 4561834"/>
              <a:gd name="connsiteY1024" fmla="*/ 193865 h 4901727"/>
              <a:gd name="connsiteX1025" fmla="*/ 3085375 w 4561834"/>
              <a:gd name="connsiteY1025" fmla="*/ 188671 h 4901727"/>
              <a:gd name="connsiteX1026" fmla="*/ 3103533 w 4561834"/>
              <a:gd name="connsiteY1026" fmla="*/ 202668 h 4901727"/>
              <a:gd name="connsiteX1027" fmla="*/ 3063565 w 4561834"/>
              <a:gd name="connsiteY1027" fmla="*/ 190666 h 4901727"/>
              <a:gd name="connsiteX1028" fmla="*/ 3063565 w 4561834"/>
              <a:gd name="connsiteY1028" fmla="*/ 190214 h 4901727"/>
              <a:gd name="connsiteX1029" fmla="*/ 3085375 w 4561834"/>
              <a:gd name="connsiteY1029" fmla="*/ 188671 h 4901727"/>
              <a:gd name="connsiteX1030" fmla="*/ 3034313 w 4561834"/>
              <a:gd name="connsiteY1030" fmla="*/ 185486 h 4901727"/>
              <a:gd name="connsiteX1031" fmla="*/ 3038421 w 4561834"/>
              <a:gd name="connsiteY1031" fmla="*/ 189067 h 4901727"/>
              <a:gd name="connsiteX1032" fmla="*/ 3033721 w 4561834"/>
              <a:gd name="connsiteY1032" fmla="*/ 186100 h 4901727"/>
              <a:gd name="connsiteX1033" fmla="*/ 2210691 w 4561834"/>
              <a:gd name="connsiteY1033" fmla="*/ 181722 h 4901727"/>
              <a:gd name="connsiteX1034" fmla="*/ 2180093 w 4561834"/>
              <a:gd name="connsiteY1034" fmla="*/ 190893 h 4901727"/>
              <a:gd name="connsiteX1035" fmla="*/ 2190283 w 4561834"/>
              <a:gd name="connsiteY1035" fmla="*/ 193837 h 4901727"/>
              <a:gd name="connsiteX1036" fmla="*/ 2190170 w 4561834"/>
              <a:gd name="connsiteY1036" fmla="*/ 194289 h 4901727"/>
              <a:gd name="connsiteX1037" fmla="*/ 2210691 w 4561834"/>
              <a:gd name="connsiteY1037" fmla="*/ 181722 h 4901727"/>
              <a:gd name="connsiteX1038" fmla="*/ 2309930 w 4561834"/>
              <a:gd name="connsiteY1038" fmla="*/ 171815 h 4901727"/>
              <a:gd name="connsiteX1039" fmla="*/ 2296032 w 4561834"/>
              <a:gd name="connsiteY1039" fmla="*/ 176853 h 4901727"/>
              <a:gd name="connsiteX1040" fmla="*/ 2295919 w 4561834"/>
              <a:gd name="connsiteY1040" fmla="*/ 177306 h 4901727"/>
              <a:gd name="connsiteX1041" fmla="*/ 2334188 w 4561834"/>
              <a:gd name="connsiteY1041" fmla="*/ 172211 h 4901727"/>
              <a:gd name="connsiteX1042" fmla="*/ 2309930 w 4561834"/>
              <a:gd name="connsiteY1042" fmla="*/ 171815 h 4901727"/>
              <a:gd name="connsiteX1043" fmla="*/ 2197189 w 4561834"/>
              <a:gd name="connsiteY1043" fmla="*/ 156926 h 4901727"/>
              <a:gd name="connsiteX1044" fmla="*/ 2181268 w 4561834"/>
              <a:gd name="connsiteY1044" fmla="*/ 165630 h 4901727"/>
              <a:gd name="connsiteX1045" fmla="*/ 2168954 w 4561834"/>
              <a:gd name="connsiteY1045" fmla="*/ 167317 h 4901727"/>
              <a:gd name="connsiteX1046" fmla="*/ 2163779 w 4561834"/>
              <a:gd name="connsiteY1046" fmla="*/ 166534 h 4901727"/>
              <a:gd name="connsiteX1047" fmla="*/ 2176343 w 4561834"/>
              <a:gd name="connsiteY1047" fmla="*/ 159955 h 4901727"/>
              <a:gd name="connsiteX1048" fmla="*/ 2197189 w 4561834"/>
              <a:gd name="connsiteY1048" fmla="*/ 156926 h 4901727"/>
              <a:gd name="connsiteX1049" fmla="*/ 2230477 w 4561834"/>
              <a:gd name="connsiteY1049" fmla="*/ 121941 h 4901727"/>
              <a:gd name="connsiteX1050" fmla="*/ 2191189 w 4561834"/>
              <a:gd name="connsiteY1050" fmla="*/ 138471 h 4901727"/>
              <a:gd name="connsiteX1051" fmla="*/ 2230477 w 4561834"/>
              <a:gd name="connsiteY1051" fmla="*/ 121941 h 4901727"/>
              <a:gd name="connsiteX1052" fmla="*/ 2289841 w 4561834"/>
              <a:gd name="connsiteY1052" fmla="*/ 121808 h 4901727"/>
              <a:gd name="connsiteX1053" fmla="*/ 2318563 w 4561834"/>
              <a:gd name="connsiteY1053" fmla="*/ 128734 h 4901727"/>
              <a:gd name="connsiteX1054" fmla="*/ 2300561 w 4561834"/>
              <a:gd name="connsiteY1054" fmla="*/ 141612 h 4901727"/>
              <a:gd name="connsiteX1055" fmla="*/ 2282559 w 4561834"/>
              <a:gd name="connsiteY1055" fmla="*/ 128734 h 4901727"/>
              <a:gd name="connsiteX1056" fmla="*/ 2289841 w 4561834"/>
              <a:gd name="connsiteY1056" fmla="*/ 121808 h 4901727"/>
              <a:gd name="connsiteX1057" fmla="*/ 2460921 w 4561834"/>
              <a:gd name="connsiteY1057" fmla="*/ 105855 h 4901727"/>
              <a:gd name="connsiteX1058" fmla="*/ 2459865 w 4561834"/>
              <a:gd name="connsiteY1058" fmla="*/ 106089 h 4901727"/>
              <a:gd name="connsiteX1059" fmla="*/ 2459865 w 4561834"/>
              <a:gd name="connsiteY1059" fmla="*/ 105863 h 4901727"/>
              <a:gd name="connsiteX1060" fmla="*/ 2552141 w 4561834"/>
              <a:gd name="connsiteY1060" fmla="*/ 92729 h 4901727"/>
              <a:gd name="connsiteX1061" fmla="*/ 2511352 w 4561834"/>
              <a:gd name="connsiteY1061" fmla="*/ 105495 h 4901727"/>
              <a:gd name="connsiteX1062" fmla="*/ 2460921 w 4561834"/>
              <a:gd name="connsiteY1062" fmla="*/ 105855 h 4901727"/>
              <a:gd name="connsiteX1063" fmla="*/ 2503413 w 4561834"/>
              <a:gd name="connsiteY1063" fmla="*/ 96437 h 4901727"/>
              <a:gd name="connsiteX1064" fmla="*/ 2552141 w 4561834"/>
              <a:gd name="connsiteY1064" fmla="*/ 92729 h 4901727"/>
              <a:gd name="connsiteX1065" fmla="*/ 2341548 w 4561834"/>
              <a:gd name="connsiteY1065" fmla="*/ 80727 h 4901727"/>
              <a:gd name="connsiteX1066" fmla="*/ 2295240 w 4561834"/>
              <a:gd name="connsiteY1066" fmla="*/ 101900 h 4901727"/>
              <a:gd name="connsiteX1067" fmla="*/ 2245875 w 4561834"/>
              <a:gd name="connsiteY1067" fmla="*/ 119223 h 4901727"/>
              <a:gd name="connsiteX1068" fmla="*/ 2289692 w 4561834"/>
              <a:gd name="connsiteY1068" fmla="*/ 95560 h 4901727"/>
              <a:gd name="connsiteX1069" fmla="*/ 2341548 w 4561834"/>
              <a:gd name="connsiteY1069" fmla="*/ 80727 h 4901727"/>
              <a:gd name="connsiteX1070" fmla="*/ 2970157 w 4561834"/>
              <a:gd name="connsiteY1070" fmla="*/ 66235 h 4901727"/>
              <a:gd name="connsiteX1071" fmla="*/ 2927586 w 4561834"/>
              <a:gd name="connsiteY1071" fmla="*/ 90125 h 4901727"/>
              <a:gd name="connsiteX1072" fmla="*/ 3018729 w 4561834"/>
              <a:gd name="connsiteY1072" fmla="*/ 88993 h 4901727"/>
              <a:gd name="connsiteX1073" fmla="*/ 2982498 w 4561834"/>
              <a:gd name="connsiteY1073" fmla="*/ 98390 h 4901727"/>
              <a:gd name="connsiteX1074" fmla="*/ 2941172 w 4561834"/>
              <a:gd name="connsiteY1074" fmla="*/ 100088 h 4901727"/>
              <a:gd name="connsiteX1075" fmla="*/ 2983178 w 4561834"/>
              <a:gd name="connsiteY1075" fmla="*/ 132470 h 4901727"/>
              <a:gd name="connsiteX1076" fmla="*/ 3025636 w 4561834"/>
              <a:gd name="connsiteY1076" fmla="*/ 154095 h 4901727"/>
              <a:gd name="connsiteX1077" fmla="*/ 3030731 w 4561834"/>
              <a:gd name="connsiteY1077" fmla="*/ 184213 h 4901727"/>
              <a:gd name="connsiteX1078" fmla="*/ 3033721 w 4561834"/>
              <a:gd name="connsiteY1078" fmla="*/ 186100 h 4901727"/>
              <a:gd name="connsiteX1079" fmla="*/ 3030731 w 4561834"/>
              <a:gd name="connsiteY1079" fmla="*/ 189195 h 4901727"/>
              <a:gd name="connsiteX1080" fmla="*/ 3032656 w 4561834"/>
              <a:gd name="connsiteY1080" fmla="*/ 214217 h 4901727"/>
              <a:gd name="connsiteX1081" fmla="*/ 3110326 w 4561834"/>
              <a:gd name="connsiteY1081" fmla="*/ 253958 h 4901727"/>
              <a:gd name="connsiteX1082" fmla="*/ 3006501 w 4561834"/>
              <a:gd name="connsiteY1082" fmla="*/ 262223 h 4901727"/>
              <a:gd name="connsiteX1083" fmla="*/ 3074435 w 4561834"/>
              <a:gd name="connsiteY1083" fmla="*/ 326307 h 4901727"/>
              <a:gd name="connsiteX1084" fmla="*/ 3078850 w 4561834"/>
              <a:gd name="connsiteY1084" fmla="*/ 351329 h 4901727"/>
              <a:gd name="connsiteX1085" fmla="*/ 3056206 w 4561834"/>
              <a:gd name="connsiteY1085" fmla="*/ 349970 h 4901727"/>
              <a:gd name="connsiteX1086" fmla="*/ 3045903 w 4561834"/>
              <a:gd name="connsiteY1086" fmla="*/ 359255 h 4901727"/>
              <a:gd name="connsiteX1087" fmla="*/ 3059602 w 4561834"/>
              <a:gd name="connsiteY1087" fmla="*/ 389938 h 4901727"/>
              <a:gd name="connsiteX1088" fmla="*/ 3030504 w 4561834"/>
              <a:gd name="connsiteY1088" fmla="*/ 398090 h 4901727"/>
              <a:gd name="connsiteX1089" fmla="*/ 3051790 w 4561834"/>
              <a:gd name="connsiteY1089" fmla="*/ 409412 h 4901727"/>
              <a:gd name="connsiteX1090" fmla="*/ 3035486 w 4561834"/>
              <a:gd name="connsiteY1090" fmla="*/ 418357 h 4901727"/>
              <a:gd name="connsiteX1091" fmla="*/ 3032542 w 4561834"/>
              <a:gd name="connsiteY1091" fmla="*/ 462966 h 4901727"/>
              <a:gd name="connsiteX1092" fmla="*/ 3036884 w 4561834"/>
              <a:gd name="connsiteY1092" fmla="*/ 470621 h 4901727"/>
              <a:gd name="connsiteX1093" fmla="*/ 3091305 w 4561834"/>
              <a:gd name="connsiteY1093" fmla="*/ 483530 h 4901727"/>
              <a:gd name="connsiteX1094" fmla="*/ 3166598 w 4561834"/>
              <a:gd name="connsiteY1094" fmla="*/ 483346 h 4901727"/>
              <a:gd name="connsiteX1095" fmla="*/ 3169713 w 4561834"/>
              <a:gd name="connsiteY1095" fmla="*/ 485933 h 4901727"/>
              <a:gd name="connsiteX1096" fmla="*/ 3168522 w 4561834"/>
              <a:gd name="connsiteY1096" fmla="*/ 487988 h 4901727"/>
              <a:gd name="connsiteX1097" fmla="*/ 3172569 w 4561834"/>
              <a:gd name="connsiteY1097" fmla="*/ 488305 h 4901727"/>
              <a:gd name="connsiteX1098" fmla="*/ 3177971 w 4561834"/>
              <a:gd name="connsiteY1098" fmla="*/ 492793 h 4901727"/>
              <a:gd name="connsiteX1099" fmla="*/ 3191605 w 4561834"/>
              <a:gd name="connsiteY1099" fmla="*/ 496678 h 4901727"/>
              <a:gd name="connsiteX1100" fmla="*/ 3191894 w 4561834"/>
              <a:gd name="connsiteY1100" fmla="*/ 496700 h 4901727"/>
              <a:gd name="connsiteX1101" fmla="*/ 3188330 w 4561834"/>
              <a:gd name="connsiteY1101" fmla="*/ 495250 h 4901727"/>
              <a:gd name="connsiteX1102" fmla="*/ 3188330 w 4561834"/>
              <a:gd name="connsiteY1102" fmla="*/ 494797 h 4901727"/>
              <a:gd name="connsiteX1103" fmla="*/ 3209430 w 4561834"/>
              <a:gd name="connsiteY1103" fmla="*/ 491655 h 4901727"/>
              <a:gd name="connsiteX1104" fmla="*/ 3244590 w 4561834"/>
              <a:gd name="connsiteY1104" fmla="*/ 499419 h 4901727"/>
              <a:gd name="connsiteX1105" fmla="*/ 3277423 w 4561834"/>
              <a:gd name="connsiteY1105" fmla="*/ 500069 h 4901727"/>
              <a:gd name="connsiteX1106" fmla="*/ 3443312 w 4561834"/>
              <a:gd name="connsiteY1106" fmla="*/ 467382 h 4901727"/>
              <a:gd name="connsiteX1107" fmla="*/ 3439237 w 4561834"/>
              <a:gd name="connsiteY1107" fmla="*/ 477232 h 4901727"/>
              <a:gd name="connsiteX1108" fmla="*/ 3451433 w 4561834"/>
              <a:gd name="connsiteY1108" fmla="*/ 481343 h 4901727"/>
              <a:gd name="connsiteX1109" fmla="*/ 3455872 w 4561834"/>
              <a:gd name="connsiteY1109" fmla="*/ 478716 h 4901727"/>
              <a:gd name="connsiteX1110" fmla="*/ 3455988 w 4561834"/>
              <a:gd name="connsiteY1110" fmla="*/ 477701 h 4901727"/>
              <a:gd name="connsiteX1111" fmla="*/ 3455988 w 4561834"/>
              <a:gd name="connsiteY1111" fmla="*/ 477248 h 4901727"/>
              <a:gd name="connsiteX1112" fmla="*/ 3456580 w 4561834"/>
              <a:gd name="connsiteY1112" fmla="*/ 478297 h 4901727"/>
              <a:gd name="connsiteX1113" fmla="*/ 3463354 w 4561834"/>
              <a:gd name="connsiteY1113" fmla="*/ 474288 h 4901727"/>
              <a:gd name="connsiteX1114" fmla="*/ 3486111 w 4561834"/>
              <a:gd name="connsiteY1114" fmla="*/ 453002 h 4901727"/>
              <a:gd name="connsiteX1115" fmla="*/ 3470260 w 4561834"/>
              <a:gd name="connsiteY1115" fmla="*/ 477685 h 4901727"/>
              <a:gd name="connsiteX1116" fmla="*/ 3504227 w 4561834"/>
              <a:gd name="connsiteY1116" fmla="*/ 473156 h 4901727"/>
              <a:gd name="connsiteX1117" fmla="*/ 3474675 w 4561834"/>
              <a:gd name="connsiteY1117" fmla="*/ 486856 h 4901727"/>
              <a:gd name="connsiteX1118" fmla="*/ 3481634 w 4561834"/>
              <a:gd name="connsiteY1118" fmla="*/ 507302 h 4901727"/>
              <a:gd name="connsiteX1119" fmla="*/ 3487432 w 4561834"/>
              <a:gd name="connsiteY1119" fmla="*/ 514153 h 4901727"/>
              <a:gd name="connsiteX1120" fmla="*/ 3493184 w 4561834"/>
              <a:gd name="connsiteY1120" fmla="*/ 512966 h 4901727"/>
              <a:gd name="connsiteX1121" fmla="*/ 3518374 w 4561834"/>
              <a:gd name="connsiteY1121" fmla="*/ 495929 h 4901727"/>
              <a:gd name="connsiteX1122" fmla="*/ 3508750 w 4561834"/>
              <a:gd name="connsiteY1122" fmla="*/ 515857 h 4901727"/>
              <a:gd name="connsiteX1123" fmla="*/ 3633294 w 4561834"/>
              <a:gd name="connsiteY1123" fmla="*/ 510195 h 4901727"/>
              <a:gd name="connsiteX1124" fmla="*/ 3623444 w 4561834"/>
              <a:gd name="connsiteY1124" fmla="*/ 500345 h 4901727"/>
              <a:gd name="connsiteX1125" fmla="*/ 3643710 w 4561834"/>
              <a:gd name="connsiteY1125" fmla="*/ 491401 h 4901727"/>
              <a:gd name="connsiteX1126" fmla="*/ 3720022 w 4561834"/>
              <a:gd name="connsiteY1126" fmla="*/ 520952 h 4901727"/>
              <a:gd name="connsiteX1127" fmla="*/ 3733721 w 4561834"/>
              <a:gd name="connsiteY1127" fmla="*/ 510988 h 4901727"/>
              <a:gd name="connsiteX1128" fmla="*/ 3741534 w 4561834"/>
              <a:gd name="connsiteY1128" fmla="*/ 520952 h 4901727"/>
              <a:gd name="connsiteX1129" fmla="*/ 3804032 w 4561834"/>
              <a:gd name="connsiteY1129" fmla="*/ 515857 h 4901727"/>
              <a:gd name="connsiteX1130" fmla="*/ 3690810 w 4561834"/>
              <a:gd name="connsiteY1130" fmla="*/ 501138 h 4901727"/>
              <a:gd name="connsiteX1131" fmla="*/ 3710284 w 4561834"/>
              <a:gd name="connsiteY1131" fmla="*/ 486192 h 4901727"/>
              <a:gd name="connsiteX1132" fmla="*/ 3700434 w 4561834"/>
              <a:gd name="connsiteY1132" fmla="*/ 471361 h 4901727"/>
              <a:gd name="connsiteX1133" fmla="*/ 3727947 w 4561834"/>
              <a:gd name="connsiteY1133" fmla="*/ 491061 h 4901727"/>
              <a:gd name="connsiteX1134" fmla="*/ 3720022 w 4561834"/>
              <a:gd name="connsiteY1134" fmla="*/ 481210 h 4901727"/>
              <a:gd name="connsiteX1135" fmla="*/ 3723871 w 4561834"/>
              <a:gd name="connsiteY1135" fmla="*/ 466265 h 4901727"/>
              <a:gd name="connsiteX1136" fmla="*/ 3946806 w 4561834"/>
              <a:gd name="connsiteY1136" fmla="*/ 480984 h 4901727"/>
              <a:gd name="connsiteX1137" fmla="*/ 3952100 w 4561834"/>
              <a:gd name="connsiteY1137" fmla="*/ 483808 h 4901727"/>
              <a:gd name="connsiteX1138" fmla="*/ 3950655 w 4561834"/>
              <a:gd name="connsiteY1138" fmla="*/ 485513 h 4901727"/>
              <a:gd name="connsiteX1139" fmla="*/ 3950655 w 4561834"/>
              <a:gd name="connsiteY1139" fmla="*/ 485966 h 4901727"/>
              <a:gd name="connsiteX1140" fmla="*/ 3956636 w 4561834"/>
              <a:gd name="connsiteY1140" fmla="*/ 486228 h 4901727"/>
              <a:gd name="connsiteX1141" fmla="*/ 3964199 w 4561834"/>
              <a:gd name="connsiteY1141" fmla="*/ 490264 h 4901727"/>
              <a:gd name="connsiteX1142" fmla="*/ 4030816 w 4561834"/>
              <a:gd name="connsiteY1142" fmla="*/ 496043 h 4901727"/>
              <a:gd name="connsiteX1143" fmla="*/ 4365388 w 4561834"/>
              <a:gd name="connsiteY1143" fmla="*/ 463208 h 4901727"/>
              <a:gd name="connsiteX1144" fmla="*/ 4359387 w 4561834"/>
              <a:gd name="connsiteY1144" fmla="*/ 473059 h 4901727"/>
              <a:gd name="connsiteX1145" fmla="*/ 4430037 w 4561834"/>
              <a:gd name="connsiteY1145" fmla="*/ 448829 h 4901727"/>
              <a:gd name="connsiteX1146" fmla="*/ 4406374 w 4561834"/>
              <a:gd name="connsiteY1146" fmla="*/ 473512 h 4901727"/>
              <a:gd name="connsiteX1147" fmla="*/ 4457210 w 4561834"/>
              <a:gd name="connsiteY1147" fmla="*/ 468982 h 4901727"/>
              <a:gd name="connsiteX1148" fmla="*/ 4414072 w 4561834"/>
              <a:gd name="connsiteY1148" fmla="*/ 483475 h 4901727"/>
              <a:gd name="connsiteX1149" fmla="*/ 4462418 w 4561834"/>
              <a:gd name="connsiteY1149" fmla="*/ 533633 h 4901727"/>
              <a:gd name="connsiteX1150" fmla="*/ 4466042 w 4561834"/>
              <a:gd name="connsiteY1150" fmla="*/ 563410 h 4901727"/>
              <a:gd name="connsiteX1151" fmla="*/ 4467733 w 4561834"/>
              <a:gd name="connsiteY1151" fmla="*/ 565064 h 4901727"/>
              <a:gd name="connsiteX1152" fmla="*/ 4466042 w 4561834"/>
              <a:gd name="connsiteY1152" fmla="*/ 568392 h 4901727"/>
              <a:gd name="connsiteX1153" fmla="*/ 4467740 w 4561834"/>
              <a:gd name="connsiteY1153" fmla="*/ 593188 h 4901727"/>
              <a:gd name="connsiteX1154" fmla="*/ 4514161 w 4561834"/>
              <a:gd name="connsiteY1154" fmla="*/ 628399 h 4901727"/>
              <a:gd name="connsiteX1155" fmla="*/ 4453587 w 4561834"/>
              <a:gd name="connsiteY1155" fmla="*/ 642665 h 4901727"/>
              <a:gd name="connsiteX1156" fmla="*/ 4495819 w 4561834"/>
              <a:gd name="connsiteY1156" fmla="*/ 702787 h 4901727"/>
              <a:gd name="connsiteX1157" fmla="*/ 4499443 w 4561834"/>
              <a:gd name="connsiteY1157" fmla="*/ 727582 h 4901727"/>
              <a:gd name="connsiteX1158" fmla="*/ 4485855 w 4561834"/>
              <a:gd name="connsiteY1158" fmla="*/ 727582 h 4901727"/>
              <a:gd name="connsiteX1159" fmla="*/ 4479855 w 4561834"/>
              <a:gd name="connsiteY1159" fmla="*/ 737433 h 4901727"/>
              <a:gd name="connsiteX1160" fmla="*/ 4489252 w 4561834"/>
              <a:gd name="connsiteY1160" fmla="*/ 767324 h 4901727"/>
              <a:gd name="connsiteX1161" fmla="*/ 4471703 w 4561834"/>
              <a:gd name="connsiteY1161" fmla="*/ 777174 h 4901727"/>
              <a:gd name="connsiteX1162" fmla="*/ 4485176 w 4561834"/>
              <a:gd name="connsiteY1162" fmla="*/ 787137 h 4901727"/>
              <a:gd name="connsiteX1163" fmla="*/ 4475326 w 4561834"/>
              <a:gd name="connsiteY1163" fmla="*/ 796988 h 4901727"/>
              <a:gd name="connsiteX1164" fmla="*/ 4475326 w 4561834"/>
              <a:gd name="connsiteY1164" fmla="*/ 841597 h 4901727"/>
              <a:gd name="connsiteX1165" fmla="*/ 4497970 w 4561834"/>
              <a:gd name="connsiteY1165" fmla="*/ 881564 h 4901727"/>
              <a:gd name="connsiteX1166" fmla="*/ 4480534 w 4561834"/>
              <a:gd name="connsiteY1166" fmla="*/ 876470 h 4901727"/>
              <a:gd name="connsiteX1167" fmla="*/ 4474533 w 4561834"/>
              <a:gd name="connsiteY1167" fmla="*/ 891301 h 4901727"/>
              <a:gd name="connsiteX1168" fmla="*/ 4491969 w 4561834"/>
              <a:gd name="connsiteY1168" fmla="*/ 896510 h 4901727"/>
              <a:gd name="connsiteX1169" fmla="*/ 4493782 w 4561834"/>
              <a:gd name="connsiteY1169" fmla="*/ 911342 h 4901727"/>
              <a:gd name="connsiteX1170" fmla="*/ 4472495 w 4561834"/>
              <a:gd name="connsiteY1170" fmla="*/ 901152 h 4901727"/>
              <a:gd name="connsiteX1171" fmla="*/ 4472495 w 4561834"/>
              <a:gd name="connsiteY1171" fmla="*/ 911115 h 4901727"/>
              <a:gd name="connsiteX1172" fmla="*/ 4487893 w 4561834"/>
              <a:gd name="connsiteY1172" fmla="*/ 921192 h 4901727"/>
              <a:gd name="connsiteX1173" fmla="*/ 4466381 w 4561834"/>
              <a:gd name="connsiteY1173" fmla="*/ 930930 h 4901727"/>
              <a:gd name="connsiteX1174" fmla="*/ 4472042 w 4561834"/>
              <a:gd name="connsiteY1174" fmla="*/ 945875 h 4901727"/>
              <a:gd name="connsiteX1175" fmla="*/ 4478043 w 4561834"/>
              <a:gd name="connsiteY1175" fmla="*/ 931042 h 4901727"/>
              <a:gd name="connsiteX1176" fmla="*/ 4493215 w 4561834"/>
              <a:gd name="connsiteY1176" fmla="*/ 965915 h 4901727"/>
              <a:gd name="connsiteX1177" fmla="*/ 4491064 w 4561834"/>
              <a:gd name="connsiteY1177" fmla="*/ 980860 h 4901727"/>
              <a:gd name="connsiteX1178" fmla="*/ 4450304 w 4561834"/>
              <a:gd name="connsiteY1178" fmla="*/ 995239 h 4901727"/>
              <a:gd name="connsiteX1179" fmla="*/ 4484950 w 4561834"/>
              <a:gd name="connsiteY1179" fmla="*/ 1005543 h 4901727"/>
              <a:gd name="connsiteX1180" fmla="*/ 4448152 w 4561834"/>
              <a:gd name="connsiteY1180" fmla="*/ 1010185 h 4901727"/>
              <a:gd name="connsiteX1181" fmla="*/ 4461286 w 4561834"/>
              <a:gd name="connsiteY1181" fmla="*/ 1054907 h 4901727"/>
              <a:gd name="connsiteX1182" fmla="*/ 4453474 w 4561834"/>
              <a:gd name="connsiteY1182" fmla="*/ 1059776 h 4901727"/>
              <a:gd name="connsiteX1183" fmla="*/ 4486082 w 4561834"/>
              <a:gd name="connsiteY1183" fmla="*/ 1085024 h 4901727"/>
              <a:gd name="connsiteX1184" fmla="*/ 4487893 w 4561834"/>
              <a:gd name="connsiteY1184" fmla="*/ 1099857 h 4901727"/>
              <a:gd name="connsiteX1185" fmla="*/ 4470457 w 4561834"/>
              <a:gd name="connsiteY1185" fmla="*/ 1104612 h 4901727"/>
              <a:gd name="connsiteX1186" fmla="*/ 4481779 w 4561834"/>
              <a:gd name="connsiteY1186" fmla="*/ 1109707 h 4901727"/>
              <a:gd name="connsiteX1187" fmla="*/ 4468193 w 4561834"/>
              <a:gd name="connsiteY1187" fmla="*/ 1114575 h 4901727"/>
              <a:gd name="connsiteX1188" fmla="*/ 4468193 w 4561834"/>
              <a:gd name="connsiteY1188" fmla="*/ 1099517 h 4901727"/>
              <a:gd name="connsiteX1189" fmla="*/ 4452681 w 4561834"/>
              <a:gd name="connsiteY1189" fmla="*/ 1099517 h 4901727"/>
              <a:gd name="connsiteX1190" fmla="*/ 4466155 w 4561834"/>
              <a:gd name="connsiteY1190" fmla="*/ 1109593 h 4901727"/>
              <a:gd name="connsiteX1191" fmla="*/ 4483138 w 4561834"/>
              <a:gd name="connsiteY1191" fmla="*/ 1149448 h 4901727"/>
              <a:gd name="connsiteX1192" fmla="*/ 4488799 w 4561834"/>
              <a:gd name="connsiteY1192" fmla="*/ 1164393 h 4901727"/>
              <a:gd name="connsiteX1193" fmla="*/ 4490611 w 4561834"/>
              <a:gd name="connsiteY1193" fmla="*/ 1174357 h 4901727"/>
              <a:gd name="connsiteX1194" fmla="*/ 4486648 w 4561834"/>
              <a:gd name="connsiteY1194" fmla="*/ 1179339 h 4901727"/>
              <a:gd name="connsiteX1195" fmla="*/ 4497970 w 4561834"/>
              <a:gd name="connsiteY1195" fmla="*/ 1189302 h 4901727"/>
              <a:gd name="connsiteX1196" fmla="*/ 4457437 w 4561834"/>
              <a:gd name="connsiteY1196" fmla="*/ 1198926 h 4901727"/>
              <a:gd name="connsiteX1197" fmla="*/ 4476684 w 4561834"/>
              <a:gd name="connsiteY1197" fmla="*/ 1198926 h 4901727"/>
              <a:gd name="connsiteX1198" fmla="*/ 4470684 w 4561834"/>
              <a:gd name="connsiteY1198" fmla="*/ 1213758 h 4901727"/>
              <a:gd name="connsiteX1199" fmla="*/ 4503406 w 4561834"/>
              <a:gd name="connsiteY1199" fmla="*/ 1224061 h 4901727"/>
              <a:gd name="connsiteX1200" fmla="*/ 4493669 w 4561834"/>
              <a:gd name="connsiteY1200" fmla="*/ 1233911 h 4901727"/>
              <a:gd name="connsiteX1201" fmla="*/ 4484045 w 4561834"/>
              <a:gd name="connsiteY1201" fmla="*/ 1229003 h 4901727"/>
              <a:gd name="connsiteX1202" fmla="*/ 4474421 w 4561834"/>
              <a:gd name="connsiteY1202" fmla="*/ 1233911 h 4901727"/>
              <a:gd name="connsiteX1203" fmla="*/ 4482007 w 4561834"/>
              <a:gd name="connsiteY1203" fmla="*/ 1243875 h 4901727"/>
              <a:gd name="connsiteX1204" fmla="*/ 4468420 w 4561834"/>
              <a:gd name="connsiteY1204" fmla="*/ 1248744 h 4901727"/>
              <a:gd name="connsiteX1205" fmla="*/ 4458909 w 4561834"/>
              <a:gd name="connsiteY1205" fmla="*/ 1233685 h 4901727"/>
              <a:gd name="connsiteX1206" fmla="*/ 4440907 w 4561834"/>
              <a:gd name="connsiteY1206" fmla="*/ 1297995 h 4901727"/>
              <a:gd name="connsiteX1207" fmla="*/ 4450531 w 4561834"/>
              <a:gd name="connsiteY1207" fmla="*/ 1308070 h 4901727"/>
              <a:gd name="connsiteX1208" fmla="*/ 4444530 w 4561834"/>
              <a:gd name="connsiteY1208" fmla="*/ 1322789 h 4901727"/>
              <a:gd name="connsiteX1209" fmla="*/ 4478497 w 4561834"/>
              <a:gd name="connsiteY1209" fmla="*/ 1343055 h 4901727"/>
              <a:gd name="connsiteX1210" fmla="*/ 4445549 w 4561834"/>
              <a:gd name="connsiteY1210" fmla="*/ 1372606 h 4901727"/>
              <a:gd name="connsiteX1211" fmla="*/ 4401166 w 4561834"/>
              <a:gd name="connsiteY1211" fmla="*/ 1382004 h 4901727"/>
              <a:gd name="connsiteX1212" fmla="*/ 4475893 w 4561834"/>
              <a:gd name="connsiteY1212" fmla="*/ 1412574 h 4901727"/>
              <a:gd name="connsiteX1213" fmla="*/ 4470118 w 4561834"/>
              <a:gd name="connsiteY1213" fmla="*/ 1412574 h 4901727"/>
              <a:gd name="connsiteX1214" fmla="*/ 4468080 w 4561834"/>
              <a:gd name="connsiteY1214" fmla="*/ 1427406 h 4901727"/>
              <a:gd name="connsiteX1215" fmla="*/ 4437397 w 4561834"/>
              <a:gd name="connsiteY1215" fmla="*/ 1417329 h 4901727"/>
              <a:gd name="connsiteX1216" fmla="*/ 4391089 w 4561834"/>
              <a:gd name="connsiteY1216" fmla="*/ 1436690 h 4901727"/>
              <a:gd name="connsiteX1217" fmla="*/ 4431510 w 4561834"/>
              <a:gd name="connsiteY1217" fmla="*/ 1422198 h 4901727"/>
              <a:gd name="connsiteX1218" fmla="*/ 4358481 w 4561834"/>
              <a:gd name="connsiteY1218" fmla="*/ 1421518 h 4901727"/>
              <a:gd name="connsiteX1219" fmla="*/ 4362331 w 4561834"/>
              <a:gd name="connsiteY1219" fmla="*/ 1426387 h 4901727"/>
              <a:gd name="connsiteX1220" fmla="*/ 4354405 w 4561834"/>
              <a:gd name="connsiteY1220" fmla="*/ 1451296 h 4901727"/>
              <a:gd name="connsiteX1221" fmla="*/ 4301629 w 4561834"/>
              <a:gd name="connsiteY1221" fmla="*/ 1474933 h 4901727"/>
              <a:gd name="connsiteX1222" fmla="*/ 4258734 w 4561834"/>
              <a:gd name="connsiteY1222" fmla="*/ 1480221 h 4901727"/>
              <a:gd name="connsiteX1223" fmla="*/ 4260012 w 4561834"/>
              <a:gd name="connsiteY1223" fmla="*/ 1483434 h 4901727"/>
              <a:gd name="connsiteX1224" fmla="*/ 4240094 w 4561834"/>
              <a:gd name="connsiteY1224" fmla="*/ 1484113 h 4901727"/>
              <a:gd name="connsiteX1225" fmla="*/ 4231794 w 4561834"/>
              <a:gd name="connsiteY1225" fmla="*/ 1494303 h 4901727"/>
              <a:gd name="connsiteX1226" fmla="*/ 4247089 w 4561834"/>
              <a:gd name="connsiteY1226" fmla="*/ 1523628 h 4901727"/>
              <a:gd name="connsiteX1227" fmla="*/ 4221835 w 4561834"/>
              <a:gd name="connsiteY1227" fmla="*/ 1534384 h 4901727"/>
              <a:gd name="connsiteX1228" fmla="*/ 4242109 w 4561834"/>
              <a:gd name="connsiteY1228" fmla="*/ 1543555 h 4901727"/>
              <a:gd name="connsiteX1229" fmla="*/ 4228238 w 4561834"/>
              <a:gd name="connsiteY1229" fmla="*/ 1553971 h 4901727"/>
              <a:gd name="connsiteX1230" fmla="*/ 4229779 w 4561834"/>
              <a:gd name="connsiteY1230" fmla="*/ 1599260 h 4901727"/>
              <a:gd name="connsiteX1231" fmla="*/ 4265347 w 4561834"/>
              <a:gd name="connsiteY1231" fmla="*/ 1637756 h 4901727"/>
              <a:gd name="connsiteX1232" fmla="*/ 4239620 w 4561834"/>
              <a:gd name="connsiteY1232" fmla="*/ 1633680 h 4901727"/>
              <a:gd name="connsiteX1233" fmla="*/ 4231557 w 4561834"/>
              <a:gd name="connsiteY1233" fmla="*/ 1648851 h 4901727"/>
              <a:gd name="connsiteX1234" fmla="*/ 4257404 w 4561834"/>
              <a:gd name="connsiteY1234" fmla="*/ 1652927 h 4901727"/>
              <a:gd name="connsiteX1235" fmla="*/ 4260722 w 4561834"/>
              <a:gd name="connsiteY1235" fmla="*/ 1667759 h 4901727"/>
              <a:gd name="connsiteX1236" fmla="*/ 4229185 w 4561834"/>
              <a:gd name="connsiteY1236" fmla="*/ 1658815 h 4901727"/>
              <a:gd name="connsiteX1237" fmla="*/ 4229185 w 4561834"/>
              <a:gd name="connsiteY1237" fmla="*/ 1668778 h 4901727"/>
              <a:gd name="connsiteX1238" fmla="*/ 4252186 w 4561834"/>
              <a:gd name="connsiteY1238" fmla="*/ 1677949 h 4901727"/>
              <a:gd name="connsiteX1239" fmla="*/ 4221360 w 4561834"/>
              <a:gd name="connsiteY1239" fmla="*/ 1689272 h 4901727"/>
              <a:gd name="connsiteX1240" fmla="*/ 4230372 w 4561834"/>
              <a:gd name="connsiteY1240" fmla="*/ 1703764 h 4901727"/>
              <a:gd name="connsiteX1241" fmla="*/ 4238315 w 4561834"/>
              <a:gd name="connsiteY1241" fmla="*/ 1688706 h 4901727"/>
              <a:gd name="connsiteX1242" fmla="*/ 4262028 w 4561834"/>
              <a:gd name="connsiteY1242" fmla="*/ 1722672 h 4901727"/>
              <a:gd name="connsiteX1243" fmla="*/ 4259656 w 4561834"/>
              <a:gd name="connsiteY1243" fmla="*/ 1737618 h 4901727"/>
              <a:gd name="connsiteX1244" fmla="*/ 4200376 w 4561834"/>
              <a:gd name="connsiteY1244" fmla="*/ 1754488 h 4901727"/>
              <a:gd name="connsiteX1245" fmla="*/ 4251712 w 4561834"/>
              <a:gd name="connsiteY1245" fmla="*/ 1762640 h 4901727"/>
              <a:gd name="connsiteX1246" fmla="*/ 4198123 w 4561834"/>
              <a:gd name="connsiteY1246" fmla="*/ 1769433 h 4901727"/>
              <a:gd name="connsiteX1247" fmla="*/ 4219582 w 4561834"/>
              <a:gd name="connsiteY1247" fmla="*/ 1813363 h 4901727"/>
              <a:gd name="connsiteX1248" fmla="*/ 4208437 w 4561834"/>
              <a:gd name="connsiteY1248" fmla="*/ 1818685 h 4901727"/>
              <a:gd name="connsiteX1249" fmla="*/ 4257404 w 4561834"/>
              <a:gd name="connsiteY1249" fmla="*/ 1842008 h 4901727"/>
              <a:gd name="connsiteX1250" fmla="*/ 4260722 w 4561834"/>
              <a:gd name="connsiteY1250" fmla="*/ 1856727 h 4901727"/>
              <a:gd name="connsiteX1251" fmla="*/ 4235469 w 4561834"/>
              <a:gd name="connsiteY1251" fmla="*/ 1862502 h 4901727"/>
              <a:gd name="connsiteX1252" fmla="*/ 4252542 w 4561834"/>
              <a:gd name="connsiteY1252" fmla="*/ 1866917 h 4901727"/>
              <a:gd name="connsiteX1253" fmla="*/ 4232980 w 4561834"/>
              <a:gd name="connsiteY1253" fmla="*/ 1872578 h 4901727"/>
              <a:gd name="connsiteX1254" fmla="*/ 4232980 w 4561834"/>
              <a:gd name="connsiteY1254" fmla="*/ 1857633 h 4901727"/>
              <a:gd name="connsiteX1255" fmla="*/ 4210334 w 4561834"/>
              <a:gd name="connsiteY1255" fmla="*/ 1858426 h 4901727"/>
              <a:gd name="connsiteX1256" fmla="*/ 4230490 w 4561834"/>
              <a:gd name="connsiteY1256" fmla="*/ 1867710 h 4901727"/>
              <a:gd name="connsiteX1257" fmla="*/ 4257285 w 4561834"/>
              <a:gd name="connsiteY1257" fmla="*/ 1906545 h 4901727"/>
              <a:gd name="connsiteX1258" fmla="*/ 4266296 w 4561834"/>
              <a:gd name="connsiteY1258" fmla="*/ 1921151 h 4901727"/>
              <a:gd name="connsiteX1259" fmla="*/ 4269497 w 4561834"/>
              <a:gd name="connsiteY1259" fmla="*/ 1931001 h 4901727"/>
              <a:gd name="connsiteX1260" fmla="*/ 4263924 w 4561834"/>
              <a:gd name="connsiteY1260" fmla="*/ 1936209 h 4901727"/>
              <a:gd name="connsiteX1261" fmla="*/ 4281234 w 4561834"/>
              <a:gd name="connsiteY1261" fmla="*/ 1945493 h 4901727"/>
              <a:gd name="connsiteX1262" fmla="*/ 4221954 w 4561834"/>
              <a:gd name="connsiteY1262" fmla="*/ 1957382 h 4901727"/>
              <a:gd name="connsiteX1263" fmla="*/ 4250053 w 4561834"/>
              <a:gd name="connsiteY1263" fmla="*/ 1956476 h 4901727"/>
              <a:gd name="connsiteX1264" fmla="*/ 4242228 w 4561834"/>
              <a:gd name="connsiteY1264" fmla="*/ 1971534 h 4901727"/>
              <a:gd name="connsiteX1265" fmla="*/ 4290363 w 4561834"/>
              <a:gd name="connsiteY1265" fmla="*/ 1979913 h 4901727"/>
              <a:gd name="connsiteX1266" fmla="*/ 4276610 w 4561834"/>
              <a:gd name="connsiteY1266" fmla="*/ 1990329 h 4901727"/>
              <a:gd name="connsiteX1267" fmla="*/ 4248512 w 4561834"/>
              <a:gd name="connsiteY1267" fmla="*/ 1991235 h 4901727"/>
              <a:gd name="connsiteX1268" fmla="*/ 4260368 w 4561834"/>
              <a:gd name="connsiteY1268" fmla="*/ 2000746 h 4901727"/>
              <a:gd name="connsiteX1269" fmla="*/ 4240805 w 4561834"/>
              <a:gd name="connsiteY1269" fmla="*/ 2006407 h 4901727"/>
              <a:gd name="connsiteX1270" fmla="*/ 4226221 w 4561834"/>
              <a:gd name="connsiteY1270" fmla="*/ 1992028 h 4901727"/>
              <a:gd name="connsiteX1271" fmla="*/ 4203340 w 4561834"/>
              <a:gd name="connsiteY1271" fmla="*/ 2057244 h 4901727"/>
              <a:gd name="connsiteX1272" fmla="*/ 4217685 w 4561834"/>
              <a:gd name="connsiteY1272" fmla="*/ 2066754 h 4901727"/>
              <a:gd name="connsiteX1273" fmla="*/ 4209860 w 4561834"/>
              <a:gd name="connsiteY1273" fmla="*/ 2081813 h 4901727"/>
              <a:gd name="connsiteX1274" fmla="*/ 4261078 w 4561834"/>
              <a:gd name="connsiteY1274" fmla="*/ 2100042 h 4901727"/>
              <a:gd name="connsiteX1275" fmla="*/ 4214484 w 4561834"/>
              <a:gd name="connsiteY1275" fmla="*/ 2131404 h 4901727"/>
              <a:gd name="connsiteX1276" fmla="*/ 4150461 w 4561834"/>
              <a:gd name="connsiteY1276" fmla="*/ 2143519 h 4901727"/>
              <a:gd name="connsiteX1277" fmla="*/ 4260722 w 4561834"/>
              <a:gd name="connsiteY1277" fmla="*/ 2169560 h 4901727"/>
              <a:gd name="connsiteX1278" fmla="*/ 4252306 w 4561834"/>
              <a:gd name="connsiteY1278" fmla="*/ 2169560 h 4901727"/>
              <a:gd name="connsiteX1279" fmla="*/ 4250053 w 4561834"/>
              <a:gd name="connsiteY1279" fmla="*/ 2184505 h 4901727"/>
              <a:gd name="connsiteX1280" fmla="*/ 4204881 w 4561834"/>
              <a:gd name="connsiteY1280" fmla="*/ 2176127 h 4901727"/>
              <a:gd name="connsiteX1281" fmla="*/ 4196234 w 4561834"/>
              <a:gd name="connsiteY1281" fmla="*/ 2181716 h 4901727"/>
              <a:gd name="connsiteX1282" fmla="*/ 4169273 w 4561834"/>
              <a:gd name="connsiteY1282" fmla="*/ 2177518 h 4901727"/>
              <a:gd name="connsiteX1283" fmla="*/ 4089995 w 4561834"/>
              <a:gd name="connsiteY1283" fmla="*/ 2185638 h 4901727"/>
              <a:gd name="connsiteX1284" fmla="*/ 4095803 w 4561834"/>
              <a:gd name="connsiteY1284" fmla="*/ 2190280 h 4901727"/>
              <a:gd name="connsiteX1285" fmla="*/ 4085608 w 4561834"/>
              <a:gd name="connsiteY1285" fmla="*/ 2215528 h 4901727"/>
              <a:gd name="connsiteX1286" fmla="*/ 4010167 w 4561834"/>
              <a:gd name="connsiteY1286" fmla="*/ 2242489 h 4901727"/>
              <a:gd name="connsiteX1287" fmla="*/ 3975186 w 4561834"/>
              <a:gd name="connsiteY1287" fmla="*/ 2247054 h 4901727"/>
              <a:gd name="connsiteX1288" fmla="*/ 3974604 w 4561834"/>
              <a:gd name="connsiteY1288" fmla="*/ 2249304 h 4901727"/>
              <a:gd name="connsiteX1289" fmla="*/ 3943365 w 4561834"/>
              <a:gd name="connsiteY1289" fmla="*/ 2266818 h 4901727"/>
              <a:gd name="connsiteX1290" fmla="*/ 3950695 w 4561834"/>
              <a:gd name="connsiteY1290" fmla="*/ 2271121 h 4901727"/>
              <a:gd name="connsiteX1291" fmla="*/ 3969583 w 4561834"/>
              <a:gd name="connsiteY1291" fmla="*/ 2279386 h 4901727"/>
              <a:gd name="connsiteX1292" fmla="*/ 3940687 w 4561834"/>
              <a:gd name="connsiteY1292" fmla="*/ 2291954 h 4901727"/>
              <a:gd name="connsiteX1293" fmla="*/ 3950977 w 4561834"/>
              <a:gd name="connsiteY1293" fmla="*/ 2315956 h 4901727"/>
              <a:gd name="connsiteX1294" fmla="*/ 3957320 w 4561834"/>
              <a:gd name="connsiteY1294" fmla="*/ 2300331 h 4901727"/>
              <a:gd name="connsiteX1295" fmla="*/ 3959434 w 4561834"/>
              <a:gd name="connsiteY1295" fmla="*/ 2315277 h 4901727"/>
              <a:gd name="connsiteX1296" fmla="*/ 3991572 w 4561834"/>
              <a:gd name="connsiteY1296" fmla="*/ 2312334 h 4901727"/>
              <a:gd name="connsiteX1297" fmla="*/ 3954501 w 4561834"/>
              <a:gd name="connsiteY1297" fmla="*/ 2325693 h 4901727"/>
              <a:gd name="connsiteX1298" fmla="*/ 3997774 w 4561834"/>
              <a:gd name="connsiteY1298" fmla="*/ 2326826 h 4901727"/>
              <a:gd name="connsiteX1299" fmla="*/ 4006936 w 4561834"/>
              <a:gd name="connsiteY1299" fmla="*/ 2330902 h 4901727"/>
              <a:gd name="connsiteX1300" fmla="*/ 4012433 w 4561834"/>
              <a:gd name="connsiteY1300" fmla="*/ 2340413 h 4901727"/>
              <a:gd name="connsiteX1301" fmla="*/ 3993404 w 4561834"/>
              <a:gd name="connsiteY1301" fmla="*/ 2342224 h 4901727"/>
              <a:gd name="connsiteX1302" fmla="*/ 4012856 w 4561834"/>
              <a:gd name="connsiteY1302" fmla="*/ 2360453 h 4901727"/>
              <a:gd name="connsiteX1303" fmla="*/ 3984665 w 4561834"/>
              <a:gd name="connsiteY1303" fmla="*/ 2372907 h 4901727"/>
              <a:gd name="connsiteX1304" fmla="*/ 4008206 w 4561834"/>
              <a:gd name="connsiteY1304" fmla="*/ 2376190 h 4901727"/>
              <a:gd name="connsiteX1305" fmla="*/ 3980015 w 4561834"/>
              <a:gd name="connsiteY1305" fmla="*/ 2398834 h 4901727"/>
              <a:gd name="connsiteX1306" fmla="*/ 4003836 w 4561834"/>
              <a:gd name="connsiteY1306" fmla="*/ 2406647 h 4901727"/>
              <a:gd name="connsiteX1307" fmla="*/ 3971276 w 4561834"/>
              <a:gd name="connsiteY1307" fmla="*/ 2424536 h 4901727"/>
              <a:gd name="connsiteX1308" fmla="*/ 3984243 w 4561834"/>
              <a:gd name="connsiteY1308" fmla="*/ 2428385 h 4901727"/>
              <a:gd name="connsiteX1309" fmla="*/ 4009192 w 4561834"/>
              <a:gd name="connsiteY1309" fmla="*/ 2431216 h 4901727"/>
              <a:gd name="connsiteX1310" fmla="*/ 3949004 w 4561834"/>
              <a:gd name="connsiteY1310" fmla="*/ 2451596 h 4901727"/>
              <a:gd name="connsiteX1311" fmla="*/ 3964787 w 4561834"/>
              <a:gd name="connsiteY1311" fmla="*/ 2456411 h 4901727"/>
              <a:gd name="connsiteX1312" fmla="*/ 3974338 w 4561834"/>
              <a:gd name="connsiteY1312" fmla="*/ 2452547 h 4901727"/>
              <a:gd name="connsiteX1313" fmla="*/ 4005517 w 4561834"/>
              <a:gd name="connsiteY1313" fmla="*/ 2447084 h 4901727"/>
              <a:gd name="connsiteX1314" fmla="*/ 3980367 w 4561834"/>
              <a:gd name="connsiteY1314" fmla="*/ 2461421 h 4901727"/>
              <a:gd name="connsiteX1315" fmla="*/ 3978931 w 4561834"/>
              <a:gd name="connsiteY1315" fmla="*/ 2461514 h 4901727"/>
              <a:gd name="connsiteX1316" fmla="*/ 3993969 w 4561834"/>
              <a:gd name="connsiteY1316" fmla="*/ 2467447 h 4901727"/>
              <a:gd name="connsiteX1317" fmla="*/ 4002568 w 4561834"/>
              <a:gd name="connsiteY1317" fmla="*/ 2471636 h 4901727"/>
              <a:gd name="connsiteX1318" fmla="*/ 4015254 w 4561834"/>
              <a:gd name="connsiteY1318" fmla="*/ 2460314 h 4901727"/>
              <a:gd name="connsiteX1319" fmla="*/ 4011871 w 4561834"/>
              <a:gd name="connsiteY1319" fmla="*/ 2465522 h 4901727"/>
              <a:gd name="connsiteX1320" fmla="*/ 4024535 w 4561834"/>
              <a:gd name="connsiteY1320" fmla="*/ 2467423 h 4901727"/>
              <a:gd name="connsiteX1321" fmla="*/ 4104947 w 4561834"/>
              <a:gd name="connsiteY1321" fmla="*/ 2439043 h 4901727"/>
              <a:gd name="connsiteX1322" fmla="*/ 4194824 w 4561834"/>
              <a:gd name="connsiteY1322" fmla="*/ 2411079 h 4901727"/>
              <a:gd name="connsiteX1323" fmla="*/ 4190295 w 4561834"/>
              <a:gd name="connsiteY1323" fmla="*/ 2422401 h 4901727"/>
              <a:gd name="connsiteX1324" fmla="*/ 4262644 w 4561834"/>
              <a:gd name="connsiteY1324" fmla="*/ 2384019 h 4901727"/>
              <a:gd name="connsiteX1325" fmla="*/ 4241358 w 4561834"/>
              <a:gd name="connsiteY1325" fmla="*/ 2413004 h 4901727"/>
              <a:gd name="connsiteX1326" fmla="*/ 4296045 w 4561834"/>
              <a:gd name="connsiteY1326" fmla="*/ 2398398 h 4901727"/>
              <a:gd name="connsiteX1327" fmla="*/ 4251662 w 4561834"/>
              <a:gd name="connsiteY1327" fmla="*/ 2421043 h 4901727"/>
              <a:gd name="connsiteX1328" fmla="*/ 4313481 w 4561834"/>
              <a:gd name="connsiteY1328" fmla="*/ 2460557 h 4901727"/>
              <a:gd name="connsiteX1329" fmla="*/ 4322878 w 4561834"/>
              <a:gd name="connsiteY1329" fmla="*/ 2489203 h 4901727"/>
              <a:gd name="connsiteX1330" fmla="*/ 4324929 w 4561834"/>
              <a:gd name="connsiteY1330" fmla="*/ 2490438 h 4901727"/>
              <a:gd name="connsiteX1331" fmla="*/ 4323783 w 4561834"/>
              <a:gd name="connsiteY1331" fmla="*/ 2494071 h 4901727"/>
              <a:gd name="connsiteX1332" fmla="*/ 4330124 w 4561834"/>
              <a:gd name="connsiteY1332" fmla="*/ 2518187 h 4901727"/>
              <a:gd name="connsiteX1333" fmla="*/ 4386735 w 4561834"/>
              <a:gd name="connsiteY1333" fmla="*/ 2543549 h 4901727"/>
              <a:gd name="connsiteX1334" fmla="*/ 4323896 w 4561834"/>
              <a:gd name="connsiteY1334" fmla="*/ 2569590 h 4901727"/>
              <a:gd name="connsiteX1335" fmla="*/ 4380508 w 4561834"/>
              <a:gd name="connsiteY1335" fmla="*/ 2620314 h 4901727"/>
              <a:gd name="connsiteX1336" fmla="*/ 4388886 w 4561834"/>
              <a:gd name="connsiteY1336" fmla="*/ 2643977 h 4901727"/>
              <a:gd name="connsiteX1337" fmla="*/ 4374280 w 4561834"/>
              <a:gd name="connsiteY1337" fmla="*/ 2646468 h 4901727"/>
              <a:gd name="connsiteX1338" fmla="*/ 4369638 w 4561834"/>
              <a:gd name="connsiteY1338" fmla="*/ 2657790 h 4901727"/>
              <a:gd name="connsiteX1339" fmla="*/ 4385150 w 4561834"/>
              <a:gd name="connsiteY1339" fmla="*/ 2685303 h 4901727"/>
              <a:gd name="connsiteX1340" fmla="*/ 4368053 w 4561834"/>
              <a:gd name="connsiteY1340" fmla="*/ 2698437 h 4901727"/>
              <a:gd name="connsiteX1341" fmla="*/ 4384357 w 4561834"/>
              <a:gd name="connsiteY1341" fmla="*/ 2705570 h 4901727"/>
              <a:gd name="connsiteX1342" fmla="*/ 4375639 w 4561834"/>
              <a:gd name="connsiteY1342" fmla="*/ 2716892 h 4901727"/>
              <a:gd name="connsiteX1343" fmla="*/ 4383225 w 4561834"/>
              <a:gd name="connsiteY1343" fmla="*/ 2760936 h 4901727"/>
              <a:gd name="connsiteX1344" fmla="*/ 4414927 w 4561834"/>
              <a:gd name="connsiteY1344" fmla="*/ 2795695 h 4901727"/>
              <a:gd name="connsiteX1345" fmla="*/ 4395453 w 4561834"/>
              <a:gd name="connsiteY1345" fmla="*/ 2794110 h 4901727"/>
              <a:gd name="connsiteX1346" fmla="*/ 4391716 w 4561834"/>
              <a:gd name="connsiteY1346" fmla="*/ 2809848 h 4901727"/>
              <a:gd name="connsiteX1347" fmla="*/ 4411191 w 4561834"/>
              <a:gd name="connsiteY1347" fmla="*/ 2811546 h 4901727"/>
              <a:gd name="connsiteX1348" fmla="*/ 4415833 w 4561834"/>
              <a:gd name="connsiteY1348" fmla="*/ 2825812 h 4901727"/>
              <a:gd name="connsiteX1349" fmla="*/ 4391377 w 4561834"/>
              <a:gd name="connsiteY1349" fmla="*/ 2819924 h 4901727"/>
              <a:gd name="connsiteX1350" fmla="*/ 4393075 w 4561834"/>
              <a:gd name="connsiteY1350" fmla="*/ 2829775 h 4901727"/>
              <a:gd name="connsiteX1351" fmla="*/ 4411304 w 4561834"/>
              <a:gd name="connsiteY1351" fmla="*/ 2836681 h 4901727"/>
              <a:gd name="connsiteX1352" fmla="*/ 4390245 w 4561834"/>
              <a:gd name="connsiteY1352" fmla="*/ 2850381 h 4901727"/>
              <a:gd name="connsiteX1353" fmla="*/ 4398963 w 4561834"/>
              <a:gd name="connsiteY1353" fmla="*/ 2863968 h 4901727"/>
              <a:gd name="connsiteX1354" fmla="*/ 4402699 w 4561834"/>
              <a:gd name="connsiteY1354" fmla="*/ 2848230 h 4901727"/>
              <a:gd name="connsiteX1355" fmla="*/ 4425344 w 4561834"/>
              <a:gd name="connsiteY1355" fmla="*/ 2879592 h 4901727"/>
              <a:gd name="connsiteX1356" fmla="*/ 4425344 w 4561834"/>
              <a:gd name="connsiteY1356" fmla="*/ 2894651 h 4901727"/>
              <a:gd name="connsiteX1357" fmla="*/ 4384810 w 4561834"/>
              <a:gd name="connsiteY1357" fmla="*/ 2917295 h 4901727"/>
              <a:gd name="connsiteX1358" fmla="*/ 4423419 w 4561834"/>
              <a:gd name="connsiteY1358" fmla="*/ 2920579 h 4901727"/>
              <a:gd name="connsiteX1359" fmla="*/ 4385376 w 4561834"/>
              <a:gd name="connsiteY1359" fmla="*/ 2931901 h 4901727"/>
              <a:gd name="connsiteX1360" fmla="*/ 4407341 w 4561834"/>
              <a:gd name="connsiteY1360" fmla="*/ 2973454 h 4901727"/>
              <a:gd name="connsiteX1361" fmla="*/ 4399982 w 4561834"/>
              <a:gd name="connsiteY1361" fmla="*/ 2979794 h 4901727"/>
              <a:gd name="connsiteX1362" fmla="*/ 4438930 w 4561834"/>
              <a:gd name="connsiteY1362" fmla="*/ 2998249 h 4901727"/>
              <a:gd name="connsiteX1363" fmla="*/ 4443572 w 4561834"/>
              <a:gd name="connsiteY1363" fmla="*/ 3012515 h 4901727"/>
              <a:gd name="connsiteX1364" fmla="*/ 4426024 w 4561834"/>
              <a:gd name="connsiteY1364" fmla="*/ 3020554 h 4901727"/>
              <a:gd name="connsiteX1365" fmla="*/ 4439044 w 4561834"/>
              <a:gd name="connsiteY1365" fmla="*/ 3023271 h 4901727"/>
              <a:gd name="connsiteX1366" fmla="*/ 4425684 w 4561834"/>
              <a:gd name="connsiteY1366" fmla="*/ 3030744 h 4901727"/>
              <a:gd name="connsiteX1367" fmla="*/ 4423193 w 4561834"/>
              <a:gd name="connsiteY1367" fmla="*/ 3016025 h 4901727"/>
              <a:gd name="connsiteX1368" fmla="*/ 4406889 w 4561834"/>
              <a:gd name="connsiteY1368" fmla="*/ 3018856 h 4901727"/>
              <a:gd name="connsiteX1369" fmla="*/ 4422854 w 4561834"/>
              <a:gd name="connsiteY1369" fmla="*/ 3026102 h 4901727"/>
              <a:gd name="connsiteX1370" fmla="*/ 4447876 w 4561834"/>
              <a:gd name="connsiteY1370" fmla="*/ 3062107 h 4901727"/>
              <a:gd name="connsiteX1371" fmla="*/ 4456480 w 4561834"/>
              <a:gd name="connsiteY1371" fmla="*/ 3075693 h 4901727"/>
              <a:gd name="connsiteX1372" fmla="*/ 4460216 w 4561834"/>
              <a:gd name="connsiteY1372" fmla="*/ 3085204 h 4901727"/>
              <a:gd name="connsiteX1373" fmla="*/ 4457047 w 4561834"/>
              <a:gd name="connsiteY1373" fmla="*/ 3090752 h 4901727"/>
              <a:gd name="connsiteX1374" fmla="*/ 4470860 w 4561834"/>
              <a:gd name="connsiteY1374" fmla="*/ 3098451 h 4901727"/>
              <a:gd name="connsiteX1375" fmla="*/ 4429986 w 4561834"/>
              <a:gd name="connsiteY1375" fmla="*/ 3115661 h 4901727"/>
              <a:gd name="connsiteX1376" fmla="*/ 4450253 w 4561834"/>
              <a:gd name="connsiteY1376" fmla="*/ 3112151 h 4901727"/>
              <a:gd name="connsiteX1377" fmla="*/ 4446743 w 4561834"/>
              <a:gd name="connsiteY1377" fmla="*/ 3127775 h 4901727"/>
              <a:gd name="connsiteX1378" fmla="*/ 4482748 w 4561834"/>
              <a:gd name="connsiteY1378" fmla="*/ 3131625 h 4901727"/>
              <a:gd name="connsiteX1379" fmla="*/ 4474256 w 4561834"/>
              <a:gd name="connsiteY1379" fmla="*/ 3142947 h 4901727"/>
              <a:gd name="connsiteX1380" fmla="*/ 4463351 w 4561834"/>
              <a:gd name="connsiteY1380" fmla="*/ 3139945 h 4901727"/>
              <a:gd name="connsiteX1381" fmla="*/ 4454103 w 4561834"/>
              <a:gd name="connsiteY1381" fmla="*/ 3146457 h 4901727"/>
              <a:gd name="connsiteX1382" fmla="*/ 4463840 w 4561834"/>
              <a:gd name="connsiteY1382" fmla="*/ 3154836 h 4901727"/>
              <a:gd name="connsiteX1383" fmla="*/ 4450592 w 4561834"/>
              <a:gd name="connsiteY1383" fmla="*/ 3162194 h 4901727"/>
              <a:gd name="connsiteX1384" fmla="*/ 4438025 w 4561834"/>
              <a:gd name="connsiteY1384" fmla="*/ 3149287 h 4901727"/>
              <a:gd name="connsiteX1385" fmla="*/ 4431006 w 4561834"/>
              <a:gd name="connsiteY1385" fmla="*/ 3215975 h 4901727"/>
              <a:gd name="connsiteX1386" fmla="*/ 4442328 w 4561834"/>
              <a:gd name="connsiteY1386" fmla="*/ 3223901 h 4901727"/>
              <a:gd name="connsiteX1387" fmla="*/ 4438818 w 4561834"/>
              <a:gd name="connsiteY1387" fmla="*/ 3239639 h 4901727"/>
              <a:gd name="connsiteX1388" fmla="*/ 4478332 w 4561834"/>
              <a:gd name="connsiteY1388" fmla="*/ 3252999 h 4901727"/>
              <a:gd name="connsiteX1389" fmla="*/ 4449461 w 4561834"/>
              <a:gd name="connsiteY1389" fmla="*/ 3288211 h 4901727"/>
              <a:gd name="connsiteX1390" fmla="*/ 4405304 w 4561834"/>
              <a:gd name="connsiteY1390" fmla="*/ 3306099 h 4901727"/>
              <a:gd name="connsiteX1391" fmla="*/ 4488070 w 4561834"/>
              <a:gd name="connsiteY1391" fmla="*/ 3321724 h 4901727"/>
              <a:gd name="connsiteX1392" fmla="*/ 4482182 w 4561834"/>
              <a:gd name="connsiteY1392" fmla="*/ 3322856 h 4901727"/>
              <a:gd name="connsiteX1393" fmla="*/ 4482182 w 4561834"/>
              <a:gd name="connsiteY1393" fmla="*/ 3337803 h 4901727"/>
              <a:gd name="connsiteX1394" fmla="*/ 4448781 w 4561834"/>
              <a:gd name="connsiteY1394" fmla="*/ 3333613 h 4901727"/>
              <a:gd name="connsiteX1395" fmla="*/ 4443680 w 4561834"/>
              <a:gd name="connsiteY1395" fmla="*/ 3339614 h 4901727"/>
              <a:gd name="connsiteX1396" fmla="*/ 4423434 w 4561834"/>
              <a:gd name="connsiteY1396" fmla="*/ 3337788 h 4901727"/>
              <a:gd name="connsiteX1397" fmla="*/ 4401024 w 4561834"/>
              <a:gd name="connsiteY1397" fmla="*/ 3346097 h 4901727"/>
              <a:gd name="connsiteX1398" fmla="*/ 4395964 w 4561834"/>
              <a:gd name="connsiteY1398" fmla="*/ 3359131 h 4901727"/>
              <a:gd name="connsiteX1399" fmla="*/ 4394948 w 4561834"/>
              <a:gd name="connsiteY1399" fmla="*/ 3347921 h 4901727"/>
              <a:gd name="connsiteX1400" fmla="*/ 4368280 w 4561834"/>
              <a:gd name="connsiteY1400" fmla="*/ 3353201 h 4901727"/>
              <a:gd name="connsiteX1401" fmla="*/ 4373036 w 4561834"/>
              <a:gd name="connsiteY1401" fmla="*/ 3357164 h 4901727"/>
              <a:gd name="connsiteX1402" fmla="*/ 4369215 w 4561834"/>
              <a:gd name="connsiteY1402" fmla="*/ 3366830 h 4901727"/>
              <a:gd name="connsiteX1403" fmla="*/ 4369601 w 4561834"/>
              <a:gd name="connsiteY1403" fmla="*/ 3381742 h 4901727"/>
              <a:gd name="connsiteX1404" fmla="*/ 4370692 w 4561834"/>
              <a:gd name="connsiteY1404" fmla="*/ 3381985 h 4901727"/>
              <a:gd name="connsiteX1405" fmla="*/ 4450763 w 4561834"/>
              <a:gd name="connsiteY1405" fmla="*/ 3359471 h 4901727"/>
              <a:gd name="connsiteX1406" fmla="*/ 4413513 w 4561834"/>
              <a:gd name="connsiteY1406" fmla="*/ 3381323 h 4901727"/>
              <a:gd name="connsiteX1407" fmla="*/ 4489938 w 4561834"/>
              <a:gd name="connsiteY1407" fmla="*/ 3383134 h 4901727"/>
              <a:gd name="connsiteX1408" fmla="*/ 4424382 w 4561834"/>
              <a:gd name="connsiteY1408" fmla="*/ 3392192 h 4901727"/>
              <a:gd name="connsiteX1409" fmla="*/ 4492316 w 4561834"/>
              <a:gd name="connsiteY1409" fmla="*/ 3448237 h 4901727"/>
              <a:gd name="connsiteX1410" fmla="*/ 4495372 w 4561834"/>
              <a:gd name="connsiteY1410" fmla="*/ 3478467 h 4901727"/>
              <a:gd name="connsiteX1411" fmla="*/ 4497868 w 4561834"/>
              <a:gd name="connsiteY1411" fmla="*/ 3480395 h 4901727"/>
              <a:gd name="connsiteX1412" fmla="*/ 4495372 w 4561834"/>
              <a:gd name="connsiteY1412" fmla="*/ 3483336 h 4901727"/>
              <a:gd name="connsiteX1413" fmla="*/ 4496052 w 4561834"/>
              <a:gd name="connsiteY1413" fmla="*/ 3508358 h 4901727"/>
              <a:gd name="connsiteX1414" fmla="*/ 4561834 w 4561834"/>
              <a:gd name="connsiteY1414" fmla="*/ 3549345 h 4901727"/>
              <a:gd name="connsiteX1415" fmla="*/ 4471256 w 4561834"/>
              <a:gd name="connsiteY1415" fmla="*/ 3555798 h 4901727"/>
              <a:gd name="connsiteX1416" fmla="*/ 4528660 w 4561834"/>
              <a:gd name="connsiteY1416" fmla="*/ 3621014 h 4901727"/>
              <a:gd name="connsiteX1417" fmla="*/ 4531943 w 4561834"/>
              <a:gd name="connsiteY1417" fmla="*/ 3646263 h 4901727"/>
              <a:gd name="connsiteX1418" fmla="*/ 4512016 w 4561834"/>
              <a:gd name="connsiteY1418" fmla="*/ 3644338 h 4901727"/>
              <a:gd name="connsiteX1419" fmla="*/ 4502506 w 4561834"/>
              <a:gd name="connsiteY1419" fmla="*/ 3653509 h 4901727"/>
              <a:gd name="connsiteX1420" fmla="*/ 4513828 w 4561834"/>
              <a:gd name="connsiteY1420" fmla="*/ 3684419 h 4901727"/>
              <a:gd name="connsiteX1421" fmla="*/ 4487447 w 4561834"/>
              <a:gd name="connsiteY1421" fmla="*/ 3692005 h 4901727"/>
              <a:gd name="connsiteX1422" fmla="*/ 4506355 w 4561834"/>
              <a:gd name="connsiteY1422" fmla="*/ 3703327 h 4901727"/>
              <a:gd name="connsiteX1423" fmla="*/ 4491296 w 4561834"/>
              <a:gd name="connsiteY1423" fmla="*/ 3711932 h 4901727"/>
              <a:gd name="connsiteX1424" fmla="*/ 4487108 w 4561834"/>
              <a:gd name="connsiteY1424" fmla="*/ 3756315 h 4901727"/>
              <a:gd name="connsiteX1425" fmla="*/ 4516886 w 4561834"/>
              <a:gd name="connsiteY1425" fmla="*/ 3799000 h 4901727"/>
              <a:gd name="connsiteX1426" fmla="*/ 4492203 w 4561834"/>
              <a:gd name="connsiteY1426" fmla="*/ 3791754 h 4901727"/>
              <a:gd name="connsiteX1427" fmla="*/ 4482353 w 4561834"/>
              <a:gd name="connsiteY1427" fmla="*/ 3805793 h 4901727"/>
              <a:gd name="connsiteX1428" fmla="*/ 4507035 w 4561834"/>
              <a:gd name="connsiteY1428" fmla="*/ 3813039 h 4901727"/>
              <a:gd name="connsiteX1429" fmla="*/ 4508507 w 4561834"/>
              <a:gd name="connsiteY1429" fmla="*/ 3828211 h 4901727"/>
              <a:gd name="connsiteX1430" fmla="*/ 4478730 w 4561834"/>
              <a:gd name="connsiteY1430" fmla="*/ 3815304 h 4901727"/>
              <a:gd name="connsiteX1431" fmla="*/ 4477711 w 4561834"/>
              <a:gd name="connsiteY1431" fmla="*/ 3825267 h 4901727"/>
              <a:gd name="connsiteX1432" fmla="*/ 4499110 w 4561834"/>
              <a:gd name="connsiteY1432" fmla="*/ 3837269 h 4901727"/>
              <a:gd name="connsiteX1433" fmla="*/ 4467521 w 4561834"/>
              <a:gd name="connsiteY1433" fmla="*/ 3844289 h 4901727"/>
              <a:gd name="connsiteX1434" fmla="*/ 4474540 w 4561834"/>
              <a:gd name="connsiteY1434" fmla="*/ 3859800 h 4901727"/>
              <a:gd name="connsiteX1435" fmla="*/ 4484278 w 4561834"/>
              <a:gd name="connsiteY1435" fmla="*/ 3845874 h 4901727"/>
              <a:gd name="connsiteX1436" fmla="*/ 4503186 w 4561834"/>
              <a:gd name="connsiteY1436" fmla="*/ 3882445 h 4901727"/>
              <a:gd name="connsiteX1437" fmla="*/ 4498996 w 4561834"/>
              <a:gd name="connsiteY1437" fmla="*/ 3897050 h 4901727"/>
              <a:gd name="connsiteX1438" fmla="*/ 4439442 w 4561834"/>
              <a:gd name="connsiteY1438" fmla="*/ 3906448 h 4901727"/>
              <a:gd name="connsiteX1439" fmla="*/ 4488240 w 4561834"/>
              <a:gd name="connsiteY1439" fmla="*/ 3920940 h 4901727"/>
              <a:gd name="connsiteX1440" fmla="*/ 4435365 w 4561834"/>
              <a:gd name="connsiteY1440" fmla="*/ 3920940 h 4901727"/>
              <a:gd name="connsiteX1441" fmla="*/ 4450536 w 4561834"/>
              <a:gd name="connsiteY1441" fmla="*/ 3967135 h 4901727"/>
              <a:gd name="connsiteX1442" fmla="*/ 4439214 w 4561834"/>
              <a:gd name="connsiteY1442" fmla="*/ 3971098 h 4901727"/>
              <a:gd name="connsiteX1443" fmla="*/ 4483484 w 4561834"/>
              <a:gd name="connsiteY1443" fmla="*/ 4000196 h 4901727"/>
              <a:gd name="connsiteX1444" fmla="*/ 4484843 w 4561834"/>
              <a:gd name="connsiteY1444" fmla="*/ 4015254 h 4901727"/>
              <a:gd name="connsiteX1445" fmla="*/ 4459821 w 4561834"/>
              <a:gd name="connsiteY1445" fmla="*/ 4017858 h 4901727"/>
              <a:gd name="connsiteX1446" fmla="*/ 4475672 w 4561834"/>
              <a:gd name="connsiteY1446" fmla="*/ 4024312 h 4901727"/>
              <a:gd name="connsiteX1447" fmla="*/ 4456084 w 4561834"/>
              <a:gd name="connsiteY1447" fmla="*/ 4027482 h 4901727"/>
              <a:gd name="connsiteX1448" fmla="*/ 4457443 w 4561834"/>
              <a:gd name="connsiteY1448" fmla="*/ 4012650 h 4901727"/>
              <a:gd name="connsiteX1449" fmla="*/ 4435591 w 4561834"/>
              <a:gd name="connsiteY1449" fmla="*/ 4010612 h 4901727"/>
              <a:gd name="connsiteX1450" fmla="*/ 4453820 w 4561834"/>
              <a:gd name="connsiteY1450" fmla="*/ 4021934 h 4901727"/>
              <a:gd name="connsiteX1451" fmla="*/ 4474653 w 4561834"/>
              <a:gd name="connsiteY1451" fmla="*/ 4063827 h 4901727"/>
              <a:gd name="connsiteX1452" fmla="*/ 4481333 w 4561834"/>
              <a:gd name="connsiteY1452" fmla="*/ 4079338 h 4901727"/>
              <a:gd name="connsiteX1453" fmla="*/ 4483144 w 4561834"/>
              <a:gd name="connsiteY1453" fmla="*/ 4089528 h 4901727"/>
              <a:gd name="connsiteX1454" fmla="*/ 4477257 w 4561834"/>
              <a:gd name="connsiteY1454" fmla="*/ 4093944 h 4901727"/>
              <a:gd name="connsiteX1455" fmla="*/ 4492542 w 4561834"/>
              <a:gd name="connsiteY1455" fmla="*/ 4105266 h 4901727"/>
              <a:gd name="connsiteX1456" fmla="*/ 4434686 w 4561834"/>
              <a:gd name="connsiteY1456" fmla="*/ 4109908 h 4901727"/>
              <a:gd name="connsiteX1457" fmla="*/ 4461746 w 4561834"/>
              <a:gd name="connsiteY1457" fmla="*/ 4112512 h 4901727"/>
              <a:gd name="connsiteX1458" fmla="*/ 4452236 w 4561834"/>
              <a:gd name="connsiteY1458" fmla="*/ 4126438 h 4901727"/>
              <a:gd name="connsiteX1459" fmla="*/ 4497525 w 4561834"/>
              <a:gd name="connsiteY1459" fmla="*/ 4140591 h 4901727"/>
              <a:gd name="connsiteX1460" fmla="*/ 4483032 w 4561834"/>
              <a:gd name="connsiteY1460" fmla="*/ 4149309 h 4901727"/>
              <a:gd name="connsiteX1461" fmla="*/ 4456085 w 4561834"/>
              <a:gd name="connsiteY1461" fmla="*/ 4146818 h 4901727"/>
              <a:gd name="connsiteX1462" fmla="*/ 4465936 w 4561834"/>
              <a:gd name="connsiteY1462" fmla="*/ 4158141 h 4901727"/>
              <a:gd name="connsiteX1463" fmla="*/ 4446687 w 4561834"/>
              <a:gd name="connsiteY1463" fmla="*/ 4161311 h 4901727"/>
              <a:gd name="connsiteX1464" fmla="*/ 4434572 w 4561834"/>
              <a:gd name="connsiteY1464" fmla="*/ 4145233 h 4901727"/>
              <a:gd name="connsiteX1465" fmla="*/ 4404568 w 4561834"/>
              <a:gd name="connsiteY1465" fmla="*/ 4207166 h 4901727"/>
              <a:gd name="connsiteX1466" fmla="*/ 4417023 w 4561834"/>
              <a:gd name="connsiteY1466" fmla="*/ 4218488 h 4901727"/>
              <a:gd name="connsiteX1467" fmla="*/ 4407738 w 4561834"/>
              <a:gd name="connsiteY1467" fmla="*/ 4232414 h 4901727"/>
              <a:gd name="connsiteX1468" fmla="*/ 4453820 w 4561834"/>
              <a:gd name="connsiteY1468" fmla="*/ 4256757 h 4901727"/>
              <a:gd name="connsiteX1469" fmla="*/ 4405815 w 4561834"/>
              <a:gd name="connsiteY1469" fmla="*/ 4282232 h 4901727"/>
              <a:gd name="connsiteX1470" fmla="*/ 4343995 w 4561834"/>
              <a:gd name="connsiteY1470" fmla="*/ 4286648 h 4901727"/>
              <a:gd name="connsiteX1471" fmla="*/ 4444537 w 4561834"/>
              <a:gd name="connsiteY1471" fmla="*/ 4325709 h 4901727"/>
              <a:gd name="connsiteX1472" fmla="*/ 4436611 w 4561834"/>
              <a:gd name="connsiteY1472" fmla="*/ 4324917 h 4901727"/>
              <a:gd name="connsiteX1473" fmla="*/ 4432535 w 4561834"/>
              <a:gd name="connsiteY1473" fmla="*/ 4339409 h 4901727"/>
              <a:gd name="connsiteX1474" fmla="*/ 4391322 w 4561834"/>
              <a:gd name="connsiteY1474" fmla="*/ 4325709 h 4901727"/>
              <a:gd name="connsiteX1475" fmla="*/ 4326220 w 4561834"/>
              <a:gd name="connsiteY1475" fmla="*/ 4340089 h 4901727"/>
              <a:gd name="connsiteX1476" fmla="*/ 4382830 w 4561834"/>
              <a:gd name="connsiteY1476" fmla="*/ 4330012 h 4901727"/>
              <a:gd name="connsiteX1477" fmla="*/ 4282402 w 4561834"/>
              <a:gd name="connsiteY1477" fmla="*/ 4321747 h 4901727"/>
              <a:gd name="connsiteX1478" fmla="*/ 4287384 w 4561834"/>
              <a:gd name="connsiteY1478" fmla="*/ 4326955 h 4901727"/>
              <a:gd name="connsiteX1479" fmla="*/ 4274930 w 4561834"/>
              <a:gd name="connsiteY1479" fmla="*/ 4351071 h 4901727"/>
              <a:gd name="connsiteX1480" fmla="*/ 3965041 w 4561834"/>
              <a:gd name="connsiteY1480" fmla="*/ 4367375 h 4901727"/>
              <a:gd name="connsiteX1481" fmla="*/ 3970475 w 4561834"/>
              <a:gd name="connsiteY1481" fmla="*/ 4362620 h 4901727"/>
              <a:gd name="connsiteX1482" fmla="*/ 3899372 w 4561834"/>
              <a:gd name="connsiteY1482" fmla="*/ 4360129 h 4901727"/>
              <a:gd name="connsiteX1483" fmla="*/ 3903529 w 4561834"/>
              <a:gd name="connsiteY1483" fmla="*/ 4351726 h 4901727"/>
              <a:gd name="connsiteX1484" fmla="*/ 3912958 w 4561834"/>
              <a:gd name="connsiteY1484" fmla="*/ 4350505 h 4901727"/>
              <a:gd name="connsiteX1485" fmla="*/ 3904000 w 4561834"/>
              <a:gd name="connsiteY1485" fmla="*/ 4350774 h 4901727"/>
              <a:gd name="connsiteX1486" fmla="*/ 3903529 w 4561834"/>
              <a:gd name="connsiteY1486" fmla="*/ 4351726 h 4901727"/>
              <a:gd name="connsiteX1487" fmla="*/ 3849554 w 4561834"/>
              <a:gd name="connsiteY1487" fmla="*/ 4358714 h 4901727"/>
              <a:gd name="connsiteX1488" fmla="*/ 3783772 w 4561834"/>
              <a:gd name="connsiteY1488" fmla="*/ 4351977 h 4901727"/>
              <a:gd name="connsiteX1489" fmla="*/ 3794415 w 4561834"/>
              <a:gd name="connsiteY1489" fmla="*/ 4347108 h 4901727"/>
              <a:gd name="connsiteX1490" fmla="*/ 3738936 w 4561834"/>
              <a:gd name="connsiteY1490" fmla="*/ 4351184 h 4901727"/>
              <a:gd name="connsiteX1491" fmla="*/ 3747088 w 4561834"/>
              <a:gd name="connsiteY1491" fmla="*/ 4341334 h 4901727"/>
              <a:gd name="connsiteX1492" fmla="*/ 3723198 w 4561834"/>
              <a:gd name="connsiteY1492" fmla="*/ 4350845 h 4901727"/>
              <a:gd name="connsiteX1493" fmla="*/ 3728633 w 4561834"/>
              <a:gd name="connsiteY1493" fmla="*/ 4340994 h 4901727"/>
              <a:gd name="connsiteX1494" fmla="*/ 3716550 w 4561834"/>
              <a:gd name="connsiteY1494" fmla="*/ 4340916 h 4901727"/>
              <a:gd name="connsiteX1495" fmla="*/ 3720052 w 4561834"/>
              <a:gd name="connsiteY1495" fmla="*/ 4360525 h 4901727"/>
              <a:gd name="connsiteX1496" fmla="*/ 3709296 w 4561834"/>
              <a:gd name="connsiteY1496" fmla="*/ 4365054 h 4901727"/>
              <a:gd name="connsiteX1497" fmla="*/ 3753000 w 4561834"/>
              <a:gd name="connsiteY1497" fmla="*/ 4391887 h 4901727"/>
              <a:gd name="connsiteX1498" fmla="*/ 3755038 w 4561834"/>
              <a:gd name="connsiteY1498" fmla="*/ 4406833 h 4901727"/>
              <a:gd name="connsiteX1499" fmla="*/ 3731148 w 4561834"/>
              <a:gd name="connsiteY1499" fmla="*/ 4410795 h 4901727"/>
              <a:gd name="connsiteX1500" fmla="*/ 3746660 w 4561834"/>
              <a:gd name="connsiteY1500" fmla="*/ 4416343 h 4901727"/>
              <a:gd name="connsiteX1501" fmla="*/ 3728091 w 4561834"/>
              <a:gd name="connsiteY1501" fmla="*/ 4420533 h 4901727"/>
              <a:gd name="connsiteX1502" fmla="*/ 3728091 w 4561834"/>
              <a:gd name="connsiteY1502" fmla="*/ 4405700 h 4901727"/>
              <a:gd name="connsiteX1503" fmla="*/ 3707032 w 4561834"/>
              <a:gd name="connsiteY1503" fmla="*/ 4404795 h 4901727"/>
              <a:gd name="connsiteX1504" fmla="*/ 3725034 w 4561834"/>
              <a:gd name="connsiteY1504" fmla="*/ 4415438 h 4901727"/>
              <a:gd name="connsiteX1505" fmla="*/ 3746999 w 4561834"/>
              <a:gd name="connsiteY1505" fmla="*/ 4456198 h 4901727"/>
              <a:gd name="connsiteX1506" fmla="*/ 3754246 w 4561834"/>
              <a:gd name="connsiteY1506" fmla="*/ 4471369 h 4901727"/>
              <a:gd name="connsiteX1507" fmla="*/ 3756397 w 4561834"/>
              <a:gd name="connsiteY1507" fmla="*/ 4481446 h 4901727"/>
              <a:gd name="connsiteX1508" fmla="*/ 3750962 w 4561834"/>
              <a:gd name="connsiteY1508" fmla="*/ 4486201 h 4901727"/>
              <a:gd name="connsiteX1509" fmla="*/ 3766247 w 4561834"/>
              <a:gd name="connsiteY1509" fmla="*/ 4496731 h 4901727"/>
              <a:gd name="connsiteX1510" fmla="*/ 3710768 w 4561834"/>
              <a:gd name="connsiteY1510" fmla="*/ 4504317 h 4901727"/>
              <a:gd name="connsiteX1511" fmla="*/ 3736922 w 4561834"/>
              <a:gd name="connsiteY1511" fmla="*/ 4505449 h 4901727"/>
              <a:gd name="connsiteX1512" fmla="*/ 3728431 w 4561834"/>
              <a:gd name="connsiteY1512" fmla="*/ 4519942 h 4901727"/>
              <a:gd name="connsiteX1513" fmla="*/ 3772588 w 4561834"/>
              <a:gd name="connsiteY1513" fmla="*/ 4531264 h 4901727"/>
              <a:gd name="connsiteX1514" fmla="*/ 3759114 w 4561834"/>
              <a:gd name="connsiteY1514" fmla="*/ 4540661 h 4901727"/>
              <a:gd name="connsiteX1515" fmla="*/ 3732846 w 4561834"/>
              <a:gd name="connsiteY1515" fmla="*/ 4539529 h 4901727"/>
              <a:gd name="connsiteX1516" fmla="*/ 3742923 w 4561834"/>
              <a:gd name="connsiteY1516" fmla="*/ 4549945 h 4901727"/>
              <a:gd name="connsiteX1517" fmla="*/ 3724355 w 4561834"/>
              <a:gd name="connsiteY1517" fmla="*/ 4554135 h 4901727"/>
              <a:gd name="connsiteX1518" fmla="*/ 3711900 w 4561834"/>
              <a:gd name="connsiteY1518" fmla="*/ 4538623 h 4901727"/>
              <a:gd name="connsiteX1519" fmla="*/ 3685633 w 4561834"/>
              <a:gd name="connsiteY1519" fmla="*/ 4602141 h 4901727"/>
              <a:gd name="connsiteX1520" fmla="*/ 3698200 w 4561834"/>
              <a:gd name="connsiteY1520" fmla="*/ 4612557 h 4901727"/>
              <a:gd name="connsiteX1521" fmla="*/ 3689822 w 4561834"/>
              <a:gd name="connsiteY1521" fmla="*/ 4627050 h 4901727"/>
              <a:gd name="connsiteX1522" fmla="*/ 3736016 w 4561834"/>
              <a:gd name="connsiteY1522" fmla="*/ 4648902 h 4901727"/>
              <a:gd name="connsiteX1523" fmla="*/ 3690727 w 4561834"/>
              <a:gd name="connsiteY1523" fmla="*/ 4676867 h 4901727"/>
              <a:gd name="connsiteX1524" fmla="*/ 3630266 w 4561834"/>
              <a:gd name="connsiteY1524" fmla="*/ 4684227 h 4901727"/>
              <a:gd name="connsiteX1525" fmla="*/ 3730808 w 4561834"/>
              <a:gd name="connsiteY1525" fmla="*/ 4718194 h 4901727"/>
              <a:gd name="connsiteX1526" fmla="*/ 3722995 w 4561834"/>
              <a:gd name="connsiteY1526" fmla="*/ 4718194 h 4901727"/>
              <a:gd name="connsiteX1527" fmla="*/ 3719712 w 4561834"/>
              <a:gd name="connsiteY1527" fmla="*/ 4732912 h 4901727"/>
              <a:gd name="connsiteX1528" fmla="*/ 3678386 w 4561834"/>
              <a:gd name="connsiteY1528" fmla="*/ 4721590 h 4901727"/>
              <a:gd name="connsiteX1529" fmla="*/ 3614981 w 4561834"/>
              <a:gd name="connsiteY1529" fmla="*/ 4738800 h 4901727"/>
              <a:gd name="connsiteX1530" fmla="*/ 3670348 w 4561834"/>
              <a:gd name="connsiteY1530" fmla="*/ 4726232 h 4901727"/>
              <a:gd name="connsiteX1531" fmla="*/ 3571278 w 4561834"/>
              <a:gd name="connsiteY1531" fmla="*/ 4722269 h 4901727"/>
              <a:gd name="connsiteX1532" fmla="*/ 3576260 w 4561834"/>
              <a:gd name="connsiteY1532" fmla="*/ 4727251 h 4901727"/>
              <a:gd name="connsiteX1533" fmla="*/ 3564938 w 4561834"/>
              <a:gd name="connsiteY1533" fmla="*/ 4751820 h 4901727"/>
              <a:gd name="connsiteX1534" fmla="*/ 3259238 w 4561834"/>
              <a:gd name="connsiteY1534" fmla="*/ 4775710 h 4901727"/>
              <a:gd name="connsiteX1535" fmla="*/ 3264560 w 4561834"/>
              <a:gd name="connsiteY1535" fmla="*/ 4770955 h 4901727"/>
              <a:gd name="connsiteX1536" fmla="*/ 3194248 w 4561834"/>
              <a:gd name="connsiteY1536" fmla="*/ 4768804 h 4901727"/>
              <a:gd name="connsiteX1537" fmla="*/ 3198384 w 4561834"/>
              <a:gd name="connsiteY1537" fmla="*/ 4760430 h 4901727"/>
              <a:gd name="connsiteX1538" fmla="*/ 3207609 w 4561834"/>
              <a:gd name="connsiteY1538" fmla="*/ 4759180 h 4901727"/>
              <a:gd name="connsiteX1539" fmla="*/ 3198763 w 4561834"/>
              <a:gd name="connsiteY1539" fmla="*/ 4759661 h 4901727"/>
              <a:gd name="connsiteX1540" fmla="*/ 3198384 w 4561834"/>
              <a:gd name="connsiteY1540" fmla="*/ 4760430 h 4901727"/>
              <a:gd name="connsiteX1541" fmla="*/ 3144841 w 4561834"/>
              <a:gd name="connsiteY1541" fmla="*/ 4767685 h 4901727"/>
              <a:gd name="connsiteX1542" fmla="*/ 3079780 w 4561834"/>
              <a:gd name="connsiteY1542" fmla="*/ 4760652 h 4901727"/>
              <a:gd name="connsiteX1543" fmla="*/ 3090310 w 4561834"/>
              <a:gd name="connsiteY1543" fmla="*/ 4755896 h 4901727"/>
              <a:gd name="connsiteX1544" fmla="*/ 3035397 w 4561834"/>
              <a:gd name="connsiteY1544" fmla="*/ 4759520 h 4901727"/>
              <a:gd name="connsiteX1545" fmla="*/ 3043549 w 4561834"/>
              <a:gd name="connsiteY1545" fmla="*/ 4749896 h 4901727"/>
              <a:gd name="connsiteX1546" fmla="*/ 3019772 w 4561834"/>
              <a:gd name="connsiteY1546" fmla="*/ 4759180 h 4901727"/>
              <a:gd name="connsiteX1547" fmla="*/ 3025207 w 4561834"/>
              <a:gd name="connsiteY1547" fmla="*/ 4749443 h 4901727"/>
              <a:gd name="connsiteX1548" fmla="*/ 2725055 w 4561834"/>
              <a:gd name="connsiteY1548" fmla="*/ 4762803 h 4901727"/>
              <a:gd name="connsiteX1549" fmla="*/ 2727433 w 4561834"/>
              <a:gd name="connsiteY1549" fmla="*/ 4777748 h 4901727"/>
              <a:gd name="connsiteX1550" fmla="*/ 2740227 w 4561834"/>
              <a:gd name="connsiteY1550" fmla="*/ 4787938 h 4901727"/>
              <a:gd name="connsiteX1551" fmla="*/ 2732075 w 4561834"/>
              <a:gd name="connsiteY1551" fmla="*/ 4807639 h 4901727"/>
              <a:gd name="connsiteX1552" fmla="*/ 2719847 w 4561834"/>
              <a:gd name="connsiteY1552" fmla="*/ 4762350 h 4901727"/>
              <a:gd name="connsiteX1553" fmla="*/ 2568469 w 4561834"/>
              <a:gd name="connsiteY1553" fmla="*/ 4779786 h 4901727"/>
              <a:gd name="connsiteX1554" fmla="*/ 2581263 w 4561834"/>
              <a:gd name="connsiteY1554" fmla="*/ 4794958 h 4901727"/>
              <a:gd name="connsiteX1555" fmla="*/ 2542202 w 4561834"/>
              <a:gd name="connsiteY1555" fmla="*/ 4794958 h 4901727"/>
              <a:gd name="connsiteX1556" fmla="*/ 2451624 w 4561834"/>
              <a:gd name="connsiteY1556" fmla="*/ 4788844 h 4901727"/>
              <a:gd name="connsiteX1557" fmla="*/ 2449246 w 4561834"/>
              <a:gd name="connsiteY1557" fmla="*/ 4769030 h 4901727"/>
              <a:gd name="connsiteX1558" fmla="*/ 2428187 w 4561834"/>
              <a:gd name="connsiteY1558" fmla="*/ 4783748 h 4901727"/>
              <a:gd name="connsiteX1559" fmla="*/ 2438717 w 4561834"/>
              <a:gd name="connsiteY1559" fmla="*/ 4773898 h 4901727"/>
              <a:gd name="connsiteX1560" fmla="*/ 2370783 w 4561834"/>
              <a:gd name="connsiteY1560" fmla="*/ 4778201 h 4901727"/>
              <a:gd name="connsiteX1561" fmla="*/ 2365802 w 4561834"/>
              <a:gd name="connsiteY1561" fmla="*/ 4763255 h 4901727"/>
              <a:gd name="connsiteX1562" fmla="*/ 2357762 w 4561834"/>
              <a:gd name="connsiteY1562" fmla="*/ 4778087 h 4901727"/>
              <a:gd name="connsiteX1563" fmla="*/ 2360480 w 4561834"/>
              <a:gd name="connsiteY1563" fmla="*/ 4768237 h 4901727"/>
              <a:gd name="connsiteX1564" fmla="*/ 2214537 w 4561834"/>
              <a:gd name="connsiteY1564" fmla="*/ 4777182 h 4901727"/>
              <a:gd name="connsiteX1565" fmla="*/ 2230162 w 4561834"/>
              <a:gd name="connsiteY1565" fmla="*/ 4782390 h 4901727"/>
              <a:gd name="connsiteX1566" fmla="*/ 2227444 w 4561834"/>
              <a:gd name="connsiteY1566" fmla="*/ 4792240 h 4901727"/>
              <a:gd name="connsiteX1567" fmla="*/ 2096007 w 4561834"/>
              <a:gd name="connsiteY1567" fmla="*/ 4787145 h 4901727"/>
              <a:gd name="connsiteX1568" fmla="*/ 2051957 w 4561834"/>
              <a:gd name="connsiteY1568" fmla="*/ 4782939 h 4901727"/>
              <a:gd name="connsiteX1569" fmla="*/ 2050866 w 4561834"/>
              <a:gd name="connsiteY1569" fmla="*/ 4788986 h 4901727"/>
              <a:gd name="connsiteX1570" fmla="*/ 2047172 w 4561834"/>
              <a:gd name="connsiteY1570" fmla="*/ 4789298 h 4901727"/>
              <a:gd name="connsiteX1571" fmla="*/ 2047172 w 4561834"/>
              <a:gd name="connsiteY1571" fmla="*/ 4782483 h 4901727"/>
              <a:gd name="connsiteX1572" fmla="*/ 2031971 w 4561834"/>
              <a:gd name="connsiteY1572" fmla="*/ 4781031 h 4901727"/>
              <a:gd name="connsiteX1573" fmla="*/ 1974845 w 4561834"/>
              <a:gd name="connsiteY1573" fmla="*/ 4772200 h 4901727"/>
              <a:gd name="connsiteX1574" fmla="*/ 1991149 w 4561834"/>
              <a:gd name="connsiteY1574" fmla="*/ 4758571 h 4901727"/>
              <a:gd name="connsiteX1575" fmla="*/ 2010909 w 4561834"/>
              <a:gd name="connsiteY1575" fmla="*/ 4757428 h 4901727"/>
              <a:gd name="connsiteX1576" fmla="*/ 1999391 w 4561834"/>
              <a:gd name="connsiteY1576" fmla="*/ 4752127 h 4901727"/>
              <a:gd name="connsiteX1577" fmla="*/ 1987164 w 4561834"/>
              <a:gd name="connsiteY1577" fmla="*/ 4751029 h 4901727"/>
              <a:gd name="connsiteX1578" fmla="*/ 1999732 w 4561834"/>
              <a:gd name="connsiteY1578" fmla="*/ 4730875 h 4901727"/>
              <a:gd name="connsiteX1579" fmla="*/ 1997581 w 4561834"/>
              <a:gd name="connsiteY1579" fmla="*/ 4735970 h 4901727"/>
              <a:gd name="connsiteX1580" fmla="*/ 2014422 w 4561834"/>
              <a:gd name="connsiteY1580" fmla="*/ 4743352 h 4901727"/>
              <a:gd name="connsiteX1581" fmla="*/ 2013907 w 4561834"/>
              <a:gd name="connsiteY1581" fmla="*/ 4737440 h 4901727"/>
              <a:gd name="connsiteX1582" fmla="*/ 2032136 w 4561834"/>
              <a:gd name="connsiteY1582" fmla="*/ 4737440 h 4901727"/>
              <a:gd name="connsiteX1583" fmla="*/ 2021719 w 4561834"/>
              <a:gd name="connsiteY1583" fmla="*/ 4747405 h 4901727"/>
              <a:gd name="connsiteX1584" fmla="*/ 2042551 w 4561834"/>
              <a:gd name="connsiteY1584" fmla="*/ 4737440 h 4901727"/>
              <a:gd name="connsiteX1585" fmla="*/ 1969524 w 4561834"/>
              <a:gd name="connsiteY1585" fmla="*/ 4707777 h 4901727"/>
              <a:gd name="connsiteX1586" fmla="*/ 1966920 w 4561834"/>
              <a:gd name="connsiteY1586" fmla="*/ 4722722 h 4901727"/>
              <a:gd name="connsiteX1587" fmla="*/ 1950013 w 4561834"/>
              <a:gd name="connsiteY1587" fmla="*/ 4715048 h 4901727"/>
              <a:gd name="connsiteX1588" fmla="*/ 1942489 w 4561834"/>
              <a:gd name="connsiteY1588" fmla="*/ 4715711 h 4901727"/>
              <a:gd name="connsiteX1589" fmla="*/ 1942417 w 4561834"/>
              <a:gd name="connsiteY1589" fmla="*/ 4715930 h 4901727"/>
              <a:gd name="connsiteX1590" fmla="*/ 1942341 w 4561834"/>
              <a:gd name="connsiteY1590" fmla="*/ 4715724 h 4901727"/>
              <a:gd name="connsiteX1591" fmla="*/ 1934383 w 4561834"/>
              <a:gd name="connsiteY1591" fmla="*/ 4716426 h 4901727"/>
              <a:gd name="connsiteX1592" fmla="*/ 1933950 w 4561834"/>
              <a:gd name="connsiteY1592" fmla="*/ 4717628 h 4901727"/>
              <a:gd name="connsiteX1593" fmla="*/ 1932982 w 4561834"/>
              <a:gd name="connsiteY1593" fmla="*/ 4716550 h 4901727"/>
              <a:gd name="connsiteX1594" fmla="*/ 1928467 w 4561834"/>
              <a:gd name="connsiteY1594" fmla="*/ 4716948 h 4901727"/>
              <a:gd name="connsiteX1595" fmla="*/ 1907426 w 4561834"/>
              <a:gd name="connsiteY1595" fmla="*/ 4721293 h 4901727"/>
              <a:gd name="connsiteX1596" fmla="*/ 1915608 w 4561834"/>
              <a:gd name="connsiteY1596" fmla="*/ 4723063 h 4901727"/>
              <a:gd name="connsiteX1597" fmla="*/ 1855147 w 4561834"/>
              <a:gd name="connsiteY1597" fmla="*/ 4759747 h 4901727"/>
              <a:gd name="connsiteX1598" fmla="*/ 1859902 w 4561834"/>
              <a:gd name="connsiteY1598" fmla="*/ 4739593 h 4901727"/>
              <a:gd name="connsiteX1599" fmla="*/ 1791063 w 4561834"/>
              <a:gd name="connsiteY1599" fmla="*/ 4747066 h 4901727"/>
              <a:gd name="connsiteX1600" fmla="*/ 1796838 w 4561834"/>
              <a:gd name="connsiteY1600" fmla="*/ 4756803 h 4901727"/>
              <a:gd name="connsiteX1601" fmla="*/ 1787214 w 4561834"/>
              <a:gd name="connsiteY1601" fmla="*/ 4766653 h 4901727"/>
              <a:gd name="connsiteX1602" fmla="*/ 1743850 w 4561834"/>
              <a:gd name="connsiteY1602" fmla="*/ 4738574 h 4901727"/>
              <a:gd name="connsiteX1603" fmla="*/ 1736830 w 4561834"/>
              <a:gd name="connsiteY1603" fmla="*/ 4748877 h 4901727"/>
              <a:gd name="connsiteX1604" fmla="*/ 1731961 w 4561834"/>
              <a:gd name="connsiteY1604" fmla="*/ 4739140 h 4901727"/>
              <a:gd name="connsiteX1605" fmla="*/ 1697995 w 4561834"/>
              <a:gd name="connsiteY1605" fmla="*/ 4745820 h 4901727"/>
              <a:gd name="connsiteX1606" fmla="*/ 1761286 w 4561834"/>
              <a:gd name="connsiteY1606" fmla="*/ 4757822 h 4901727"/>
              <a:gd name="connsiteX1607" fmla="*/ 1751209 w 4561834"/>
              <a:gd name="connsiteY1607" fmla="*/ 4773107 h 4901727"/>
              <a:gd name="connsiteX1608" fmla="*/ 1757210 w 4561834"/>
              <a:gd name="connsiteY1608" fmla="*/ 4787826 h 4901727"/>
              <a:gd name="connsiteX1609" fmla="*/ 1741246 w 4561834"/>
              <a:gd name="connsiteY1609" fmla="*/ 4768691 h 4901727"/>
              <a:gd name="connsiteX1610" fmla="*/ 1746001 w 4561834"/>
              <a:gd name="connsiteY1610" fmla="*/ 4778315 h 4901727"/>
              <a:gd name="connsiteX1611" fmla="*/ 1744529 w 4561834"/>
              <a:gd name="connsiteY1611" fmla="*/ 4793260 h 4901727"/>
              <a:gd name="connsiteX1612" fmla="*/ 1621343 w 4561834"/>
              <a:gd name="connsiteY1612" fmla="*/ 4784769 h 4901727"/>
              <a:gd name="connsiteX1613" fmla="*/ 1616349 w 4561834"/>
              <a:gd name="connsiteY1613" fmla="*/ 4782102 h 4901727"/>
              <a:gd name="connsiteX1614" fmla="*/ 1617994 w 4561834"/>
              <a:gd name="connsiteY1614" fmla="*/ 4780329 h 4901727"/>
              <a:gd name="connsiteX1615" fmla="*/ 1619079 w 4561834"/>
              <a:gd name="connsiteY1615" fmla="*/ 4780353 h 4901727"/>
              <a:gd name="connsiteX1616" fmla="*/ 1618286 w 4561834"/>
              <a:gd name="connsiteY1616" fmla="*/ 4780013 h 4901727"/>
              <a:gd name="connsiteX1617" fmla="*/ 1617994 w 4561834"/>
              <a:gd name="connsiteY1617" fmla="*/ 4780329 h 4901727"/>
              <a:gd name="connsiteX1618" fmla="*/ 1612807 w 4561834"/>
              <a:gd name="connsiteY1618" fmla="*/ 4780212 h 4901727"/>
              <a:gd name="connsiteX1619" fmla="*/ 1599605 w 4561834"/>
              <a:gd name="connsiteY1619" fmla="*/ 4773163 h 4901727"/>
              <a:gd name="connsiteX1620" fmla="*/ 1574130 w 4561834"/>
              <a:gd name="connsiteY1620" fmla="*/ 4772767 h 4901727"/>
              <a:gd name="connsiteX1621" fmla="*/ 1392974 w 4561834"/>
              <a:gd name="connsiteY1621" fmla="*/ 4820773 h 4901727"/>
              <a:gd name="connsiteX1622" fmla="*/ 1395352 w 4561834"/>
              <a:gd name="connsiteY1622" fmla="*/ 4810583 h 4901727"/>
              <a:gd name="connsiteX1623" fmla="*/ 1358894 w 4561834"/>
              <a:gd name="connsiteY1623" fmla="*/ 4838549 h 4901727"/>
              <a:gd name="connsiteX1624" fmla="*/ 1369650 w 4561834"/>
              <a:gd name="connsiteY1624" fmla="*/ 4812735 h 4901727"/>
              <a:gd name="connsiteX1625" fmla="*/ 1342251 w 4561834"/>
              <a:gd name="connsiteY1625" fmla="*/ 4820094 h 4901727"/>
              <a:gd name="connsiteX1626" fmla="*/ 1364895 w 4561834"/>
              <a:gd name="connsiteY1626" fmla="*/ 4803224 h 4901727"/>
              <a:gd name="connsiteX1627" fmla="*/ 1333759 w 4561834"/>
              <a:gd name="connsiteY1627" fmla="*/ 4756124 h 4901727"/>
              <a:gd name="connsiteX1628" fmla="*/ 1329004 w 4561834"/>
              <a:gd name="connsiteY1628" fmla="*/ 4726686 h 4901727"/>
              <a:gd name="connsiteX1629" fmla="*/ 1326923 w 4561834"/>
              <a:gd name="connsiteY1629" fmla="*/ 4723669 h 4901727"/>
              <a:gd name="connsiteX1630" fmla="*/ 1329004 w 4561834"/>
              <a:gd name="connsiteY1630" fmla="*/ 4721704 h 4901727"/>
              <a:gd name="connsiteX1631" fmla="*/ 1325720 w 4561834"/>
              <a:gd name="connsiteY1631" fmla="*/ 4697135 h 4901727"/>
              <a:gd name="connsiteX1632" fmla="*/ 1296509 w 4561834"/>
              <a:gd name="connsiteY1632" fmla="*/ 4664753 h 4901727"/>
              <a:gd name="connsiteX1633" fmla="*/ 1329004 w 4561834"/>
              <a:gd name="connsiteY1633" fmla="*/ 4646977 h 4901727"/>
              <a:gd name="connsiteX1634" fmla="*/ 1319874 w 4561834"/>
              <a:gd name="connsiteY1634" fmla="*/ 4616264 h 4901727"/>
              <a:gd name="connsiteX1635" fmla="*/ 1316548 w 4561834"/>
              <a:gd name="connsiteY1635" fmla="*/ 4617992 h 4901727"/>
              <a:gd name="connsiteX1636" fmla="*/ 1319597 w 4561834"/>
              <a:gd name="connsiteY1636" fmla="*/ 4615334 h 4901727"/>
              <a:gd name="connsiteX1637" fmla="*/ 1316252 w 4561834"/>
              <a:gd name="connsiteY1637" fmla="*/ 4604080 h 4901727"/>
              <a:gd name="connsiteX1638" fmla="*/ 1299679 w 4561834"/>
              <a:gd name="connsiteY1638" fmla="*/ 4589800 h 4901727"/>
              <a:gd name="connsiteX1639" fmla="*/ 1295263 w 4561834"/>
              <a:gd name="connsiteY1639" fmla="*/ 4565231 h 4901727"/>
              <a:gd name="connsiteX1640" fmla="*/ 1297600 w 4561834"/>
              <a:gd name="connsiteY1640" fmla="*/ 4564076 h 4901727"/>
              <a:gd name="connsiteX1641" fmla="*/ 1284393 w 4561834"/>
              <a:gd name="connsiteY1641" fmla="*/ 4560927 h 4901727"/>
              <a:gd name="connsiteX1642" fmla="*/ 1276129 w 4561834"/>
              <a:gd name="connsiteY1642" fmla="*/ 4541041 h 4901727"/>
              <a:gd name="connsiteX1643" fmla="*/ 1268358 w 4561834"/>
              <a:gd name="connsiteY1643" fmla="*/ 4535500 h 4901727"/>
              <a:gd name="connsiteX1644" fmla="*/ 1267269 w 4561834"/>
              <a:gd name="connsiteY1644" fmla="*/ 4535561 h 4901727"/>
              <a:gd name="connsiteX1645" fmla="*/ 1239492 w 4561834"/>
              <a:gd name="connsiteY1645" fmla="*/ 4541405 h 4901727"/>
              <a:gd name="connsiteX1646" fmla="*/ 1239443 w 4561834"/>
              <a:gd name="connsiteY1646" fmla="*/ 4541453 h 4901727"/>
              <a:gd name="connsiteX1647" fmla="*/ 1222474 w 4561834"/>
              <a:gd name="connsiteY1647" fmla="*/ 4551502 h 4901727"/>
              <a:gd name="connsiteX1648" fmla="*/ 1210049 w 4561834"/>
              <a:gd name="connsiteY1648" fmla="*/ 4548297 h 4901727"/>
              <a:gd name="connsiteX1649" fmla="*/ 1152410 w 4561834"/>
              <a:gd name="connsiteY1649" fmla="*/ 4562888 h 4901727"/>
              <a:gd name="connsiteX1650" fmla="*/ 940028 w 4561834"/>
              <a:gd name="connsiteY1650" fmla="*/ 4653086 h 4901727"/>
              <a:gd name="connsiteX1651" fmla="*/ 942745 w 4561834"/>
              <a:gd name="connsiteY1651" fmla="*/ 4641763 h 4901727"/>
              <a:gd name="connsiteX1652" fmla="*/ 886814 w 4561834"/>
              <a:gd name="connsiteY1652" fmla="*/ 4681618 h 4901727"/>
              <a:gd name="connsiteX1653" fmla="*/ 901306 w 4561834"/>
              <a:gd name="connsiteY1653" fmla="*/ 4652293 h 4901727"/>
              <a:gd name="connsiteX1654" fmla="*/ 857716 w 4561834"/>
              <a:gd name="connsiteY1654" fmla="*/ 4668597 h 4901727"/>
              <a:gd name="connsiteX1655" fmla="*/ 891682 w 4561834"/>
              <a:gd name="connsiteY1655" fmla="*/ 4644481 h 4901727"/>
              <a:gd name="connsiteX1656" fmla="*/ 836203 w 4561834"/>
              <a:gd name="connsiteY1656" fmla="*/ 4607344 h 4901727"/>
              <a:gd name="connsiteX1657" fmla="*/ 824881 w 4561834"/>
              <a:gd name="connsiteY1657" fmla="*/ 4579378 h 4901727"/>
              <a:gd name="connsiteX1658" fmla="*/ 822806 w 4561834"/>
              <a:gd name="connsiteY1658" fmla="*/ 4578103 h 4901727"/>
              <a:gd name="connsiteX1659" fmla="*/ 823636 w 4561834"/>
              <a:gd name="connsiteY1659" fmla="*/ 4574509 h 4901727"/>
              <a:gd name="connsiteX1660" fmla="*/ 815710 w 4561834"/>
              <a:gd name="connsiteY1660" fmla="*/ 4550959 h 4901727"/>
              <a:gd name="connsiteX1661" fmla="*/ 765779 w 4561834"/>
              <a:gd name="connsiteY1661" fmla="*/ 4528315 h 4901727"/>
              <a:gd name="connsiteX1662" fmla="*/ 815597 w 4561834"/>
              <a:gd name="connsiteY1662" fmla="*/ 4500349 h 4901727"/>
              <a:gd name="connsiteX1663" fmla="*/ 762835 w 4561834"/>
              <a:gd name="connsiteY1663" fmla="*/ 4452229 h 4901727"/>
              <a:gd name="connsiteX1664" fmla="*/ 753212 w 4561834"/>
              <a:gd name="connsiteY1664" fmla="*/ 4429585 h 4901727"/>
              <a:gd name="connsiteX1665" fmla="*/ 765326 w 4561834"/>
              <a:gd name="connsiteY1665" fmla="*/ 4426528 h 4901727"/>
              <a:gd name="connsiteX1666" fmla="*/ 768044 w 4561834"/>
              <a:gd name="connsiteY1666" fmla="*/ 4415206 h 4901727"/>
              <a:gd name="connsiteX1667" fmla="*/ 753325 w 4561834"/>
              <a:gd name="connsiteY1667" fmla="*/ 4388372 h 4901727"/>
              <a:gd name="connsiteX1668" fmla="*/ 766345 w 4561834"/>
              <a:gd name="connsiteY1668" fmla="*/ 4374672 h 4901727"/>
              <a:gd name="connsiteX1669" fmla="*/ 751853 w 4561834"/>
              <a:gd name="connsiteY1669" fmla="*/ 4368219 h 4901727"/>
              <a:gd name="connsiteX1670" fmla="*/ 757967 w 4561834"/>
              <a:gd name="connsiteY1670" fmla="*/ 4356896 h 4901727"/>
              <a:gd name="connsiteX1671" fmla="*/ 746645 w 4561834"/>
              <a:gd name="connsiteY1671" fmla="*/ 4313532 h 4901727"/>
              <a:gd name="connsiteX1672" fmla="*/ 716075 w 4561834"/>
              <a:gd name="connsiteY1672" fmla="*/ 4280358 h 4901727"/>
              <a:gd name="connsiteX1673" fmla="*/ 732832 w 4561834"/>
              <a:gd name="connsiteY1673" fmla="*/ 4281264 h 4901727"/>
              <a:gd name="connsiteX1674" fmla="*/ 734303 w 4561834"/>
              <a:gd name="connsiteY1674" fmla="*/ 4265413 h 4901727"/>
              <a:gd name="connsiteX1675" fmla="*/ 717547 w 4561834"/>
              <a:gd name="connsiteY1675" fmla="*/ 4264620 h 4901727"/>
              <a:gd name="connsiteX1676" fmla="*/ 712112 w 4561834"/>
              <a:gd name="connsiteY1676" fmla="*/ 4250581 h 4901727"/>
              <a:gd name="connsiteX1677" fmla="*/ 733624 w 4561834"/>
              <a:gd name="connsiteY1677" fmla="*/ 4255449 h 4901727"/>
              <a:gd name="connsiteX1678" fmla="*/ 731133 w 4561834"/>
              <a:gd name="connsiteY1678" fmla="*/ 4245825 h 4901727"/>
              <a:gd name="connsiteX1679" fmla="*/ 714829 w 4561834"/>
              <a:gd name="connsiteY1679" fmla="*/ 4239711 h 4901727"/>
              <a:gd name="connsiteX1680" fmla="*/ 731360 w 4561834"/>
              <a:gd name="connsiteY1680" fmla="*/ 4225219 h 4901727"/>
              <a:gd name="connsiteX1681" fmla="*/ 722528 w 4561834"/>
              <a:gd name="connsiteY1681" fmla="*/ 4212198 h 4901727"/>
              <a:gd name="connsiteX1682" fmla="*/ 721056 w 4561834"/>
              <a:gd name="connsiteY1682" fmla="*/ 4227823 h 4901727"/>
              <a:gd name="connsiteX1683" fmla="*/ 698412 w 4561834"/>
              <a:gd name="connsiteY1683" fmla="*/ 4197819 h 4901727"/>
              <a:gd name="connsiteX1684" fmla="*/ 696487 w 4561834"/>
              <a:gd name="connsiteY1684" fmla="*/ 4182874 h 4901727"/>
              <a:gd name="connsiteX1685" fmla="*/ 728982 w 4561834"/>
              <a:gd name="connsiteY1685" fmla="*/ 4159210 h 4901727"/>
              <a:gd name="connsiteX1686" fmla="*/ 695015 w 4561834"/>
              <a:gd name="connsiteY1686" fmla="*/ 4157512 h 4901727"/>
              <a:gd name="connsiteX1687" fmla="*/ 726604 w 4561834"/>
              <a:gd name="connsiteY1687" fmla="*/ 4144378 h 4901727"/>
              <a:gd name="connsiteX1688" fmla="*/ 703960 w 4561834"/>
              <a:gd name="connsiteY1688" fmla="*/ 4104184 h 4901727"/>
              <a:gd name="connsiteX1689" fmla="*/ 709621 w 4561834"/>
              <a:gd name="connsiteY1689" fmla="*/ 4097618 h 4901727"/>
              <a:gd name="connsiteX1690" fmla="*/ 674182 w 4561834"/>
              <a:gd name="connsiteY1690" fmla="*/ 4080974 h 4901727"/>
              <a:gd name="connsiteX1691" fmla="*/ 668748 w 4561834"/>
              <a:gd name="connsiteY1691" fmla="*/ 4067048 h 4901727"/>
              <a:gd name="connsiteX1692" fmla="*/ 683127 w 4561834"/>
              <a:gd name="connsiteY1692" fmla="*/ 4058329 h 4901727"/>
              <a:gd name="connsiteX1693" fmla="*/ 671805 w 4561834"/>
              <a:gd name="connsiteY1693" fmla="*/ 4056178 h 4901727"/>
              <a:gd name="connsiteX1694" fmla="*/ 683127 w 4561834"/>
              <a:gd name="connsiteY1694" fmla="*/ 4048253 h 4901727"/>
              <a:gd name="connsiteX1695" fmla="*/ 686863 w 4561834"/>
              <a:gd name="connsiteY1695" fmla="*/ 4062632 h 4901727"/>
              <a:gd name="connsiteX1696" fmla="*/ 700676 w 4561834"/>
              <a:gd name="connsiteY1696" fmla="*/ 4059122 h 4901727"/>
              <a:gd name="connsiteX1697" fmla="*/ 685391 w 4561834"/>
              <a:gd name="connsiteY1697" fmla="*/ 4052215 h 4901727"/>
              <a:gd name="connsiteX1698" fmla="*/ 660030 w 4561834"/>
              <a:gd name="connsiteY1698" fmla="*/ 4017683 h 4901727"/>
              <a:gd name="connsiteX1699" fmla="*/ 651198 w 4561834"/>
              <a:gd name="connsiteY1699" fmla="*/ 4004662 h 4901727"/>
              <a:gd name="connsiteX1700" fmla="*/ 647009 w 4561834"/>
              <a:gd name="connsiteY1700" fmla="*/ 3995491 h 4901727"/>
              <a:gd name="connsiteX1701" fmla="*/ 647310 w 4561834"/>
              <a:gd name="connsiteY1701" fmla="*/ 3994724 h 4901727"/>
              <a:gd name="connsiteX1702" fmla="*/ 630406 w 4561834"/>
              <a:gd name="connsiteY1702" fmla="*/ 3996629 h 4901727"/>
              <a:gd name="connsiteX1703" fmla="*/ 587509 w 4561834"/>
              <a:gd name="connsiteY1703" fmla="*/ 4031954 h 4901727"/>
              <a:gd name="connsiteX1704" fmla="*/ 641166 w 4561834"/>
              <a:gd name="connsiteY1704" fmla="*/ 3957138 h 4901727"/>
              <a:gd name="connsiteX1705" fmla="*/ 653363 w 4561834"/>
              <a:gd name="connsiteY1705" fmla="*/ 3951212 h 4901727"/>
              <a:gd name="connsiteX1706" fmla="*/ 646123 w 4561834"/>
              <a:gd name="connsiteY1706" fmla="*/ 3943853 h 4901727"/>
              <a:gd name="connsiteX1707" fmla="*/ 622893 w 4561834"/>
              <a:gd name="connsiteY1707" fmla="*/ 3950429 h 4901727"/>
              <a:gd name="connsiteX1708" fmla="*/ 624501 w 4561834"/>
              <a:gd name="connsiteY1708" fmla="*/ 3944649 h 4901727"/>
              <a:gd name="connsiteX1709" fmla="*/ 626265 w 4561834"/>
              <a:gd name="connsiteY1709" fmla="*/ 3942479 h 4901727"/>
              <a:gd name="connsiteX1710" fmla="*/ 602908 w 4561834"/>
              <a:gd name="connsiteY1710" fmla="*/ 3949642 h 4901727"/>
              <a:gd name="connsiteX1711" fmla="*/ 606757 w 4561834"/>
              <a:gd name="connsiteY1711" fmla="*/ 3939112 h 4901727"/>
              <a:gd name="connsiteX1712" fmla="*/ 547768 w 4561834"/>
              <a:gd name="connsiteY1712" fmla="*/ 3973079 h 4901727"/>
              <a:gd name="connsiteX1713" fmla="*/ 564865 w 4561834"/>
              <a:gd name="connsiteY1713" fmla="*/ 3945339 h 4901727"/>
              <a:gd name="connsiteX1714" fmla="*/ 520935 w 4561834"/>
              <a:gd name="connsiteY1714" fmla="*/ 3956661 h 4901727"/>
              <a:gd name="connsiteX1715" fmla="*/ 556373 w 4561834"/>
              <a:gd name="connsiteY1715" fmla="*/ 3936394 h 4901727"/>
              <a:gd name="connsiteX1716" fmla="*/ 506442 w 4561834"/>
              <a:gd name="connsiteY1716" fmla="*/ 3893596 h 4901727"/>
              <a:gd name="connsiteX1717" fmla="*/ 498630 w 4561834"/>
              <a:gd name="connsiteY1717" fmla="*/ 3864611 h 4901727"/>
              <a:gd name="connsiteX1718" fmla="*/ 496987 w 4561834"/>
              <a:gd name="connsiteY1718" fmla="*/ 3863203 h 4901727"/>
              <a:gd name="connsiteX1719" fmla="*/ 497951 w 4561834"/>
              <a:gd name="connsiteY1719" fmla="*/ 3859629 h 4901727"/>
              <a:gd name="connsiteX1720" fmla="*/ 492629 w 4561834"/>
              <a:gd name="connsiteY1720" fmla="*/ 3835400 h 4901727"/>
              <a:gd name="connsiteX1721" fmla="*/ 447340 w 4561834"/>
              <a:gd name="connsiteY1721" fmla="*/ 3806981 h 4901727"/>
              <a:gd name="connsiteX1722" fmla="*/ 497837 w 4561834"/>
              <a:gd name="connsiteY1722" fmla="*/ 3784336 h 4901727"/>
              <a:gd name="connsiteX1723" fmla="*/ 452548 w 4561834"/>
              <a:gd name="connsiteY1723" fmla="*/ 3730782 h 4901727"/>
              <a:gd name="connsiteX1724" fmla="*/ 445529 w 4561834"/>
              <a:gd name="connsiteY1724" fmla="*/ 3706779 h 4901727"/>
              <a:gd name="connsiteX1725" fmla="*/ 456851 w 4561834"/>
              <a:gd name="connsiteY1725" fmla="*/ 3704968 h 4901727"/>
              <a:gd name="connsiteX1726" fmla="*/ 460474 w 4561834"/>
              <a:gd name="connsiteY1726" fmla="*/ 3694438 h 4901727"/>
              <a:gd name="connsiteX1727" fmla="*/ 447793 w 4561834"/>
              <a:gd name="connsiteY1727" fmla="*/ 3666246 h 4901727"/>
              <a:gd name="connsiteX1728" fmla="*/ 461493 w 4561834"/>
              <a:gd name="connsiteY1728" fmla="*/ 3654131 h 4901727"/>
              <a:gd name="connsiteX1729" fmla="*/ 448246 w 4561834"/>
              <a:gd name="connsiteY1729" fmla="*/ 3646092 h 4901727"/>
              <a:gd name="connsiteX1730" fmla="*/ 455266 w 4561834"/>
              <a:gd name="connsiteY1730" fmla="*/ 3634770 h 4901727"/>
              <a:gd name="connsiteX1731" fmla="*/ 448812 w 4561834"/>
              <a:gd name="connsiteY1731" fmla="*/ 3590613 h 4901727"/>
              <a:gd name="connsiteX1732" fmla="*/ 442639 w 4561834"/>
              <a:gd name="connsiteY1732" fmla="*/ 3579157 h 4901727"/>
              <a:gd name="connsiteX1733" fmla="*/ 417564 w 4561834"/>
              <a:gd name="connsiteY1733" fmla="*/ 3565365 h 4901727"/>
              <a:gd name="connsiteX1734" fmla="*/ 380880 w 4561834"/>
              <a:gd name="connsiteY1734" fmla="*/ 3565365 h 4901727"/>
              <a:gd name="connsiteX1735" fmla="*/ 379088 w 4561834"/>
              <a:gd name="connsiteY1735" fmla="*/ 3562289 h 4901727"/>
              <a:gd name="connsiteX1736" fmla="*/ 380540 w 4561834"/>
              <a:gd name="connsiteY1736" fmla="*/ 3560044 h 4901727"/>
              <a:gd name="connsiteX1737" fmla="*/ 380314 w 4561834"/>
              <a:gd name="connsiteY1737" fmla="*/ 3560383 h 4901727"/>
              <a:gd name="connsiteX1738" fmla="*/ 377719 w 4561834"/>
              <a:gd name="connsiteY1738" fmla="*/ 3559938 h 4901727"/>
              <a:gd name="connsiteX1739" fmla="*/ 375426 w 4561834"/>
              <a:gd name="connsiteY1739" fmla="*/ 3556001 h 4901727"/>
              <a:gd name="connsiteX1740" fmla="*/ 353820 w 4561834"/>
              <a:gd name="connsiteY1740" fmla="*/ 3549967 h 4901727"/>
              <a:gd name="connsiteX1741" fmla="*/ 247844 w 4561834"/>
              <a:gd name="connsiteY1741" fmla="*/ 3588689 h 4901727"/>
              <a:gd name="connsiteX1742" fmla="*/ 248863 w 4561834"/>
              <a:gd name="connsiteY1742" fmla="*/ 3578725 h 4901727"/>
              <a:gd name="connsiteX1743" fmla="*/ 228936 w 4561834"/>
              <a:gd name="connsiteY1743" fmla="*/ 3605333 h 4901727"/>
              <a:gd name="connsiteX1744" fmla="*/ 234031 w 4561834"/>
              <a:gd name="connsiteY1744" fmla="*/ 3579971 h 4901727"/>
              <a:gd name="connsiteX1745" fmla="*/ 218406 w 4561834"/>
              <a:gd name="connsiteY1745" fmla="*/ 3586538 h 4901727"/>
              <a:gd name="connsiteX1746" fmla="*/ 230634 w 4561834"/>
              <a:gd name="connsiteY1746" fmla="*/ 3570234 h 4901727"/>
              <a:gd name="connsiteX1747" fmla="*/ 209801 w 4561834"/>
              <a:gd name="connsiteY1747" fmla="*/ 3522567 h 4901727"/>
              <a:gd name="connsiteX1748" fmla="*/ 205386 w 4561834"/>
              <a:gd name="connsiteY1748" fmla="*/ 3493017 h 4901727"/>
              <a:gd name="connsiteX1749" fmla="*/ 204533 w 4561834"/>
              <a:gd name="connsiteY1749" fmla="*/ 3491306 h 4901727"/>
              <a:gd name="connsiteX1750" fmla="*/ 204819 w 4561834"/>
              <a:gd name="connsiteY1750" fmla="*/ 3488034 h 4901727"/>
              <a:gd name="connsiteX1751" fmla="*/ 201536 w 4561834"/>
              <a:gd name="connsiteY1751" fmla="*/ 3463578 h 4901727"/>
              <a:gd name="connsiteX1752" fmla="*/ 181156 w 4561834"/>
              <a:gd name="connsiteY1752" fmla="*/ 3430745 h 4901727"/>
              <a:gd name="connsiteX1753" fmla="*/ 201196 w 4561834"/>
              <a:gd name="connsiteY1753" fmla="*/ 3413648 h 4901727"/>
              <a:gd name="connsiteX1754" fmla="*/ 178552 w 4561834"/>
              <a:gd name="connsiteY1754" fmla="*/ 3356132 h 4901727"/>
              <a:gd name="connsiteX1755" fmla="*/ 174249 w 4561834"/>
              <a:gd name="connsiteY1755" fmla="*/ 3331676 h 4901727"/>
              <a:gd name="connsiteX1756" fmla="*/ 179458 w 4561834"/>
              <a:gd name="connsiteY1756" fmla="*/ 3331110 h 4901727"/>
              <a:gd name="connsiteX1757" fmla="*/ 180590 w 4561834"/>
              <a:gd name="connsiteY1757" fmla="*/ 3320920 h 4901727"/>
              <a:gd name="connsiteX1758" fmla="*/ 173457 w 4561834"/>
              <a:gd name="connsiteY1758" fmla="*/ 3291821 h 4901727"/>
              <a:gd name="connsiteX1759" fmla="*/ 179344 w 4561834"/>
              <a:gd name="connsiteY1759" fmla="*/ 3281179 h 4901727"/>
              <a:gd name="connsiteX1760" fmla="*/ 172778 w 4561834"/>
              <a:gd name="connsiteY1760" fmla="*/ 3271894 h 4901727"/>
              <a:gd name="connsiteX1761" fmla="*/ 175608 w 4561834"/>
              <a:gd name="connsiteY1761" fmla="*/ 3261590 h 4901727"/>
              <a:gd name="connsiteX1762" fmla="*/ 170740 w 4561834"/>
              <a:gd name="connsiteY1762" fmla="*/ 3217207 h 4901727"/>
              <a:gd name="connsiteX1763" fmla="*/ 156587 w 4561834"/>
              <a:gd name="connsiteY1763" fmla="*/ 3178825 h 4901727"/>
              <a:gd name="connsiteX1764" fmla="*/ 164512 w 4561834"/>
              <a:gd name="connsiteY1764" fmla="*/ 3182901 h 4901727"/>
              <a:gd name="connsiteX1765" fmla="*/ 165305 w 4561834"/>
              <a:gd name="connsiteY1765" fmla="*/ 3167842 h 4901727"/>
              <a:gd name="connsiteX1766" fmla="*/ 157379 w 4561834"/>
              <a:gd name="connsiteY1766" fmla="*/ 3163766 h 4901727"/>
              <a:gd name="connsiteX1767" fmla="*/ 154775 w 4561834"/>
              <a:gd name="connsiteY1767" fmla="*/ 3149047 h 4901727"/>
              <a:gd name="connsiteX1768" fmla="*/ 165078 w 4561834"/>
              <a:gd name="connsiteY1768" fmla="*/ 3157993 h 4901727"/>
              <a:gd name="connsiteX1769" fmla="*/ 164059 w 4561834"/>
              <a:gd name="connsiteY1769" fmla="*/ 3148028 h 4901727"/>
              <a:gd name="connsiteX1770" fmla="*/ 156247 w 4561834"/>
              <a:gd name="connsiteY1770" fmla="*/ 3138858 h 4901727"/>
              <a:gd name="connsiteX1771" fmla="*/ 164399 w 4561834"/>
              <a:gd name="connsiteY1771" fmla="*/ 3127536 h 4901727"/>
              <a:gd name="connsiteX1772" fmla="*/ 160323 w 4561834"/>
              <a:gd name="connsiteY1772" fmla="*/ 3113044 h 4901727"/>
              <a:gd name="connsiteX1773" fmla="*/ 159304 w 4561834"/>
              <a:gd name="connsiteY1773" fmla="*/ 3128101 h 4901727"/>
              <a:gd name="connsiteX1774" fmla="*/ 148661 w 4561834"/>
              <a:gd name="connsiteY1774" fmla="*/ 3094135 h 4901727"/>
              <a:gd name="connsiteX1775" fmla="*/ 147869 w 4561834"/>
              <a:gd name="connsiteY1775" fmla="*/ 3079189 h 4901727"/>
              <a:gd name="connsiteX1776" fmla="*/ 164512 w 4561834"/>
              <a:gd name="connsiteY1776" fmla="*/ 3062432 h 4901727"/>
              <a:gd name="connsiteX1777" fmla="*/ 147642 w 4561834"/>
              <a:gd name="connsiteY1777" fmla="*/ 3054280 h 4901727"/>
              <a:gd name="connsiteX1778" fmla="*/ 163946 w 4561834"/>
              <a:gd name="connsiteY1778" fmla="*/ 3047600 h 4901727"/>
              <a:gd name="connsiteX1779" fmla="*/ 152624 w 4561834"/>
              <a:gd name="connsiteY1779" fmla="*/ 3003783 h 4901727"/>
              <a:gd name="connsiteX1780" fmla="*/ 155794 w 4561834"/>
              <a:gd name="connsiteY1780" fmla="*/ 2998462 h 4901727"/>
              <a:gd name="connsiteX1781" fmla="*/ 137565 w 4561834"/>
              <a:gd name="connsiteY1781" fmla="*/ 2975818 h 4901727"/>
              <a:gd name="connsiteX1782" fmla="*/ 134961 w 4561834"/>
              <a:gd name="connsiteY1782" fmla="*/ 2961099 h 4901727"/>
              <a:gd name="connsiteX1783" fmla="*/ 142774 w 4561834"/>
              <a:gd name="connsiteY1783" fmla="*/ 2955324 h 4901727"/>
              <a:gd name="connsiteX1784" fmla="*/ 136660 w 4561834"/>
              <a:gd name="connsiteY1784" fmla="*/ 2951022 h 4901727"/>
              <a:gd name="connsiteX1785" fmla="*/ 142660 w 4561834"/>
              <a:gd name="connsiteY1785" fmla="*/ 2945361 h 4901727"/>
              <a:gd name="connsiteX1786" fmla="*/ 144246 w 4561834"/>
              <a:gd name="connsiteY1786" fmla="*/ 2960080 h 4901727"/>
              <a:gd name="connsiteX1787" fmla="*/ 151605 w 4561834"/>
              <a:gd name="connsiteY1787" fmla="*/ 2959287 h 4901727"/>
              <a:gd name="connsiteX1788" fmla="*/ 144132 w 4561834"/>
              <a:gd name="connsiteY1788" fmla="*/ 2950229 h 4901727"/>
              <a:gd name="connsiteX1789" fmla="*/ 131225 w 4561834"/>
              <a:gd name="connsiteY1789" fmla="*/ 2911621 h 4901727"/>
              <a:gd name="connsiteX1790" fmla="*/ 126696 w 4561834"/>
              <a:gd name="connsiteY1790" fmla="*/ 2897128 h 4901727"/>
              <a:gd name="connsiteX1791" fmla="*/ 124545 w 4561834"/>
              <a:gd name="connsiteY1791" fmla="*/ 2887278 h 4901727"/>
              <a:gd name="connsiteX1792" fmla="*/ 126017 w 4561834"/>
              <a:gd name="connsiteY1792" fmla="*/ 2882183 h 4901727"/>
              <a:gd name="connsiteX1793" fmla="*/ 118997 w 4561834"/>
              <a:gd name="connsiteY1793" fmla="*/ 2873012 h 4901727"/>
              <a:gd name="connsiteX1794" fmla="*/ 138471 w 4561834"/>
              <a:gd name="connsiteY1794" fmla="*/ 2860897 h 4901727"/>
              <a:gd name="connsiteX1795" fmla="*/ 128621 w 4561834"/>
              <a:gd name="connsiteY1795" fmla="*/ 2861916 h 4901727"/>
              <a:gd name="connsiteX1796" fmla="*/ 129980 w 4561834"/>
              <a:gd name="connsiteY1796" fmla="*/ 2846857 h 4901727"/>
              <a:gd name="connsiteX1797" fmla="*/ 111977 w 4561834"/>
              <a:gd name="connsiteY1797" fmla="*/ 2838819 h 4901727"/>
              <a:gd name="connsiteX1798" fmla="*/ 115827 w 4561834"/>
              <a:gd name="connsiteY1798" fmla="*/ 2828402 h 4901727"/>
              <a:gd name="connsiteX1799" fmla="*/ 125790 w 4561834"/>
              <a:gd name="connsiteY1799" fmla="*/ 2827270 h 4901727"/>
              <a:gd name="connsiteX1800" fmla="*/ 120695 w 4561834"/>
              <a:gd name="connsiteY1800" fmla="*/ 2817873 h 4901727"/>
              <a:gd name="connsiteX1801" fmla="*/ 127149 w 4561834"/>
              <a:gd name="connsiteY1801" fmla="*/ 2812212 h 4901727"/>
              <a:gd name="connsiteX1802" fmla="*/ 133829 w 4561834"/>
              <a:gd name="connsiteY1802" fmla="*/ 2826478 h 4901727"/>
              <a:gd name="connsiteX1803" fmla="*/ 136207 w 4561834"/>
              <a:gd name="connsiteY1803" fmla="*/ 2761375 h 4901727"/>
              <a:gd name="connsiteX1804" fmla="*/ 130093 w 4561834"/>
              <a:gd name="connsiteY1804" fmla="*/ 2751977 h 4901727"/>
              <a:gd name="connsiteX1805" fmla="*/ 131678 w 4561834"/>
              <a:gd name="connsiteY1805" fmla="*/ 2736919 h 4901727"/>
              <a:gd name="connsiteX1806" fmla="*/ 110732 w 4561834"/>
              <a:gd name="connsiteY1806" fmla="*/ 2719143 h 4901727"/>
              <a:gd name="connsiteX1807" fmla="*/ 125451 w 4561834"/>
              <a:gd name="connsiteY1807" fmla="*/ 2687554 h 4901727"/>
              <a:gd name="connsiteX1808" fmla="*/ 149114 w 4561834"/>
              <a:gd name="connsiteY1808" fmla="*/ 2675213 h 4901727"/>
              <a:gd name="connsiteX1809" fmla="*/ 103825 w 4561834"/>
              <a:gd name="connsiteY1809" fmla="*/ 2649964 h 4901727"/>
              <a:gd name="connsiteX1810" fmla="*/ 107109 w 4561834"/>
              <a:gd name="connsiteY1810" fmla="*/ 2649964 h 4901727"/>
              <a:gd name="connsiteX1811" fmla="*/ 107109 w 4561834"/>
              <a:gd name="connsiteY1811" fmla="*/ 2635132 h 4901727"/>
              <a:gd name="connsiteX1812" fmla="*/ 125564 w 4561834"/>
              <a:gd name="connsiteY1812" fmla="*/ 2643058 h 4901727"/>
              <a:gd name="connsiteX1813" fmla="*/ 128490 w 4561834"/>
              <a:gd name="connsiteY1813" fmla="*/ 2637432 h 4901727"/>
              <a:gd name="connsiteX1814" fmla="*/ 139455 w 4561834"/>
              <a:gd name="connsiteY1814" fmla="*/ 2641494 h 4901727"/>
              <a:gd name="connsiteX1815" fmla="*/ 169834 w 4561834"/>
              <a:gd name="connsiteY1815" fmla="*/ 2633660 h 4901727"/>
              <a:gd name="connsiteX1816" fmla="*/ 167230 w 4561834"/>
              <a:gd name="connsiteY1816" fmla="*/ 2629018 h 4901727"/>
              <a:gd name="connsiteX1817" fmla="*/ 169607 w 4561834"/>
              <a:gd name="connsiteY1817" fmla="*/ 2603770 h 4901727"/>
              <a:gd name="connsiteX1818" fmla="*/ 198385 w 4561834"/>
              <a:gd name="connsiteY1818" fmla="*/ 2577506 h 4901727"/>
              <a:gd name="connsiteX1819" fmla="*/ 200534 w 4561834"/>
              <a:gd name="connsiteY1819" fmla="*/ 2576898 h 4901727"/>
              <a:gd name="connsiteX1820" fmla="*/ 196058 w 4561834"/>
              <a:gd name="connsiteY1820" fmla="*/ 2573962 h 4901727"/>
              <a:gd name="connsiteX1821" fmla="*/ 188854 w 4561834"/>
              <a:gd name="connsiteY1821" fmla="*/ 2573311 h 4901727"/>
              <a:gd name="connsiteX1822" fmla="*/ 189987 w 4561834"/>
              <a:gd name="connsiteY1822" fmla="*/ 2557007 h 4901727"/>
              <a:gd name="connsiteX1823" fmla="*/ 142773 w 4561834"/>
              <a:gd name="connsiteY1823" fmla="*/ 2554517 h 4901727"/>
              <a:gd name="connsiteX1824" fmla="*/ 169946 w 4561834"/>
              <a:gd name="connsiteY1824" fmla="*/ 2511379 h 4901727"/>
              <a:gd name="connsiteX1825" fmla="*/ 194516 w 4561834"/>
              <a:gd name="connsiteY1825" fmla="*/ 2502095 h 4901727"/>
              <a:gd name="connsiteX1826" fmla="*/ 218066 w 4561834"/>
              <a:gd name="connsiteY1826" fmla="*/ 2483526 h 4901727"/>
              <a:gd name="connsiteX1827" fmla="*/ 118091 w 4561834"/>
              <a:gd name="connsiteY1827" fmla="*/ 2489527 h 4901727"/>
              <a:gd name="connsiteX1828" fmla="*/ 125110 w 4561834"/>
              <a:gd name="connsiteY1828" fmla="*/ 2486696 h 4901727"/>
              <a:gd name="connsiteX1829" fmla="*/ 121827 w 4561834"/>
              <a:gd name="connsiteY1829" fmla="*/ 2471978 h 4901727"/>
              <a:gd name="connsiteX1830" fmla="*/ 163153 w 4561834"/>
              <a:gd name="connsiteY1830" fmla="*/ 2466203 h 4901727"/>
              <a:gd name="connsiteX1831" fmla="*/ 168497 w 4561834"/>
              <a:gd name="connsiteY1831" fmla="*/ 2458540 h 4901727"/>
              <a:gd name="connsiteX1832" fmla="*/ 192200 w 4561834"/>
              <a:gd name="connsiteY1832" fmla="*/ 2455393 h 4901727"/>
              <a:gd name="connsiteX1833" fmla="*/ 254184 w 4561834"/>
              <a:gd name="connsiteY1833" fmla="*/ 2429520 h 4901727"/>
              <a:gd name="connsiteX1834" fmla="*/ 248296 w 4561834"/>
              <a:gd name="connsiteY1834" fmla="*/ 2426350 h 4901727"/>
              <a:gd name="connsiteX1835" fmla="*/ 249881 w 4561834"/>
              <a:gd name="connsiteY1835" fmla="*/ 2399743 h 4901727"/>
              <a:gd name="connsiteX1836" fmla="*/ 365028 w 4561834"/>
              <a:gd name="connsiteY1836" fmla="*/ 2335885 h 4901727"/>
              <a:gd name="connsiteX1837" fmla="*/ 370349 w 4561834"/>
              <a:gd name="connsiteY1837" fmla="*/ 2334601 h 4901727"/>
              <a:gd name="connsiteX1838" fmla="*/ 367053 w 4561834"/>
              <a:gd name="connsiteY1838" fmla="*/ 2330220 h 4901727"/>
              <a:gd name="connsiteX1839" fmla="*/ 345781 w 4561834"/>
              <a:gd name="connsiteY1839" fmla="*/ 2311289 h 4901727"/>
              <a:gd name="connsiteX1840" fmla="*/ 361858 w 4561834"/>
              <a:gd name="connsiteY1840" fmla="*/ 2311289 h 4901727"/>
              <a:gd name="connsiteX1841" fmla="*/ 361858 w 4561834"/>
              <a:gd name="connsiteY1841" fmla="*/ 2295438 h 4901727"/>
              <a:gd name="connsiteX1842" fmla="*/ 345781 w 4561834"/>
              <a:gd name="connsiteY1842" fmla="*/ 2295438 h 4901727"/>
              <a:gd name="connsiteX1843" fmla="*/ 339780 w 4561834"/>
              <a:gd name="connsiteY1843" fmla="*/ 2281738 h 4901727"/>
              <a:gd name="connsiteX1844" fmla="*/ 360613 w 4561834"/>
              <a:gd name="connsiteY1844" fmla="*/ 2285814 h 4901727"/>
              <a:gd name="connsiteX1845" fmla="*/ 357669 w 4561834"/>
              <a:gd name="connsiteY1845" fmla="*/ 2276190 h 4901727"/>
              <a:gd name="connsiteX1846" fmla="*/ 341705 w 4561834"/>
              <a:gd name="connsiteY1846" fmla="*/ 2270755 h 4901727"/>
              <a:gd name="connsiteX1847" fmla="*/ 356763 w 4561834"/>
              <a:gd name="connsiteY1847" fmla="*/ 2255697 h 4901727"/>
              <a:gd name="connsiteX1848" fmla="*/ 347479 w 4561834"/>
              <a:gd name="connsiteY1848" fmla="*/ 2243016 h 4901727"/>
              <a:gd name="connsiteX1849" fmla="*/ 347479 w 4561834"/>
              <a:gd name="connsiteY1849" fmla="*/ 2258754 h 4901727"/>
              <a:gd name="connsiteX1850" fmla="*/ 324155 w 4561834"/>
              <a:gd name="connsiteY1850" fmla="*/ 2229655 h 4901727"/>
              <a:gd name="connsiteX1851" fmla="*/ 321438 w 4561834"/>
              <a:gd name="connsiteY1851" fmla="*/ 2214823 h 4901727"/>
              <a:gd name="connsiteX1852" fmla="*/ 351555 w 4561834"/>
              <a:gd name="connsiteY1852" fmla="*/ 2190028 h 4901727"/>
              <a:gd name="connsiteX1853" fmla="*/ 319060 w 4561834"/>
              <a:gd name="connsiteY1853" fmla="*/ 2190028 h 4901727"/>
              <a:gd name="connsiteX1854" fmla="*/ 348838 w 4561834"/>
              <a:gd name="connsiteY1854" fmla="*/ 2175648 h 4901727"/>
              <a:gd name="connsiteX1855" fmla="*/ 324269 w 4561834"/>
              <a:gd name="connsiteY1855" fmla="*/ 2136474 h 4901727"/>
              <a:gd name="connsiteX1856" fmla="*/ 329364 w 4561834"/>
              <a:gd name="connsiteY1856" fmla="*/ 2129680 h 4901727"/>
              <a:gd name="connsiteX1857" fmla="*/ 293925 w 4561834"/>
              <a:gd name="connsiteY1857" fmla="*/ 2114622 h 4901727"/>
              <a:gd name="connsiteX1858" fmla="*/ 287811 w 4561834"/>
              <a:gd name="connsiteY1858" fmla="*/ 2100922 h 4901727"/>
              <a:gd name="connsiteX1859" fmla="*/ 301398 w 4561834"/>
              <a:gd name="connsiteY1859" fmla="*/ 2091638 h 4901727"/>
              <a:gd name="connsiteX1860" fmla="*/ 290076 w 4561834"/>
              <a:gd name="connsiteY1860" fmla="*/ 2089939 h 4901727"/>
              <a:gd name="connsiteX1861" fmla="*/ 300266 w 4561834"/>
              <a:gd name="connsiteY1861" fmla="*/ 2081561 h 4901727"/>
              <a:gd name="connsiteX1862" fmla="*/ 304568 w 4561834"/>
              <a:gd name="connsiteY1862" fmla="*/ 2095827 h 4901727"/>
              <a:gd name="connsiteX1863" fmla="*/ 317928 w 4561834"/>
              <a:gd name="connsiteY1863" fmla="*/ 2091751 h 4901727"/>
              <a:gd name="connsiteX1864" fmla="*/ 303323 w 4561834"/>
              <a:gd name="connsiteY1864" fmla="*/ 2085863 h 4901727"/>
              <a:gd name="connsiteX1865" fmla="*/ 276602 w 4561834"/>
              <a:gd name="connsiteY1865" fmla="*/ 2052463 h 4901727"/>
              <a:gd name="connsiteX1866" fmla="*/ 267205 w 4561834"/>
              <a:gd name="connsiteY1866" fmla="*/ 2039782 h 4901727"/>
              <a:gd name="connsiteX1867" fmla="*/ 262563 w 4561834"/>
              <a:gd name="connsiteY1867" fmla="*/ 2030837 h 4901727"/>
              <a:gd name="connsiteX1868" fmla="*/ 264487 w 4561834"/>
              <a:gd name="connsiteY1868" fmla="*/ 2025063 h 4901727"/>
              <a:gd name="connsiteX1869" fmla="*/ 251467 w 4561834"/>
              <a:gd name="connsiteY1869" fmla="*/ 2018723 h 4901727"/>
              <a:gd name="connsiteX1870" fmla="*/ 283848 w 4561834"/>
              <a:gd name="connsiteY1870" fmla="*/ 1998343 h 4901727"/>
              <a:gd name="connsiteX1871" fmla="*/ 266978 w 4561834"/>
              <a:gd name="connsiteY1871" fmla="*/ 2003438 h 4901727"/>
              <a:gd name="connsiteX1872" fmla="*/ 267658 w 4561834"/>
              <a:gd name="connsiteY1872" fmla="*/ 1987813 h 4901727"/>
              <a:gd name="connsiteX1873" fmla="*/ 236069 w 4561834"/>
              <a:gd name="connsiteY1873" fmla="*/ 1987020 h 4901727"/>
              <a:gd name="connsiteX1874" fmla="*/ 241617 w 4561834"/>
              <a:gd name="connsiteY1874" fmla="*/ 1975019 h 4901727"/>
              <a:gd name="connsiteX1875" fmla="*/ 251464 w 4561834"/>
              <a:gd name="connsiteY1875" fmla="*/ 1976992 h 4901727"/>
              <a:gd name="connsiteX1876" fmla="*/ 258487 w 4561834"/>
              <a:gd name="connsiteY1876" fmla="*/ 1969811 h 4901727"/>
              <a:gd name="connsiteX1877" fmla="*/ 248750 w 4561834"/>
              <a:gd name="connsiteY1877" fmla="*/ 1962338 h 4901727"/>
              <a:gd name="connsiteX1878" fmla="*/ 259166 w 4561834"/>
              <a:gd name="connsiteY1878" fmla="*/ 1954073 h 4901727"/>
              <a:gd name="connsiteX1879" fmla="*/ 271960 w 4561834"/>
              <a:gd name="connsiteY1879" fmla="*/ 1965395 h 4901727"/>
              <a:gd name="connsiteX1880" fmla="*/ 268337 w 4561834"/>
              <a:gd name="connsiteY1880" fmla="*/ 1899047 h 4901727"/>
              <a:gd name="connsiteX1881" fmla="*/ 257015 w 4561834"/>
              <a:gd name="connsiteY1881" fmla="*/ 1892140 h 4901727"/>
              <a:gd name="connsiteX1882" fmla="*/ 257807 w 4561834"/>
              <a:gd name="connsiteY1882" fmla="*/ 1876516 h 4901727"/>
              <a:gd name="connsiteX1883" fmla="*/ 221350 w 4561834"/>
              <a:gd name="connsiteY1883" fmla="*/ 1866778 h 4901727"/>
              <a:gd name="connsiteX1884" fmla="*/ 241617 w 4561834"/>
              <a:gd name="connsiteY1884" fmla="*/ 1829415 h 4901727"/>
              <a:gd name="connsiteX1885" fmla="*/ 278187 w 4561834"/>
              <a:gd name="connsiteY1885" fmla="*/ 1807903 h 4901727"/>
              <a:gd name="connsiteX1886" fmla="*/ 202555 w 4561834"/>
              <a:gd name="connsiteY1886" fmla="*/ 1799977 h 4901727"/>
              <a:gd name="connsiteX1887" fmla="*/ 207650 w 4561834"/>
              <a:gd name="connsiteY1887" fmla="*/ 1798392 h 4901727"/>
              <a:gd name="connsiteX1888" fmla="*/ 205046 w 4561834"/>
              <a:gd name="connsiteY1888" fmla="*/ 1783673 h 4901727"/>
              <a:gd name="connsiteX1889" fmla="*/ 235389 w 4561834"/>
              <a:gd name="connsiteY1889" fmla="*/ 1784579 h 4901727"/>
              <a:gd name="connsiteX1890" fmla="*/ 271054 w 4561834"/>
              <a:gd name="connsiteY1890" fmla="*/ 1753103 h 4901727"/>
              <a:gd name="connsiteX1891" fmla="*/ 239126 w 4561834"/>
              <a:gd name="connsiteY1891" fmla="*/ 1778239 h 4901727"/>
              <a:gd name="connsiteX1892" fmla="*/ 304681 w 4561834"/>
              <a:gd name="connsiteY1892" fmla="*/ 1758651 h 4901727"/>
              <a:gd name="connsiteX1893" fmla="*/ 299813 w 4561834"/>
              <a:gd name="connsiteY1893" fmla="*/ 1755028 h 4901727"/>
              <a:gd name="connsiteX1894" fmla="*/ 299813 w 4561834"/>
              <a:gd name="connsiteY1894" fmla="*/ 1728987 h 4901727"/>
              <a:gd name="connsiteX1895" fmla="*/ 446485 w 4561834"/>
              <a:gd name="connsiteY1895" fmla="*/ 1653406 h 4901727"/>
              <a:gd name="connsiteX1896" fmla="*/ 470531 w 4561834"/>
              <a:gd name="connsiteY1896" fmla="*/ 1645815 h 4901727"/>
              <a:gd name="connsiteX1897" fmla="*/ 455718 w 4561834"/>
              <a:gd name="connsiteY1897" fmla="*/ 1635932 h 4901727"/>
              <a:gd name="connsiteX1898" fmla="*/ 420732 w 4561834"/>
              <a:gd name="connsiteY1898" fmla="*/ 1640701 h 4901727"/>
              <a:gd name="connsiteX1899" fmla="*/ 425290 w 4561834"/>
              <a:gd name="connsiteY1899" fmla="*/ 1634050 h 4901727"/>
              <a:gd name="connsiteX1900" fmla="*/ 432389 w 4561834"/>
              <a:gd name="connsiteY1900" fmla="*/ 1631231 h 4901727"/>
              <a:gd name="connsiteX1901" fmla="*/ 432975 w 4561834"/>
              <a:gd name="connsiteY1901" fmla="*/ 1625180 h 4901727"/>
              <a:gd name="connsiteX1902" fmla="*/ 410189 w 4561834"/>
              <a:gd name="connsiteY1902" fmla="*/ 1620420 h 4901727"/>
              <a:gd name="connsiteX1903" fmla="*/ 381784 w 4561834"/>
              <a:gd name="connsiteY1903" fmla="*/ 1628813 h 4901727"/>
              <a:gd name="connsiteX1904" fmla="*/ 461832 w 4561834"/>
              <a:gd name="connsiteY1904" fmla="*/ 1611603 h 4901727"/>
              <a:gd name="connsiteX1905" fmla="*/ 483118 w 4561834"/>
              <a:gd name="connsiteY1905" fmla="*/ 1591789 h 4901727"/>
              <a:gd name="connsiteX1906" fmla="*/ 481646 w 4561834"/>
              <a:gd name="connsiteY1906" fmla="*/ 1602206 h 4901727"/>
              <a:gd name="connsiteX1907" fmla="*/ 491172 w 4561834"/>
              <a:gd name="connsiteY1907" fmla="*/ 1600120 h 4901727"/>
              <a:gd name="connsiteX1908" fmla="*/ 492387 w 4561834"/>
              <a:gd name="connsiteY1908" fmla="*/ 1598102 h 4901727"/>
              <a:gd name="connsiteX1909" fmla="*/ 491158 w 4561834"/>
              <a:gd name="connsiteY1909" fmla="*/ 1597876 h 4901727"/>
              <a:gd name="connsiteX1910" fmla="*/ 491724 w 4561834"/>
              <a:gd name="connsiteY1910" fmla="*/ 1597536 h 4901727"/>
              <a:gd name="connsiteX1911" fmla="*/ 496154 w 4561834"/>
              <a:gd name="connsiteY1911" fmla="*/ 1590573 h 4901727"/>
              <a:gd name="connsiteX1912" fmla="*/ 496613 w 4561834"/>
              <a:gd name="connsiteY1912" fmla="*/ 1590488 h 4901727"/>
              <a:gd name="connsiteX1913" fmla="*/ 498890 w 4561834"/>
              <a:gd name="connsiteY1913" fmla="*/ 1585631 h 4901727"/>
              <a:gd name="connsiteX1914" fmla="*/ 506442 w 4561834"/>
              <a:gd name="connsiteY1914" fmla="*/ 1581826 h 4901727"/>
              <a:gd name="connsiteX1915" fmla="*/ 471682 w 4561834"/>
              <a:gd name="connsiteY1915" fmla="*/ 1589185 h 4901727"/>
              <a:gd name="connsiteX1916" fmla="*/ 489458 w 4561834"/>
              <a:gd name="connsiteY1916" fmla="*/ 1570164 h 4901727"/>
              <a:gd name="connsiteX1917" fmla="*/ 451189 w 4561834"/>
              <a:gd name="connsiteY1917" fmla="*/ 1578316 h 4901727"/>
              <a:gd name="connsiteX1918" fmla="*/ 423676 w 4561834"/>
              <a:gd name="connsiteY1918" fmla="*/ 1569032 h 4901727"/>
              <a:gd name="connsiteX1919" fmla="*/ 480967 w 4561834"/>
              <a:gd name="connsiteY1919" fmla="*/ 1546387 h 4901727"/>
              <a:gd name="connsiteX1920" fmla="*/ 475419 w 4561834"/>
              <a:gd name="connsiteY1920" fmla="*/ 1537443 h 4901727"/>
              <a:gd name="connsiteX1921" fmla="*/ 405561 w 4561834"/>
              <a:gd name="connsiteY1921" fmla="*/ 1552388 h 4901727"/>
              <a:gd name="connsiteX1922" fmla="*/ 444396 w 4561834"/>
              <a:gd name="connsiteY1922" fmla="*/ 1528838 h 4901727"/>
              <a:gd name="connsiteX1923" fmla="*/ 406353 w 4561834"/>
              <a:gd name="connsiteY1923" fmla="*/ 1521705 h 4901727"/>
              <a:gd name="connsiteX1924" fmla="*/ 421751 w 4561834"/>
              <a:gd name="connsiteY1924" fmla="*/ 1508231 h 4901727"/>
              <a:gd name="connsiteX1925" fmla="*/ 342496 w 4561834"/>
              <a:gd name="connsiteY1925" fmla="*/ 1515138 h 4901727"/>
              <a:gd name="connsiteX1926" fmla="*/ 420393 w 4561834"/>
              <a:gd name="connsiteY1926" fmla="*/ 1467924 h 4901727"/>
              <a:gd name="connsiteX1927" fmla="*/ 375104 w 4561834"/>
              <a:gd name="connsiteY1927" fmla="*/ 1477661 h 4901727"/>
              <a:gd name="connsiteX1928" fmla="*/ 387105 w 4561834"/>
              <a:gd name="connsiteY1928" fmla="*/ 1464980 h 4901727"/>
              <a:gd name="connsiteX1929" fmla="*/ 352007 w 4561834"/>
              <a:gd name="connsiteY1929" fmla="*/ 1472453 h 4901727"/>
              <a:gd name="connsiteX1930" fmla="*/ 376915 w 4561834"/>
              <a:gd name="connsiteY1930" fmla="*/ 1451960 h 4901727"/>
              <a:gd name="connsiteX1931" fmla="*/ 366386 w 4561834"/>
              <a:gd name="connsiteY1931" fmla="*/ 1454224 h 4901727"/>
              <a:gd name="connsiteX1932" fmla="*/ 420959 w 4561834"/>
              <a:gd name="connsiteY1932" fmla="*/ 1417088 h 4901727"/>
              <a:gd name="connsiteX1933" fmla="*/ 409637 w 4561834"/>
              <a:gd name="connsiteY1933" fmla="*/ 1414483 h 4901727"/>
              <a:gd name="connsiteX1934" fmla="*/ 379406 w 4561834"/>
              <a:gd name="connsiteY1934" fmla="*/ 1410860 h 4901727"/>
              <a:gd name="connsiteX1935" fmla="*/ 426620 w 4561834"/>
              <a:gd name="connsiteY1935" fmla="*/ 1390594 h 4901727"/>
              <a:gd name="connsiteX1936" fmla="*/ 410995 w 4561834"/>
              <a:gd name="connsiteY1936" fmla="*/ 1368628 h 4901727"/>
              <a:gd name="connsiteX1937" fmla="*/ 399673 w 4561834"/>
              <a:gd name="connsiteY1937" fmla="*/ 1386291 h 4901727"/>
              <a:gd name="connsiteX1938" fmla="*/ 396616 w 4561834"/>
              <a:gd name="connsiteY1938" fmla="*/ 1371572 h 4901727"/>
              <a:gd name="connsiteX1939" fmla="*/ 343741 w 4561834"/>
              <a:gd name="connsiteY1939" fmla="*/ 1382894 h 4901727"/>
              <a:gd name="connsiteX1940" fmla="*/ 405108 w 4561834"/>
              <a:gd name="connsiteY1940" fmla="*/ 1359457 h 4901727"/>
              <a:gd name="connsiteX1941" fmla="*/ 333551 w 4561834"/>
              <a:gd name="connsiteY1941" fmla="*/ 1369761 h 4901727"/>
              <a:gd name="connsiteX1942" fmla="*/ 318380 w 4561834"/>
              <a:gd name="connsiteY1942" fmla="*/ 1367949 h 4901727"/>
              <a:gd name="connsiteX1943" fmla="*/ 309209 w 4561834"/>
              <a:gd name="connsiteY1943" fmla="*/ 1359797 h 4901727"/>
              <a:gd name="connsiteX1944" fmla="*/ 341024 w 4561834"/>
              <a:gd name="connsiteY1944" fmla="*/ 1353004 h 4901727"/>
              <a:gd name="connsiteX1945" fmla="*/ 308529 w 4561834"/>
              <a:gd name="connsiteY1945" fmla="*/ 1339644 h 4901727"/>
              <a:gd name="connsiteX1946" fmla="*/ 355969 w 4561834"/>
              <a:gd name="connsiteY1946" fmla="*/ 1319264 h 4901727"/>
              <a:gd name="connsiteX1947" fmla="*/ 319512 w 4561834"/>
              <a:gd name="connsiteY1947" fmla="*/ 1321981 h 4901727"/>
              <a:gd name="connsiteX1948" fmla="*/ 368424 w 4561834"/>
              <a:gd name="connsiteY1948" fmla="*/ 1291300 h 4901727"/>
              <a:gd name="connsiteX1949" fmla="*/ 327437 w 4561834"/>
              <a:gd name="connsiteY1949" fmla="*/ 1289828 h 4901727"/>
              <a:gd name="connsiteX1950" fmla="*/ 384615 w 4561834"/>
              <a:gd name="connsiteY1950" fmla="*/ 1262429 h 4901727"/>
              <a:gd name="connsiteX1951" fmla="*/ 361970 w 4561834"/>
              <a:gd name="connsiteY1951" fmla="*/ 1262429 h 4901727"/>
              <a:gd name="connsiteX1952" fmla="*/ 318380 w 4561834"/>
              <a:gd name="connsiteY1952" fmla="*/ 1266618 h 4901727"/>
              <a:gd name="connsiteX1953" fmla="*/ 425375 w 4561834"/>
              <a:gd name="connsiteY1953" fmla="*/ 1228575 h 4901727"/>
              <a:gd name="connsiteX1954" fmla="*/ 346685 w 4561834"/>
              <a:gd name="connsiteY1954" fmla="*/ 1225179 h 4901727"/>
              <a:gd name="connsiteX1955" fmla="*/ 331400 w 4561834"/>
              <a:gd name="connsiteY1955" fmla="*/ 1223367 h 4901727"/>
              <a:gd name="connsiteX1956" fmla="*/ 308756 w 4561834"/>
              <a:gd name="connsiteY1956" fmla="*/ 1238312 h 4901727"/>
              <a:gd name="connsiteX1957" fmla="*/ 314757 w 4561834"/>
              <a:gd name="connsiteY1957" fmla="*/ 1231972 h 4901727"/>
              <a:gd name="connsiteX1958" fmla="*/ 165869 w 4561834"/>
              <a:gd name="connsiteY1958" fmla="*/ 1249408 h 4901727"/>
              <a:gd name="connsiteX1959" fmla="*/ 364122 w 4561834"/>
              <a:gd name="connsiteY1959" fmla="*/ 1194495 h 4901727"/>
              <a:gd name="connsiteX1960" fmla="*/ 130998 w 4561834"/>
              <a:gd name="connsiteY1960" fmla="*/ 1220083 h 4901727"/>
              <a:gd name="connsiteX1961" fmla="*/ 277394 w 4561834"/>
              <a:gd name="connsiteY1961" fmla="*/ 1172530 h 4901727"/>
              <a:gd name="connsiteX1962" fmla="*/ 285093 w 4561834"/>
              <a:gd name="connsiteY1962" fmla="*/ 1191099 h 4901727"/>
              <a:gd name="connsiteX1963" fmla="*/ 388465 w 4561834"/>
              <a:gd name="connsiteY1963" fmla="*/ 1168454 h 4901727"/>
              <a:gd name="connsiteX1964" fmla="*/ 377143 w 4561834"/>
              <a:gd name="connsiteY1964" fmla="*/ 1165963 h 4901727"/>
              <a:gd name="connsiteX1965" fmla="*/ 404769 w 4561834"/>
              <a:gd name="connsiteY1965" fmla="*/ 1154641 h 4901727"/>
              <a:gd name="connsiteX1966" fmla="*/ 342044 w 4561834"/>
              <a:gd name="connsiteY1966" fmla="*/ 1157924 h 4901727"/>
              <a:gd name="connsiteX1967" fmla="*/ 353366 w 4561834"/>
              <a:gd name="connsiteY1967" fmla="*/ 1160528 h 4901727"/>
              <a:gd name="connsiteX1968" fmla="*/ 331967 w 4561834"/>
              <a:gd name="connsiteY1968" fmla="*/ 1165058 h 4901727"/>
              <a:gd name="connsiteX1969" fmla="*/ 339440 w 4561834"/>
              <a:gd name="connsiteY1969" fmla="*/ 1148187 h 4901727"/>
              <a:gd name="connsiteX1970" fmla="*/ 335364 w 4561834"/>
              <a:gd name="connsiteY1970" fmla="*/ 1128826 h 4901727"/>
              <a:gd name="connsiteX1971" fmla="*/ 316909 w 4561834"/>
              <a:gd name="connsiteY1971" fmla="*/ 1112409 h 4901727"/>
              <a:gd name="connsiteX1972" fmla="*/ 307285 w 4561834"/>
              <a:gd name="connsiteY1972" fmla="*/ 1119542 h 4901727"/>
              <a:gd name="connsiteX1973" fmla="*/ 275130 w 4561834"/>
              <a:gd name="connsiteY1973" fmla="*/ 1126448 h 4901727"/>
              <a:gd name="connsiteX1974" fmla="*/ 302643 w 4561834"/>
              <a:gd name="connsiteY1974" fmla="*/ 1115126 h 4901727"/>
              <a:gd name="connsiteX1975" fmla="*/ 401938 w 4561834"/>
              <a:gd name="connsiteY1975" fmla="*/ 1053421 h 4901727"/>
              <a:gd name="connsiteX1976" fmla="*/ 454700 w 4561834"/>
              <a:gd name="connsiteY1976" fmla="*/ 1037569 h 4901727"/>
              <a:gd name="connsiteX1977" fmla="*/ 404429 w 4561834"/>
              <a:gd name="connsiteY1977" fmla="*/ 1047760 h 4901727"/>
              <a:gd name="connsiteX1978" fmla="*/ 401372 w 4561834"/>
              <a:gd name="connsiteY1978" fmla="*/ 1033267 h 4901727"/>
              <a:gd name="connsiteX1979" fmla="*/ 382464 w 4561834"/>
              <a:gd name="connsiteY1979" fmla="*/ 1032021 h 4901727"/>
              <a:gd name="connsiteX1980" fmla="*/ 380879 w 4561834"/>
              <a:gd name="connsiteY1980" fmla="*/ 1042551 h 4901727"/>
              <a:gd name="connsiteX1981" fmla="*/ 340912 w 4561834"/>
              <a:gd name="connsiteY1981" fmla="*/ 1031228 h 4901727"/>
              <a:gd name="connsiteX1982" fmla="*/ 350083 w 4561834"/>
              <a:gd name="connsiteY1982" fmla="*/ 1039381 h 4901727"/>
              <a:gd name="connsiteX1983" fmla="*/ 131677 w 4561834"/>
              <a:gd name="connsiteY1983" fmla="*/ 1071762 h 4901727"/>
              <a:gd name="connsiteX1984" fmla="*/ 147415 w 4561834"/>
              <a:gd name="connsiteY1984" fmla="*/ 1057949 h 4901727"/>
              <a:gd name="connsiteX1985" fmla="*/ 88992 w 4561834"/>
              <a:gd name="connsiteY1985" fmla="*/ 1066101 h 4901727"/>
              <a:gd name="connsiteX1986" fmla="*/ 112656 w 4561834"/>
              <a:gd name="connsiteY1986" fmla="*/ 1070970 h 4901727"/>
              <a:gd name="connsiteX1987" fmla="*/ 80387 w 4561834"/>
              <a:gd name="connsiteY1987" fmla="*/ 1078103 h 4901727"/>
              <a:gd name="connsiteX1988" fmla="*/ 152397 w 4561834"/>
              <a:gd name="connsiteY1988" fmla="*/ 1046627 h 4901727"/>
              <a:gd name="connsiteX1989" fmla="*/ 152397 w 4561834"/>
              <a:gd name="connsiteY1989" fmla="*/ 1062025 h 4901727"/>
              <a:gd name="connsiteX1990" fmla="*/ 163719 w 4561834"/>
              <a:gd name="connsiteY1990" fmla="*/ 1059648 h 4901727"/>
              <a:gd name="connsiteX1991" fmla="*/ 165531 w 4561834"/>
              <a:gd name="connsiteY1991" fmla="*/ 1033720 h 4901727"/>
              <a:gd name="connsiteX1992" fmla="*/ 180929 w 4561834"/>
              <a:gd name="connsiteY1992" fmla="*/ 1035418 h 4901727"/>
              <a:gd name="connsiteX1993" fmla="*/ 203573 w 4561834"/>
              <a:gd name="connsiteY1993" fmla="*/ 1050816 h 4901727"/>
              <a:gd name="connsiteX1994" fmla="*/ 347818 w 4561834"/>
              <a:gd name="connsiteY1994" fmla="*/ 1004622 h 4901727"/>
              <a:gd name="connsiteX1995" fmla="*/ 359141 w 4561834"/>
              <a:gd name="connsiteY1995" fmla="*/ 1022624 h 4901727"/>
              <a:gd name="connsiteX1996" fmla="*/ 407600 w 4561834"/>
              <a:gd name="connsiteY1996" fmla="*/ 1007678 h 4901727"/>
              <a:gd name="connsiteX1997" fmla="*/ 407600 w 4561834"/>
              <a:gd name="connsiteY1997" fmla="*/ 987525 h 4901727"/>
              <a:gd name="connsiteX1998" fmla="*/ 387559 w 4561834"/>
              <a:gd name="connsiteY1998" fmla="*/ 981411 h 4901727"/>
              <a:gd name="connsiteX1999" fmla="*/ 403637 w 4561834"/>
              <a:gd name="connsiteY1999" fmla="*/ 968051 h 4901727"/>
              <a:gd name="connsiteX2000" fmla="*/ 415865 w 4561834"/>
              <a:gd name="connsiteY2000" fmla="*/ 990696 h 4901727"/>
              <a:gd name="connsiteX2001" fmla="*/ 430810 w 4561834"/>
              <a:gd name="connsiteY2001" fmla="*/ 972467 h 4901727"/>
              <a:gd name="connsiteX2002" fmla="*/ 411789 w 4561834"/>
              <a:gd name="connsiteY2002" fmla="*/ 971334 h 4901727"/>
              <a:gd name="connsiteX2003" fmla="*/ 416997 w 4561834"/>
              <a:gd name="connsiteY2003" fmla="*/ 960013 h 4901727"/>
              <a:gd name="connsiteX2004" fmla="*/ 375331 w 4561834"/>
              <a:gd name="connsiteY2004" fmla="*/ 958427 h 4901727"/>
              <a:gd name="connsiteX2005" fmla="*/ 456964 w 4561834"/>
              <a:gd name="connsiteY2005" fmla="*/ 916422 h 4901727"/>
              <a:gd name="connsiteX2006" fmla="*/ 462626 w 4561834"/>
              <a:gd name="connsiteY2006" fmla="*/ 925366 h 4901727"/>
              <a:gd name="connsiteX2007" fmla="*/ 507914 w 4561834"/>
              <a:gd name="connsiteY2007" fmla="*/ 906005 h 4901727"/>
              <a:gd name="connsiteX2008" fmla="*/ 500329 w 4561834"/>
              <a:gd name="connsiteY2008" fmla="*/ 887437 h 4901727"/>
              <a:gd name="connsiteX2009" fmla="*/ 475986 w 4561834"/>
              <a:gd name="connsiteY2009" fmla="*/ 897400 h 4901727"/>
              <a:gd name="connsiteX2010" fmla="*/ 475533 w 4561834"/>
              <a:gd name="connsiteY2010" fmla="*/ 882455 h 4901727"/>
              <a:gd name="connsiteX2011" fmla="*/ 457417 w 4561834"/>
              <a:gd name="connsiteY2011" fmla="*/ 886192 h 4901727"/>
              <a:gd name="connsiteX2012" fmla="*/ 744775 w 4561834"/>
              <a:gd name="connsiteY2012" fmla="*/ 814748 h 4901727"/>
              <a:gd name="connsiteX2013" fmla="*/ 768439 w 4561834"/>
              <a:gd name="connsiteY2013" fmla="*/ 820522 h 4901727"/>
              <a:gd name="connsiteX2014" fmla="*/ 776591 w 4561834"/>
              <a:gd name="connsiteY2014" fmla="*/ 803766 h 4901727"/>
              <a:gd name="connsiteX2015" fmla="*/ 924075 w 4561834"/>
              <a:gd name="connsiteY2015" fmla="*/ 785790 h 4901727"/>
              <a:gd name="connsiteX2016" fmla="*/ 934488 w 4561834"/>
              <a:gd name="connsiteY2016" fmla="*/ 783171 h 4901727"/>
              <a:gd name="connsiteX2017" fmla="*/ 924685 w 4561834"/>
              <a:gd name="connsiteY2017" fmla="*/ 782819 h 4901727"/>
              <a:gd name="connsiteX2018" fmla="*/ 873924 w 4561834"/>
              <a:gd name="connsiteY2018" fmla="*/ 783469 h 4901727"/>
              <a:gd name="connsiteX2019" fmla="*/ 837844 w 4561834"/>
              <a:gd name="connsiteY2019" fmla="*/ 787575 h 4901727"/>
              <a:gd name="connsiteX2020" fmla="*/ 944966 w 4561834"/>
              <a:gd name="connsiteY2020" fmla="*/ 755604 h 4901727"/>
              <a:gd name="connsiteX2021" fmla="*/ 962020 w 4561834"/>
              <a:gd name="connsiteY2021" fmla="*/ 750775 h 4901727"/>
              <a:gd name="connsiteX2022" fmla="*/ 933177 w 4561834"/>
              <a:gd name="connsiteY2022" fmla="*/ 748852 h 4901727"/>
              <a:gd name="connsiteX2023" fmla="*/ 837164 w 4561834"/>
              <a:gd name="connsiteY2023" fmla="*/ 751230 h 4901727"/>
              <a:gd name="connsiteX2024" fmla="*/ 950386 w 4561834"/>
              <a:gd name="connsiteY2024" fmla="*/ 723490 h 4901727"/>
              <a:gd name="connsiteX2025" fmla="*/ 955595 w 4561834"/>
              <a:gd name="connsiteY2025" fmla="*/ 742738 h 4901727"/>
              <a:gd name="connsiteX2026" fmla="*/ 991826 w 4561834"/>
              <a:gd name="connsiteY2026" fmla="*/ 735336 h 4901727"/>
              <a:gd name="connsiteX2027" fmla="*/ 1006796 w 4561834"/>
              <a:gd name="connsiteY2027" fmla="*/ 734880 h 4901727"/>
              <a:gd name="connsiteX2028" fmla="*/ 1028226 w 4561834"/>
              <a:gd name="connsiteY2028" fmla="*/ 722930 h 4901727"/>
              <a:gd name="connsiteX2029" fmla="*/ 1029495 w 4561834"/>
              <a:gd name="connsiteY2029" fmla="*/ 719577 h 4901727"/>
              <a:gd name="connsiteX2030" fmla="*/ 1034185 w 4561834"/>
              <a:gd name="connsiteY2030" fmla="*/ 718424 h 4901727"/>
              <a:gd name="connsiteX2031" fmla="*/ 1036013 w 4561834"/>
              <a:gd name="connsiteY2031" fmla="*/ 718588 h 4901727"/>
              <a:gd name="connsiteX2032" fmla="*/ 1039606 w 4561834"/>
              <a:gd name="connsiteY2032" fmla="*/ 716584 h 4901727"/>
              <a:gd name="connsiteX2033" fmla="*/ 1038663 w 4561834"/>
              <a:gd name="connsiteY2033" fmla="*/ 718825 h 4901727"/>
              <a:gd name="connsiteX2034" fmla="*/ 1047757 w 4561834"/>
              <a:gd name="connsiteY2034" fmla="*/ 719641 h 4901727"/>
              <a:gd name="connsiteX2035" fmla="*/ 999638 w 4561834"/>
              <a:gd name="connsiteY2035" fmla="*/ 716244 h 4901727"/>
              <a:gd name="connsiteX2036" fmla="*/ 1008583 w 4561834"/>
              <a:gd name="connsiteY2036" fmla="*/ 720094 h 4901727"/>
              <a:gd name="connsiteX2037" fmla="*/ 992165 w 4561834"/>
              <a:gd name="connsiteY2037" fmla="*/ 722358 h 4901727"/>
              <a:gd name="connsiteX2038" fmla="*/ 998279 w 4561834"/>
              <a:gd name="connsiteY2038" fmla="*/ 706394 h 4901727"/>
              <a:gd name="connsiteX2039" fmla="*/ 995449 w 4561834"/>
              <a:gd name="connsiteY2039" fmla="*/ 686807 h 4901727"/>
              <a:gd name="connsiteX2040" fmla="*/ 981862 w 4561834"/>
              <a:gd name="connsiteY2040" fmla="*/ 668578 h 4901727"/>
              <a:gd name="connsiteX2041" fmla="*/ 974389 w 4561834"/>
              <a:gd name="connsiteY2041" fmla="*/ 674692 h 4901727"/>
              <a:gd name="connsiteX2042" fmla="*/ 950047 w 4561834"/>
              <a:gd name="connsiteY2042" fmla="*/ 678089 h 4901727"/>
              <a:gd name="connsiteX2043" fmla="*/ 970993 w 4561834"/>
              <a:gd name="connsiteY2043" fmla="*/ 670163 h 4901727"/>
              <a:gd name="connsiteX2044" fmla="*/ 1046286 w 4561834"/>
              <a:gd name="connsiteY2044" fmla="*/ 619439 h 4901727"/>
              <a:gd name="connsiteX2045" fmla="*/ 1086140 w 4561834"/>
              <a:gd name="connsiteY2045" fmla="*/ 608117 h 4901727"/>
              <a:gd name="connsiteX2046" fmla="*/ 1048210 w 4561834"/>
              <a:gd name="connsiteY2046" fmla="*/ 614457 h 4901727"/>
              <a:gd name="connsiteX2047" fmla="*/ 1045946 w 4561834"/>
              <a:gd name="connsiteY2047" fmla="*/ 599852 h 4901727"/>
              <a:gd name="connsiteX2048" fmla="*/ 1031680 w 4561834"/>
              <a:gd name="connsiteY2048" fmla="*/ 597021 h 4901727"/>
              <a:gd name="connsiteX2049" fmla="*/ 1030548 w 4561834"/>
              <a:gd name="connsiteY2049" fmla="*/ 607211 h 4901727"/>
              <a:gd name="connsiteX2050" fmla="*/ 1000883 w 4561834"/>
              <a:gd name="connsiteY2050" fmla="*/ 591247 h 4901727"/>
              <a:gd name="connsiteX2051" fmla="*/ 1007677 w 4561834"/>
              <a:gd name="connsiteY2051" fmla="*/ 600305 h 4901727"/>
              <a:gd name="connsiteX2052" fmla="*/ 930120 w 4561834"/>
              <a:gd name="connsiteY2052" fmla="*/ 604607 h 4901727"/>
              <a:gd name="connsiteX2053" fmla="*/ 846562 w 4561834"/>
              <a:gd name="connsiteY2053" fmla="*/ 605740 h 4901727"/>
              <a:gd name="connsiteX2054" fmla="*/ 858563 w 4561834"/>
              <a:gd name="connsiteY2054" fmla="*/ 594417 h 4901727"/>
              <a:gd name="connsiteX2055" fmla="*/ 816218 w 4561834"/>
              <a:gd name="connsiteY2055" fmla="*/ 594417 h 4901727"/>
              <a:gd name="connsiteX2056" fmla="*/ 832862 w 4561834"/>
              <a:gd name="connsiteY2056" fmla="*/ 602569 h 4901727"/>
              <a:gd name="connsiteX2057" fmla="*/ 809312 w 4561834"/>
              <a:gd name="connsiteY2057" fmla="*/ 605060 h 4901727"/>
              <a:gd name="connsiteX2058" fmla="*/ 862752 w 4561834"/>
              <a:gd name="connsiteY2058" fmla="*/ 584567 h 4901727"/>
              <a:gd name="connsiteX2059" fmla="*/ 861733 w 4561834"/>
              <a:gd name="connsiteY2059" fmla="*/ 599739 h 4901727"/>
              <a:gd name="connsiteX2060" fmla="*/ 869659 w 4561834"/>
              <a:gd name="connsiteY2060" fmla="*/ 598946 h 4901727"/>
              <a:gd name="connsiteX2061" fmla="*/ 871810 w 4561834"/>
              <a:gd name="connsiteY2061" fmla="*/ 572452 h 4901727"/>
              <a:gd name="connsiteX2062" fmla="*/ 883132 w 4561834"/>
              <a:gd name="connsiteY2062" fmla="*/ 576302 h 4901727"/>
              <a:gd name="connsiteX2063" fmla="*/ 898644 w 4561834"/>
              <a:gd name="connsiteY2063" fmla="*/ 594644 h 4901727"/>
              <a:gd name="connsiteX2064" fmla="*/ 1005299 w 4561834"/>
              <a:gd name="connsiteY2064" fmla="*/ 564866 h 4901727"/>
              <a:gd name="connsiteX2065" fmla="*/ 1013564 w 4561834"/>
              <a:gd name="connsiteY2065" fmla="*/ 583774 h 4901727"/>
              <a:gd name="connsiteX2066" fmla="*/ 1050248 w 4561834"/>
              <a:gd name="connsiteY2066" fmla="*/ 573131 h 4901727"/>
              <a:gd name="connsiteX2067" fmla="*/ 1050248 w 4561834"/>
              <a:gd name="connsiteY2067" fmla="*/ 553091 h 4901727"/>
              <a:gd name="connsiteX2068" fmla="*/ 1035416 w 4561834"/>
              <a:gd name="connsiteY2068" fmla="*/ 545505 h 4901727"/>
              <a:gd name="connsiteX2069" fmla="*/ 1046738 w 4561834"/>
              <a:gd name="connsiteY2069" fmla="*/ 533390 h 4901727"/>
              <a:gd name="connsiteX2070" fmla="*/ 1056023 w 4561834"/>
              <a:gd name="connsiteY2070" fmla="*/ 557054 h 4901727"/>
              <a:gd name="connsiteX2071" fmla="*/ 1067345 w 4561834"/>
              <a:gd name="connsiteY2071" fmla="*/ 540070 h 4901727"/>
              <a:gd name="connsiteX2072" fmla="*/ 1053192 w 4561834"/>
              <a:gd name="connsiteY2072" fmla="*/ 537353 h 4901727"/>
              <a:gd name="connsiteX2073" fmla="*/ 1056928 w 4561834"/>
              <a:gd name="connsiteY2073" fmla="*/ 526710 h 4901727"/>
              <a:gd name="connsiteX2074" fmla="*/ 1026132 w 4561834"/>
              <a:gd name="connsiteY2074" fmla="*/ 521842 h 4901727"/>
              <a:gd name="connsiteX2075" fmla="*/ 1085913 w 4561834"/>
              <a:gd name="connsiteY2075" fmla="*/ 486629 h 4901727"/>
              <a:gd name="connsiteX2076" fmla="*/ 1090216 w 4561834"/>
              <a:gd name="connsiteY2076" fmla="*/ 496027 h 4901727"/>
              <a:gd name="connsiteX2077" fmla="*/ 1122937 w 4561834"/>
              <a:gd name="connsiteY2077" fmla="*/ 480402 h 4901727"/>
              <a:gd name="connsiteX2078" fmla="*/ 1116936 w 4561834"/>
              <a:gd name="connsiteY2078" fmla="*/ 461381 h 4901727"/>
              <a:gd name="connsiteX2079" fmla="*/ 1099274 w 4561834"/>
              <a:gd name="connsiteY2079" fmla="*/ 469306 h 4901727"/>
              <a:gd name="connsiteX2080" fmla="*/ 1099274 w 4561834"/>
              <a:gd name="connsiteY2080" fmla="*/ 454248 h 4901727"/>
              <a:gd name="connsiteX2081" fmla="*/ 1086140 w 4561834"/>
              <a:gd name="connsiteY2081" fmla="*/ 456399 h 4901727"/>
              <a:gd name="connsiteX2082" fmla="*/ 1135844 w 4561834"/>
              <a:gd name="connsiteY2082" fmla="*/ 445077 h 4901727"/>
              <a:gd name="connsiteX2083" fmla="*/ 1190870 w 4561834"/>
              <a:gd name="connsiteY2083" fmla="*/ 430698 h 4901727"/>
              <a:gd name="connsiteX2084" fmla="*/ 1296733 w 4561834"/>
              <a:gd name="connsiteY2084" fmla="*/ 402279 h 4901727"/>
              <a:gd name="connsiteX2085" fmla="*/ 1315075 w 4561834"/>
              <a:gd name="connsiteY2085" fmla="*/ 408733 h 4901727"/>
              <a:gd name="connsiteX2086" fmla="*/ 1320284 w 4561834"/>
              <a:gd name="connsiteY2086" fmla="*/ 392428 h 4901727"/>
              <a:gd name="connsiteX2087" fmla="*/ 1469284 w 4561834"/>
              <a:gd name="connsiteY2087" fmla="*/ 366161 h 4901727"/>
              <a:gd name="connsiteX2088" fmla="*/ 1415956 w 4561834"/>
              <a:gd name="connsiteY2088" fmla="*/ 372275 h 4901727"/>
              <a:gd name="connsiteX2089" fmla="*/ 1365573 w 4561834"/>
              <a:gd name="connsiteY2089" fmla="*/ 378049 h 4901727"/>
              <a:gd name="connsiteX2090" fmla="*/ 1515252 w 4561834"/>
              <a:gd name="connsiteY2090" fmla="*/ 310116 h 4901727"/>
              <a:gd name="connsiteX2091" fmla="*/ 1505628 w 4561834"/>
              <a:gd name="connsiteY2091" fmla="*/ 332760 h 4901727"/>
              <a:gd name="connsiteX2092" fmla="*/ 1556805 w 4561834"/>
              <a:gd name="connsiteY2092" fmla="*/ 325741 h 4901727"/>
              <a:gd name="connsiteX2093" fmla="*/ 1602094 w 4561834"/>
              <a:gd name="connsiteY2093" fmla="*/ 312154 h 4901727"/>
              <a:gd name="connsiteX2094" fmla="*/ 1685312 w 4561834"/>
              <a:gd name="connsiteY2094" fmla="*/ 288604 h 4901727"/>
              <a:gd name="connsiteX2095" fmla="*/ 1669121 w 4561834"/>
              <a:gd name="connsiteY2095" fmla="*/ 281924 h 4901727"/>
              <a:gd name="connsiteX2096" fmla="*/ 1693917 w 4561834"/>
              <a:gd name="connsiteY2096" fmla="*/ 266186 h 4901727"/>
              <a:gd name="connsiteX2097" fmla="*/ 1693804 w 4561834"/>
              <a:gd name="connsiteY2097" fmla="*/ 266639 h 4901727"/>
              <a:gd name="connsiteX2098" fmla="*/ 1812913 w 4561834"/>
              <a:gd name="connsiteY2098" fmla="*/ 271621 h 4901727"/>
              <a:gd name="connsiteX2099" fmla="*/ 1831142 w 4561834"/>
              <a:gd name="connsiteY2099" fmla="*/ 257468 h 4901727"/>
              <a:gd name="connsiteX2100" fmla="*/ 1844842 w 4561834"/>
              <a:gd name="connsiteY2100" fmla="*/ 264827 h 4901727"/>
              <a:gd name="connsiteX2101" fmla="*/ 1938477 w 4561834"/>
              <a:gd name="connsiteY2101" fmla="*/ 240710 h 4901727"/>
              <a:gd name="connsiteX2102" fmla="*/ 1847899 w 4561834"/>
              <a:gd name="connsiteY2102" fmla="*/ 241616 h 4901727"/>
              <a:gd name="connsiteX2103" fmla="*/ 1765700 w 4561834"/>
              <a:gd name="connsiteY2103" fmla="*/ 261431 h 4901727"/>
              <a:gd name="connsiteX2104" fmla="*/ 1791628 w 4561834"/>
              <a:gd name="connsiteY2104" fmla="*/ 240710 h 4901727"/>
              <a:gd name="connsiteX2105" fmla="*/ 1773965 w 4561834"/>
              <a:gd name="connsiteY2105" fmla="*/ 229388 h 4901727"/>
              <a:gd name="connsiteX2106" fmla="*/ 1819254 w 4561834"/>
              <a:gd name="connsiteY2106" fmla="*/ 240031 h 4901727"/>
              <a:gd name="connsiteX2107" fmla="*/ 1805554 w 4561834"/>
              <a:gd name="connsiteY2107" fmla="*/ 232785 h 4901727"/>
              <a:gd name="connsiteX2108" fmla="*/ 1808271 w 4561834"/>
              <a:gd name="connsiteY2108" fmla="*/ 217047 h 4901727"/>
              <a:gd name="connsiteX2109" fmla="*/ 1976859 w 4561834"/>
              <a:gd name="connsiteY2109" fmla="*/ 199045 h 4901727"/>
              <a:gd name="connsiteX2110" fmla="*/ 2064946 w 4561834"/>
              <a:gd name="connsiteY2110" fmla="*/ 185685 h 4901727"/>
              <a:gd name="connsiteX2111" fmla="*/ 2154165 w 4561834"/>
              <a:gd name="connsiteY2111" fmla="*/ 165078 h 4901727"/>
              <a:gd name="connsiteX2112" fmla="*/ 2163779 w 4561834"/>
              <a:gd name="connsiteY2112" fmla="*/ 166534 h 4901727"/>
              <a:gd name="connsiteX2113" fmla="*/ 2160505 w 4561834"/>
              <a:gd name="connsiteY2113" fmla="*/ 168248 h 4901727"/>
              <a:gd name="connsiteX2114" fmla="*/ 2160505 w 4561834"/>
              <a:gd name="connsiteY2114" fmla="*/ 168475 h 4901727"/>
              <a:gd name="connsiteX2115" fmla="*/ 2168954 w 4561834"/>
              <a:gd name="connsiteY2115" fmla="*/ 167317 h 4901727"/>
              <a:gd name="connsiteX2116" fmla="*/ 2183527 w 4561834"/>
              <a:gd name="connsiteY2116" fmla="*/ 169524 h 4901727"/>
              <a:gd name="connsiteX2117" fmla="*/ 2290824 w 4561834"/>
              <a:gd name="connsiteY2117" fmla="*/ 158171 h 4901727"/>
              <a:gd name="connsiteX2118" fmla="*/ 2428276 w 4561834"/>
              <a:gd name="connsiteY2118" fmla="*/ 140396 h 4901727"/>
              <a:gd name="connsiteX2119" fmla="*/ 2496888 w 4561834"/>
              <a:gd name="connsiteY2119" fmla="*/ 129074 h 4901727"/>
              <a:gd name="connsiteX2120" fmla="*/ 2566067 w 4561834"/>
              <a:gd name="connsiteY2120" fmla="*/ 116845 h 4901727"/>
              <a:gd name="connsiteX2121" fmla="*/ 2707482 w 4561834"/>
              <a:gd name="connsiteY2121" fmla="*/ 94201 h 4901727"/>
              <a:gd name="connsiteX2122" fmla="*/ 2779944 w 4561834"/>
              <a:gd name="connsiteY2122" fmla="*/ 84690 h 4901727"/>
              <a:gd name="connsiteX2123" fmla="*/ 2855010 w 4561834"/>
              <a:gd name="connsiteY2123" fmla="*/ 79822 h 4901727"/>
              <a:gd name="connsiteX2124" fmla="*/ 2844594 w 4561834"/>
              <a:gd name="connsiteY2124" fmla="*/ 89672 h 4901727"/>
              <a:gd name="connsiteX2125" fmla="*/ 2970157 w 4561834"/>
              <a:gd name="connsiteY2125" fmla="*/ 66235 h 4901727"/>
              <a:gd name="connsiteX2126" fmla="*/ 2917388 w 4561834"/>
              <a:gd name="connsiteY2126" fmla="*/ 29911 h 4901727"/>
              <a:gd name="connsiteX2127" fmla="*/ 2902677 w 4561834"/>
              <a:gd name="connsiteY2127" fmla="*/ 69405 h 4901727"/>
              <a:gd name="connsiteX2128" fmla="*/ 2896223 w 4561834"/>
              <a:gd name="connsiteY2128" fmla="*/ 34646 h 4901727"/>
              <a:gd name="connsiteX2129" fmla="*/ 2906116 w 4561834"/>
              <a:gd name="connsiteY2129" fmla="*/ 30910 h 4901727"/>
              <a:gd name="connsiteX2130" fmla="*/ 2917396 w 4561834"/>
              <a:gd name="connsiteY2130" fmla="*/ 29891 h 4901727"/>
              <a:gd name="connsiteX2131" fmla="*/ 2917622 w 4561834"/>
              <a:gd name="connsiteY2131" fmla="*/ 29891 h 4901727"/>
              <a:gd name="connsiteX2132" fmla="*/ 2917388 w 4561834"/>
              <a:gd name="connsiteY2132" fmla="*/ 29911 h 4901727"/>
              <a:gd name="connsiteX2133" fmla="*/ 2911168 w 4561834"/>
              <a:gd name="connsiteY2133" fmla="*/ 0 h 4901727"/>
              <a:gd name="connsiteX2134" fmla="*/ 2830214 w 4561834"/>
              <a:gd name="connsiteY2134" fmla="*/ 53667 h 4901727"/>
              <a:gd name="connsiteX2135" fmla="*/ 2783793 w 4561834"/>
              <a:gd name="connsiteY2135" fmla="*/ 64990 h 4901727"/>
              <a:gd name="connsiteX2136" fmla="*/ 2730579 w 4561834"/>
              <a:gd name="connsiteY2136" fmla="*/ 76312 h 4901727"/>
              <a:gd name="connsiteX2137" fmla="*/ 2632528 w 4561834"/>
              <a:gd name="connsiteY2137" fmla="*/ 36231 h 4901727"/>
              <a:gd name="connsiteX2138" fmla="*/ 2728654 w 4561834"/>
              <a:gd name="connsiteY2138" fmla="*/ 26721 h 4901727"/>
              <a:gd name="connsiteX2139" fmla="*/ 2717332 w 4561834"/>
              <a:gd name="connsiteY2139" fmla="*/ 12341 h 4901727"/>
              <a:gd name="connsiteX2140" fmla="*/ 2814930 w 4561834"/>
              <a:gd name="connsiteY2140" fmla="*/ 27966 h 4901727"/>
              <a:gd name="connsiteX2141" fmla="*/ 2911168 w 4561834"/>
              <a:gd name="connsiteY2141" fmla="*/ 0 h 4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Lst>
            <a:rect l="l" t="t" r="r" b="b"/>
            <a:pathLst>
              <a:path w="4561834" h="4901727">
                <a:moveTo>
                  <a:pt x="2565413" y="4860187"/>
                </a:moveTo>
                <a:cubicBezTo>
                  <a:pt x="2571668" y="4861249"/>
                  <a:pt x="2577980" y="4865551"/>
                  <a:pt x="2582396" y="4869684"/>
                </a:cubicBezTo>
                <a:lnTo>
                  <a:pt x="2582736" y="4870137"/>
                </a:lnTo>
                <a:cubicBezTo>
                  <a:pt x="2575037" y="4882591"/>
                  <a:pt x="2557714" y="4871609"/>
                  <a:pt x="2548770" y="4870137"/>
                </a:cubicBezTo>
                <a:cubicBezTo>
                  <a:pt x="2552959" y="4861306"/>
                  <a:pt x="2559158" y="4859126"/>
                  <a:pt x="2565413" y="4860187"/>
                </a:cubicBezTo>
                <a:close/>
                <a:moveTo>
                  <a:pt x="1378708" y="4832435"/>
                </a:moveTo>
                <a:cubicBezTo>
                  <a:pt x="1381518" y="4843560"/>
                  <a:pt x="1383188" y="4854940"/>
                  <a:pt x="1383690" y="4866402"/>
                </a:cubicBezTo>
                <a:cubicBezTo>
                  <a:pt x="1381312" y="4866855"/>
                  <a:pt x="1381312" y="4875573"/>
                  <a:pt x="1377689" y="4872289"/>
                </a:cubicBezTo>
                <a:cubicBezTo>
                  <a:pt x="1378702" y="4859031"/>
                  <a:pt x="1379042" y="4845729"/>
                  <a:pt x="1378708" y="4832435"/>
                </a:cubicBezTo>
                <a:close/>
                <a:moveTo>
                  <a:pt x="1431809" y="4823038"/>
                </a:moveTo>
                <a:cubicBezTo>
                  <a:pt x="1440980" y="4867761"/>
                  <a:pt x="1451736" y="4842625"/>
                  <a:pt x="1465097" y="4865270"/>
                </a:cubicBezTo>
                <a:cubicBezTo>
                  <a:pt x="1456605" y="4871837"/>
                  <a:pt x="1446981" y="4867081"/>
                  <a:pt x="1435659" y="4872516"/>
                </a:cubicBezTo>
                <a:cubicBezTo>
                  <a:pt x="1436112" y="4884404"/>
                  <a:pt x="1439961" y="4869346"/>
                  <a:pt x="1439961" y="4887122"/>
                </a:cubicBezTo>
                <a:cubicBezTo>
                  <a:pt x="1420714" y="4852362"/>
                  <a:pt x="1395578" y="4874214"/>
                  <a:pt x="1382331" y="4901727"/>
                </a:cubicBezTo>
                <a:cubicBezTo>
                  <a:pt x="1392974" y="4841153"/>
                  <a:pt x="1408259" y="4837417"/>
                  <a:pt x="1431809" y="4823038"/>
                </a:cubicBezTo>
                <a:close/>
                <a:moveTo>
                  <a:pt x="3431903" y="4821225"/>
                </a:moveTo>
                <a:lnTo>
                  <a:pt x="3432964" y="4821471"/>
                </a:lnTo>
                <a:lnTo>
                  <a:pt x="3431903" y="4821678"/>
                </a:lnTo>
                <a:close/>
                <a:moveTo>
                  <a:pt x="3456285" y="4816915"/>
                </a:moveTo>
                <a:cubicBezTo>
                  <a:pt x="3481027" y="4817000"/>
                  <a:pt x="3506120" y="4829886"/>
                  <a:pt x="3524972" y="4839906"/>
                </a:cubicBezTo>
                <a:cubicBezTo>
                  <a:pt x="3511895" y="4841888"/>
                  <a:pt x="3496638" y="4837529"/>
                  <a:pt x="3480645" y="4832519"/>
                </a:cubicBezTo>
                <a:lnTo>
                  <a:pt x="3432964" y="4821471"/>
                </a:lnTo>
                <a:close/>
                <a:moveTo>
                  <a:pt x="3232625" y="4811198"/>
                </a:moveTo>
                <a:cubicBezTo>
                  <a:pt x="3236964" y="4810190"/>
                  <a:pt x="3241511" y="4811598"/>
                  <a:pt x="3244520" y="4814884"/>
                </a:cubicBezTo>
                <a:lnTo>
                  <a:pt x="3244520" y="4815337"/>
                </a:lnTo>
                <a:cubicBezTo>
                  <a:pt x="3242256" y="4826659"/>
                  <a:pt x="3229914" y="4816809"/>
                  <a:pt x="3223574" y="4819753"/>
                </a:cubicBezTo>
                <a:cubicBezTo>
                  <a:pt x="3224825" y="4815477"/>
                  <a:pt x="3228285" y="4812207"/>
                  <a:pt x="3232625" y="4811198"/>
                </a:cubicBezTo>
                <a:close/>
                <a:moveTo>
                  <a:pt x="1517858" y="4806281"/>
                </a:moveTo>
                <a:lnTo>
                  <a:pt x="1517858" y="4806734"/>
                </a:lnTo>
                <a:lnTo>
                  <a:pt x="1517175" y="4806602"/>
                </a:lnTo>
                <a:close/>
                <a:moveTo>
                  <a:pt x="3693951" y="4805717"/>
                </a:moveTo>
                <a:cubicBezTo>
                  <a:pt x="3700792" y="4805834"/>
                  <a:pt x="3707712" y="4818847"/>
                  <a:pt x="3715524" y="4817148"/>
                </a:cubicBezTo>
                <a:cubicBezTo>
                  <a:pt x="3710656" y="4824735"/>
                  <a:pt x="3701372" y="4823149"/>
                  <a:pt x="3694352" y="4826206"/>
                </a:cubicBezTo>
                <a:cubicBezTo>
                  <a:pt x="3695824" y="4815677"/>
                  <a:pt x="3693446" y="4810582"/>
                  <a:pt x="3687672" y="4811261"/>
                </a:cubicBezTo>
                <a:lnTo>
                  <a:pt x="3687106" y="4810921"/>
                </a:lnTo>
                <a:cubicBezTo>
                  <a:pt x="3689399" y="4807072"/>
                  <a:pt x="3691670" y="4805678"/>
                  <a:pt x="3693951" y="4805717"/>
                </a:cubicBezTo>
                <a:close/>
                <a:moveTo>
                  <a:pt x="1607870" y="4805375"/>
                </a:moveTo>
                <a:cubicBezTo>
                  <a:pt x="1605039" y="4813980"/>
                  <a:pt x="1599378" y="4813414"/>
                  <a:pt x="1594849" y="4816697"/>
                </a:cubicBezTo>
                <a:lnTo>
                  <a:pt x="1594510" y="4816697"/>
                </a:lnTo>
                <a:cubicBezTo>
                  <a:pt x="1596774" y="4805375"/>
                  <a:pt x="1602435" y="4805375"/>
                  <a:pt x="1607870" y="4805375"/>
                </a:cubicBezTo>
                <a:close/>
                <a:moveTo>
                  <a:pt x="1500946" y="4803479"/>
                </a:moveTo>
                <a:lnTo>
                  <a:pt x="1517175" y="4806602"/>
                </a:lnTo>
                <a:lnTo>
                  <a:pt x="1503875" y="4812848"/>
                </a:lnTo>
                <a:cubicBezTo>
                  <a:pt x="1498526" y="4812593"/>
                  <a:pt x="1492893" y="4811320"/>
                  <a:pt x="1488194" y="4813301"/>
                </a:cubicBezTo>
                <a:cubicBezTo>
                  <a:pt x="1492044" y="4807357"/>
                  <a:pt x="1496148" y="4804328"/>
                  <a:pt x="1500946" y="4803479"/>
                </a:cubicBezTo>
                <a:close/>
                <a:moveTo>
                  <a:pt x="1576847" y="4802431"/>
                </a:moveTo>
                <a:lnTo>
                  <a:pt x="1576847" y="4802884"/>
                </a:lnTo>
                <a:lnTo>
                  <a:pt x="1576752" y="4802660"/>
                </a:lnTo>
                <a:close/>
                <a:moveTo>
                  <a:pt x="2134475" y="4802260"/>
                </a:moveTo>
                <a:cubicBezTo>
                  <a:pt x="2135878" y="4801402"/>
                  <a:pt x="2137502" y="4801660"/>
                  <a:pt x="2139208" y="4802446"/>
                </a:cubicBezTo>
                <a:cubicBezTo>
                  <a:pt x="2142618" y="4804017"/>
                  <a:pt x="2146355" y="4807696"/>
                  <a:pt x="2149298" y="4808772"/>
                </a:cubicBezTo>
                <a:cubicBezTo>
                  <a:pt x="2144543" y="4822585"/>
                  <a:pt x="2136617" y="4808092"/>
                  <a:pt x="2131070" y="4808772"/>
                </a:cubicBezTo>
                <a:cubicBezTo>
                  <a:pt x="2131891" y="4805092"/>
                  <a:pt x="2133073" y="4803118"/>
                  <a:pt x="2134475" y="4802260"/>
                </a:cubicBezTo>
                <a:close/>
                <a:moveTo>
                  <a:pt x="2234667" y="4802044"/>
                </a:moveTo>
                <a:lnTo>
                  <a:pt x="2234465" y="4802317"/>
                </a:lnTo>
                <a:lnTo>
                  <a:pt x="2234465" y="4802090"/>
                </a:lnTo>
                <a:close/>
                <a:moveTo>
                  <a:pt x="3341438" y="4798580"/>
                </a:moveTo>
                <a:cubicBezTo>
                  <a:pt x="3341438" y="4813865"/>
                  <a:pt x="3327059" y="4815903"/>
                  <a:pt x="3322983" y="4807864"/>
                </a:cubicBezTo>
                <a:cubicBezTo>
                  <a:pt x="3326266" y="4798580"/>
                  <a:pt x="3336683" y="4804015"/>
                  <a:pt x="3341438" y="4798580"/>
                </a:cubicBezTo>
                <a:close/>
                <a:moveTo>
                  <a:pt x="2241994" y="4792155"/>
                </a:moveTo>
                <a:cubicBezTo>
                  <a:pt x="2246750" y="4791447"/>
                  <a:pt x="2252467" y="4793316"/>
                  <a:pt x="2255298" y="4797448"/>
                </a:cubicBezTo>
                <a:cubicBezTo>
                  <a:pt x="2258525" y="4799486"/>
                  <a:pt x="2254901" y="4798864"/>
                  <a:pt x="2249679" y="4798623"/>
                </a:cubicBezTo>
                <a:lnTo>
                  <a:pt x="2234667" y="4802044"/>
                </a:lnTo>
                <a:close/>
                <a:moveTo>
                  <a:pt x="3573770" y="4791674"/>
                </a:moveTo>
                <a:lnTo>
                  <a:pt x="3574096" y="4791685"/>
                </a:lnTo>
                <a:lnTo>
                  <a:pt x="3573770" y="4791900"/>
                </a:lnTo>
                <a:close/>
                <a:moveTo>
                  <a:pt x="1570393" y="4787656"/>
                </a:moveTo>
                <a:lnTo>
                  <a:pt x="1576752" y="4802660"/>
                </a:lnTo>
                <a:lnTo>
                  <a:pt x="1574427" y="4808241"/>
                </a:lnTo>
                <a:cubicBezTo>
                  <a:pt x="1571476" y="4809366"/>
                  <a:pt x="1567251" y="4798837"/>
                  <a:pt x="1564619" y="4798242"/>
                </a:cubicBezTo>
                <a:cubicBezTo>
                  <a:pt x="1565072" y="4790373"/>
                  <a:pt x="1567676" y="4786863"/>
                  <a:pt x="1570393" y="4787656"/>
                </a:cubicBezTo>
                <a:close/>
                <a:moveTo>
                  <a:pt x="3581966" y="4786478"/>
                </a:moveTo>
                <a:cubicBezTo>
                  <a:pt x="3590464" y="4785815"/>
                  <a:pt x="3599869" y="4796599"/>
                  <a:pt x="3610229" y="4793372"/>
                </a:cubicBezTo>
                <a:cubicBezTo>
                  <a:pt x="3610144" y="4803902"/>
                  <a:pt x="3596811" y="4795198"/>
                  <a:pt x="3584800" y="4792051"/>
                </a:cubicBezTo>
                <a:lnTo>
                  <a:pt x="3574096" y="4791685"/>
                </a:lnTo>
                <a:close/>
                <a:moveTo>
                  <a:pt x="2049326" y="4782688"/>
                </a:moveTo>
                <a:lnTo>
                  <a:pt x="2049436" y="4784316"/>
                </a:lnTo>
                <a:lnTo>
                  <a:pt x="2050406" y="4782791"/>
                </a:lnTo>
                <a:close/>
                <a:moveTo>
                  <a:pt x="1611550" y="4780183"/>
                </a:moveTo>
                <a:lnTo>
                  <a:pt x="1612807" y="4780212"/>
                </a:lnTo>
                <a:lnTo>
                  <a:pt x="1616349" y="4782102"/>
                </a:lnTo>
                <a:lnTo>
                  <a:pt x="1612852" y="4785873"/>
                </a:lnTo>
                <a:cubicBezTo>
                  <a:pt x="1610361" y="4785477"/>
                  <a:pt x="1607587" y="4784089"/>
                  <a:pt x="1605719" y="4785788"/>
                </a:cubicBezTo>
                <a:cubicBezTo>
                  <a:pt x="1606738" y="4780183"/>
                  <a:pt x="1609002" y="4779702"/>
                  <a:pt x="1611550" y="4780183"/>
                </a:cubicBezTo>
                <a:close/>
                <a:moveTo>
                  <a:pt x="1972654" y="4777240"/>
                </a:moveTo>
                <a:cubicBezTo>
                  <a:pt x="1973861" y="4777211"/>
                  <a:pt x="1975234" y="4778089"/>
                  <a:pt x="1976691" y="4779108"/>
                </a:cubicBezTo>
                <a:cubicBezTo>
                  <a:pt x="1979607" y="4781146"/>
                  <a:pt x="1982862" y="4783750"/>
                  <a:pt x="1985806" y="4780806"/>
                </a:cubicBezTo>
                <a:cubicBezTo>
                  <a:pt x="1981390" y="4787260"/>
                  <a:pt x="1973351" y="4795638"/>
                  <a:pt x="1970068" y="4781259"/>
                </a:cubicBezTo>
                <a:lnTo>
                  <a:pt x="1969615" y="4780806"/>
                </a:lnTo>
                <a:cubicBezTo>
                  <a:pt x="1970408" y="4778202"/>
                  <a:pt x="1971448" y="4777268"/>
                  <a:pt x="1972654" y="4777240"/>
                </a:cubicBezTo>
                <a:close/>
                <a:moveTo>
                  <a:pt x="1890175" y="4762379"/>
                </a:moveTo>
                <a:cubicBezTo>
                  <a:pt x="1891746" y="4762860"/>
                  <a:pt x="1893586" y="4764389"/>
                  <a:pt x="1894662" y="4762917"/>
                </a:cubicBezTo>
                <a:cubicBezTo>
                  <a:pt x="1894888" y="4773447"/>
                  <a:pt x="1890133" y="4764615"/>
                  <a:pt x="1890812" y="4777975"/>
                </a:cubicBezTo>
                <a:cubicBezTo>
                  <a:pt x="1889340" y="4776164"/>
                  <a:pt x="1888887" y="4769257"/>
                  <a:pt x="1887302" y="4768125"/>
                </a:cubicBezTo>
                <a:cubicBezTo>
                  <a:pt x="1887302" y="4762464"/>
                  <a:pt x="1888604" y="4761898"/>
                  <a:pt x="1890175" y="4762379"/>
                </a:cubicBezTo>
                <a:close/>
                <a:moveTo>
                  <a:pt x="1642176" y="4758728"/>
                </a:moveTo>
                <a:cubicBezTo>
                  <a:pt x="1623042" y="4756690"/>
                  <a:pt x="1655763" y="4777183"/>
                  <a:pt x="1654291" y="4763030"/>
                </a:cubicBezTo>
                <a:cubicBezTo>
                  <a:pt x="1649083" y="4766653"/>
                  <a:pt x="1645346" y="4759520"/>
                  <a:pt x="1641723" y="4759181"/>
                </a:cubicBezTo>
                <a:close/>
                <a:moveTo>
                  <a:pt x="1608210" y="4750689"/>
                </a:moveTo>
                <a:cubicBezTo>
                  <a:pt x="1594283" y="4755444"/>
                  <a:pt x="1602096" y="4769823"/>
                  <a:pt x="1611719" y="4755444"/>
                </a:cubicBezTo>
                <a:cubicBezTo>
                  <a:pt x="1610361" y="4755331"/>
                  <a:pt x="1608662" y="4757029"/>
                  <a:pt x="1607757" y="4751142"/>
                </a:cubicBezTo>
                <a:close/>
                <a:moveTo>
                  <a:pt x="1565794" y="4747660"/>
                </a:moveTo>
                <a:cubicBezTo>
                  <a:pt x="1563175" y="4747915"/>
                  <a:pt x="1560316" y="4750066"/>
                  <a:pt x="1558618" y="4753746"/>
                </a:cubicBezTo>
                <a:cubicBezTo>
                  <a:pt x="1562468" y="4759407"/>
                  <a:pt x="1572092" y="4756463"/>
                  <a:pt x="1571526" y="4753406"/>
                </a:cubicBezTo>
                <a:lnTo>
                  <a:pt x="1571526" y="4752953"/>
                </a:lnTo>
                <a:cubicBezTo>
                  <a:pt x="1570790" y="4749047"/>
                  <a:pt x="1568412" y="4747405"/>
                  <a:pt x="1565794" y="4747660"/>
                </a:cubicBezTo>
                <a:close/>
                <a:moveTo>
                  <a:pt x="2732756" y="4743668"/>
                </a:moveTo>
                <a:cubicBezTo>
                  <a:pt x="2732756" y="4746272"/>
                  <a:pt x="2732642" y="4749555"/>
                  <a:pt x="2732642" y="4753291"/>
                </a:cubicBezTo>
                <a:cubicBezTo>
                  <a:pt x="2738077" y="4750348"/>
                  <a:pt x="2750645" y="4761557"/>
                  <a:pt x="2748494" y="4743668"/>
                </a:cubicBezTo>
                <a:close/>
                <a:moveTo>
                  <a:pt x="1983541" y="4736196"/>
                </a:moveTo>
                <a:cubicBezTo>
                  <a:pt x="1982182" y="4745028"/>
                  <a:pt x="1982862" y="4747519"/>
                  <a:pt x="1985919" y="4746160"/>
                </a:cubicBezTo>
                <a:cubicBezTo>
                  <a:pt x="1975502" y="4758954"/>
                  <a:pt x="1952971" y="4747519"/>
                  <a:pt x="1941762" y="4742084"/>
                </a:cubicBezTo>
                <a:lnTo>
                  <a:pt x="1941536" y="4742084"/>
                </a:lnTo>
                <a:cubicBezTo>
                  <a:pt x="1951386" y="4730762"/>
                  <a:pt x="1971540" y="4747179"/>
                  <a:pt x="1983541" y="4736196"/>
                </a:cubicBezTo>
                <a:close/>
                <a:moveTo>
                  <a:pt x="1926251" y="4732573"/>
                </a:moveTo>
                <a:cubicBezTo>
                  <a:pt x="1926251" y="4738348"/>
                  <a:pt x="1924666" y="4745254"/>
                  <a:pt x="1924213" y="4737555"/>
                </a:cubicBezTo>
                <a:cubicBezTo>
                  <a:pt x="1921269" y="4735857"/>
                  <a:pt x="1911192" y="4742537"/>
                  <a:pt x="1912890" y="4732913"/>
                </a:cubicBezTo>
                <a:close/>
                <a:moveTo>
                  <a:pt x="1317115" y="4722610"/>
                </a:moveTo>
                <a:lnTo>
                  <a:pt x="1317115" y="4723063"/>
                </a:lnTo>
                <a:lnTo>
                  <a:pt x="1316891" y="4722728"/>
                </a:lnTo>
                <a:close/>
                <a:moveTo>
                  <a:pt x="1326138" y="4722532"/>
                </a:moveTo>
                <a:lnTo>
                  <a:pt x="1326923" y="4723669"/>
                </a:lnTo>
                <a:lnTo>
                  <a:pt x="1326456" y="4724110"/>
                </a:lnTo>
                <a:cubicBezTo>
                  <a:pt x="1326032" y="4723261"/>
                  <a:pt x="1325819" y="4722419"/>
                  <a:pt x="1326138" y="4722532"/>
                </a:cubicBezTo>
                <a:close/>
                <a:moveTo>
                  <a:pt x="1305270" y="4709513"/>
                </a:moveTo>
                <a:cubicBezTo>
                  <a:pt x="1306267" y="4709098"/>
                  <a:pt x="1307548" y="4709653"/>
                  <a:pt x="1308935" y="4710849"/>
                </a:cubicBezTo>
                <a:lnTo>
                  <a:pt x="1316891" y="4722728"/>
                </a:lnTo>
                <a:lnTo>
                  <a:pt x="1310379" y="4726162"/>
                </a:lnTo>
                <a:cubicBezTo>
                  <a:pt x="1307492" y="4724110"/>
                  <a:pt x="1304548" y="4719440"/>
                  <a:pt x="1303302" y="4714005"/>
                </a:cubicBezTo>
                <a:cubicBezTo>
                  <a:pt x="1303557" y="4711316"/>
                  <a:pt x="1304272" y="4709929"/>
                  <a:pt x="1305270" y="4709513"/>
                </a:cubicBezTo>
                <a:close/>
                <a:moveTo>
                  <a:pt x="921780" y="4708757"/>
                </a:moveTo>
                <a:lnTo>
                  <a:pt x="921799" y="4709017"/>
                </a:lnTo>
                <a:lnTo>
                  <a:pt x="921460" y="4708904"/>
                </a:lnTo>
                <a:close/>
                <a:moveTo>
                  <a:pt x="1907555" y="4705372"/>
                </a:moveTo>
                <a:cubicBezTo>
                  <a:pt x="1896020" y="4707410"/>
                  <a:pt x="1883509" y="4712986"/>
                  <a:pt x="1875301" y="4714345"/>
                </a:cubicBezTo>
                <a:lnTo>
                  <a:pt x="1893943" y="4718377"/>
                </a:lnTo>
                <a:lnTo>
                  <a:pt x="1918604" y="4708140"/>
                </a:lnTo>
                <a:lnTo>
                  <a:pt x="1924783" y="4707408"/>
                </a:lnTo>
                <a:lnTo>
                  <a:pt x="1923464" y="4705938"/>
                </a:lnTo>
                <a:cubicBezTo>
                  <a:pt x="1918845" y="4704218"/>
                  <a:pt x="1913322" y="4704353"/>
                  <a:pt x="1907555" y="4705372"/>
                </a:cubicBezTo>
                <a:close/>
                <a:moveTo>
                  <a:pt x="1936780" y="4702683"/>
                </a:moveTo>
                <a:lnTo>
                  <a:pt x="1936511" y="4706019"/>
                </a:lnTo>
                <a:lnTo>
                  <a:pt x="1939037" y="4705719"/>
                </a:lnTo>
                <a:lnTo>
                  <a:pt x="1938829" y="4705032"/>
                </a:lnTo>
                <a:cubicBezTo>
                  <a:pt x="1938153" y="4703235"/>
                  <a:pt x="1937460" y="4702117"/>
                  <a:pt x="1936780" y="4702683"/>
                </a:cubicBezTo>
                <a:close/>
                <a:moveTo>
                  <a:pt x="2028145" y="4696101"/>
                </a:moveTo>
                <a:lnTo>
                  <a:pt x="1993606" y="4702274"/>
                </a:lnTo>
                <a:lnTo>
                  <a:pt x="1995740" y="4702199"/>
                </a:lnTo>
                <a:cubicBezTo>
                  <a:pt x="2007991" y="4701542"/>
                  <a:pt x="2019483" y="4700304"/>
                  <a:pt x="2029532" y="4697361"/>
                </a:cubicBezTo>
                <a:close/>
                <a:moveTo>
                  <a:pt x="2024678" y="4692950"/>
                </a:moveTo>
                <a:lnTo>
                  <a:pt x="2024527" y="4695776"/>
                </a:lnTo>
                <a:lnTo>
                  <a:pt x="2025429" y="4693632"/>
                </a:lnTo>
                <a:close/>
                <a:moveTo>
                  <a:pt x="918856" y="4668823"/>
                </a:moveTo>
                <a:cubicBezTo>
                  <a:pt x="924666" y="4678989"/>
                  <a:pt x="928759" y="4690045"/>
                  <a:pt x="930970" y="4701545"/>
                </a:cubicBezTo>
                <a:cubicBezTo>
                  <a:pt x="928763" y="4701997"/>
                  <a:pt x="927942" y="4704403"/>
                  <a:pt x="926894" y="4706413"/>
                </a:cubicBezTo>
                <a:lnTo>
                  <a:pt x="921780" y="4708757"/>
                </a:lnTo>
                <a:close/>
                <a:moveTo>
                  <a:pt x="1003885" y="4641877"/>
                </a:moveTo>
                <a:cubicBezTo>
                  <a:pt x="1024265" y="4683429"/>
                  <a:pt x="1038758" y="4655010"/>
                  <a:pt x="1063214" y="4672786"/>
                </a:cubicBezTo>
                <a:cubicBezTo>
                  <a:pt x="1050193" y="4682297"/>
                  <a:pt x="1033210" y="4680938"/>
                  <a:pt x="1016227" y="4690109"/>
                </a:cubicBezTo>
                <a:cubicBezTo>
                  <a:pt x="1018491" y="4701771"/>
                  <a:pt x="1023360" y="4685354"/>
                  <a:pt x="1025058" y="4703130"/>
                </a:cubicBezTo>
                <a:cubicBezTo>
                  <a:pt x="989166" y="4674937"/>
                  <a:pt x="950897" y="4705055"/>
                  <a:pt x="932669" y="4736983"/>
                </a:cubicBezTo>
                <a:cubicBezTo>
                  <a:pt x="943198" y="4672786"/>
                  <a:pt x="967541" y="4664521"/>
                  <a:pt x="1003885" y="4641877"/>
                </a:cubicBezTo>
                <a:close/>
                <a:moveTo>
                  <a:pt x="1212210" y="4618969"/>
                </a:moveTo>
                <a:lnTo>
                  <a:pt x="1211308" y="4619685"/>
                </a:lnTo>
                <a:lnTo>
                  <a:pt x="1210969" y="4619685"/>
                </a:lnTo>
                <a:close/>
                <a:moveTo>
                  <a:pt x="1140884" y="4596588"/>
                </a:moveTo>
                <a:cubicBezTo>
                  <a:pt x="1131034" y="4611080"/>
                  <a:pt x="1108503" y="4606551"/>
                  <a:pt x="1093784" y="4613684"/>
                </a:cubicBezTo>
                <a:cubicBezTo>
                  <a:pt x="1104313" y="4598739"/>
                  <a:pt x="1118806" y="4595682"/>
                  <a:pt x="1140884" y="4596588"/>
                </a:cubicBezTo>
                <a:close/>
                <a:moveTo>
                  <a:pt x="1258749" y="4581982"/>
                </a:moveTo>
                <a:cubicBezTo>
                  <a:pt x="1252783" y="4590451"/>
                  <a:pt x="1245650" y="4597960"/>
                  <a:pt x="1237603" y="4604310"/>
                </a:cubicBezTo>
                <a:lnTo>
                  <a:pt x="1212210" y="4618969"/>
                </a:lnTo>
                <a:close/>
                <a:moveTo>
                  <a:pt x="819703" y="4576197"/>
                </a:moveTo>
                <a:lnTo>
                  <a:pt x="822806" y="4578103"/>
                </a:lnTo>
                <a:lnTo>
                  <a:pt x="822636" y="4578837"/>
                </a:lnTo>
                <a:cubicBezTo>
                  <a:pt x="821076" y="4579339"/>
                  <a:pt x="818518" y="4576204"/>
                  <a:pt x="819703" y="4576197"/>
                </a:cubicBezTo>
                <a:close/>
                <a:moveTo>
                  <a:pt x="793108" y="4569740"/>
                </a:moveTo>
                <a:cubicBezTo>
                  <a:pt x="797736" y="4571198"/>
                  <a:pt x="803369" y="4575132"/>
                  <a:pt x="807445" y="4579265"/>
                </a:cubicBezTo>
                <a:cubicBezTo>
                  <a:pt x="805294" y="4590021"/>
                  <a:pt x="790235" y="4585039"/>
                  <a:pt x="784801" y="4575075"/>
                </a:cubicBezTo>
                <a:cubicBezTo>
                  <a:pt x="784857" y="4569301"/>
                  <a:pt x="788480" y="4568282"/>
                  <a:pt x="793108" y="4569740"/>
                </a:cubicBezTo>
                <a:close/>
                <a:moveTo>
                  <a:pt x="1286941" y="4564319"/>
                </a:moveTo>
                <a:cubicBezTo>
                  <a:pt x="1282978" y="4573604"/>
                  <a:pt x="1274147" y="4574962"/>
                  <a:pt x="1267014" y="4579831"/>
                </a:cubicBezTo>
                <a:cubicBezTo>
                  <a:pt x="1269052" y="4567829"/>
                  <a:pt x="1278336" y="4566357"/>
                  <a:pt x="1286941" y="4564319"/>
                </a:cubicBezTo>
                <a:close/>
                <a:moveTo>
                  <a:pt x="1223126" y="4559578"/>
                </a:moveTo>
                <a:cubicBezTo>
                  <a:pt x="1227612" y="4559394"/>
                  <a:pt x="1232934" y="4563470"/>
                  <a:pt x="1235765" y="4572358"/>
                </a:cubicBezTo>
                <a:cubicBezTo>
                  <a:pt x="1234066" y="4588209"/>
                  <a:pt x="1221272" y="4572358"/>
                  <a:pt x="1215498" y="4572358"/>
                </a:cubicBezTo>
                <a:cubicBezTo>
                  <a:pt x="1214988" y="4564206"/>
                  <a:pt x="1218640" y="4559762"/>
                  <a:pt x="1223126" y="4559578"/>
                </a:cubicBezTo>
                <a:close/>
                <a:moveTo>
                  <a:pt x="1209200" y="4521861"/>
                </a:moveTo>
                <a:cubicBezTo>
                  <a:pt x="1205024" y="4523022"/>
                  <a:pt x="1200722" y="4526164"/>
                  <a:pt x="1198514" y="4530466"/>
                </a:cubicBezTo>
                <a:cubicBezTo>
                  <a:pt x="1206893" y="4534089"/>
                  <a:pt x="1221272" y="4527749"/>
                  <a:pt x="1219913" y="4525144"/>
                </a:cubicBezTo>
                <a:lnTo>
                  <a:pt x="1219121" y="4525144"/>
                </a:lnTo>
                <a:cubicBezTo>
                  <a:pt x="1217422" y="4521521"/>
                  <a:pt x="1213375" y="4520700"/>
                  <a:pt x="1209200" y="4521861"/>
                </a:cubicBezTo>
                <a:close/>
                <a:moveTo>
                  <a:pt x="4139063" y="4415721"/>
                </a:moveTo>
                <a:lnTo>
                  <a:pt x="4140147" y="4415996"/>
                </a:lnTo>
                <a:lnTo>
                  <a:pt x="4139063" y="4416174"/>
                </a:lnTo>
                <a:close/>
                <a:moveTo>
                  <a:pt x="4163634" y="4412123"/>
                </a:moveTo>
                <a:cubicBezTo>
                  <a:pt x="4188435" y="4412876"/>
                  <a:pt x="4213253" y="4426336"/>
                  <a:pt x="4232019" y="4437120"/>
                </a:cubicBezTo>
                <a:cubicBezTo>
                  <a:pt x="4218828" y="4438309"/>
                  <a:pt x="4203628" y="4433440"/>
                  <a:pt x="4187706" y="4428034"/>
                </a:cubicBezTo>
                <a:lnTo>
                  <a:pt x="4140147" y="4415996"/>
                </a:lnTo>
                <a:close/>
                <a:moveTo>
                  <a:pt x="4404338" y="4410469"/>
                </a:moveTo>
                <a:cubicBezTo>
                  <a:pt x="4411200" y="4410973"/>
                  <a:pt x="4417504" y="4424326"/>
                  <a:pt x="4425402" y="4422967"/>
                </a:cubicBezTo>
                <a:cubicBezTo>
                  <a:pt x="4420194" y="4430327"/>
                  <a:pt x="4410910" y="4428289"/>
                  <a:pt x="4403664" y="4430894"/>
                </a:cubicBezTo>
                <a:cubicBezTo>
                  <a:pt x="4404682" y="4420137"/>
                  <a:pt x="4402984" y="4415042"/>
                  <a:pt x="4396757" y="4415268"/>
                </a:cubicBezTo>
                <a:lnTo>
                  <a:pt x="4397210" y="4415268"/>
                </a:lnTo>
                <a:cubicBezTo>
                  <a:pt x="4399701" y="4411560"/>
                  <a:pt x="4402050" y="4410301"/>
                  <a:pt x="4404338" y="4410469"/>
                </a:cubicBezTo>
                <a:close/>
                <a:moveTo>
                  <a:pt x="3938943" y="4402344"/>
                </a:moveTo>
                <a:cubicBezTo>
                  <a:pt x="3943315" y="4401455"/>
                  <a:pt x="3947828" y="4402973"/>
                  <a:pt x="3950775" y="4406324"/>
                </a:cubicBezTo>
                <a:cubicBezTo>
                  <a:pt x="3948284" y="4417646"/>
                  <a:pt x="3935943" y="4407795"/>
                  <a:pt x="3929602" y="4410626"/>
                </a:cubicBezTo>
                <a:cubicBezTo>
                  <a:pt x="3931007" y="4406391"/>
                  <a:pt x="3934571" y="4403232"/>
                  <a:pt x="3938943" y="4402344"/>
                </a:cubicBezTo>
                <a:close/>
                <a:moveTo>
                  <a:pt x="4282855" y="4390812"/>
                </a:moveTo>
                <a:lnTo>
                  <a:pt x="4283029" y="4390821"/>
                </a:lnTo>
                <a:lnTo>
                  <a:pt x="4282855" y="4390925"/>
                </a:lnTo>
                <a:close/>
                <a:moveTo>
                  <a:pt x="4048599" y="4390586"/>
                </a:moveTo>
                <a:lnTo>
                  <a:pt x="4049052" y="4390587"/>
                </a:lnTo>
                <a:cubicBezTo>
                  <a:pt x="4048146" y="4405872"/>
                  <a:pt x="4034220" y="4407683"/>
                  <a:pt x="4030144" y="4399643"/>
                </a:cubicBezTo>
                <a:cubicBezTo>
                  <a:pt x="4033200" y="4390812"/>
                  <a:pt x="4043504" y="4396360"/>
                  <a:pt x="4048599" y="4390586"/>
                </a:cubicBezTo>
                <a:close/>
                <a:moveTo>
                  <a:pt x="4291469" y="4385779"/>
                </a:moveTo>
                <a:cubicBezTo>
                  <a:pt x="4300221" y="4385413"/>
                  <a:pt x="4309434" y="4396558"/>
                  <a:pt x="4319539" y="4393756"/>
                </a:cubicBezTo>
                <a:cubicBezTo>
                  <a:pt x="4318605" y="4404371"/>
                  <a:pt x="4305762" y="4394923"/>
                  <a:pt x="4293905" y="4391399"/>
                </a:cubicBezTo>
                <a:lnTo>
                  <a:pt x="4283029" y="4390821"/>
                </a:lnTo>
                <a:close/>
                <a:moveTo>
                  <a:pt x="3743490" y="4366525"/>
                </a:moveTo>
                <a:lnTo>
                  <a:pt x="3743490" y="4366751"/>
                </a:lnTo>
                <a:cubicBezTo>
                  <a:pt x="3746434" y="4367883"/>
                  <a:pt x="3744736" y="4371846"/>
                  <a:pt x="3743490" y="4371733"/>
                </a:cubicBezTo>
                <a:cubicBezTo>
                  <a:pt x="3750850" y="4387584"/>
                  <a:pt x="3765342" y="4366185"/>
                  <a:pt x="3772136" y="4377960"/>
                </a:cubicBezTo>
                <a:cubicBezTo>
                  <a:pt x="3767380" y="4385093"/>
                  <a:pt x="3731036" y="4388716"/>
                  <a:pt x="3743490" y="4366525"/>
                </a:cubicBezTo>
                <a:close/>
                <a:moveTo>
                  <a:pt x="706564" y="4133849"/>
                </a:moveTo>
                <a:cubicBezTo>
                  <a:pt x="712452" y="4140416"/>
                  <a:pt x="692977" y="4145397"/>
                  <a:pt x="689241" y="4138264"/>
                </a:cubicBezTo>
                <a:cubicBezTo>
                  <a:pt x="689241" y="4129093"/>
                  <a:pt x="701243" y="4140982"/>
                  <a:pt x="706564" y="4133849"/>
                </a:cubicBezTo>
                <a:close/>
                <a:moveTo>
                  <a:pt x="677905" y="4088475"/>
                </a:moveTo>
                <a:cubicBezTo>
                  <a:pt x="683382" y="4087682"/>
                  <a:pt x="688505" y="4090881"/>
                  <a:pt x="687543" y="4102826"/>
                </a:cubicBezTo>
                <a:cubicBezTo>
                  <a:pt x="685391" y="4102826"/>
                  <a:pt x="685391" y="4098297"/>
                  <a:pt x="686410" y="4098070"/>
                </a:cubicBezTo>
                <a:cubicBezTo>
                  <a:pt x="677239" y="4084371"/>
                  <a:pt x="673843" y="4108034"/>
                  <a:pt x="666144" y="4098070"/>
                </a:cubicBezTo>
                <a:cubicBezTo>
                  <a:pt x="666597" y="4094051"/>
                  <a:pt x="672427" y="4089267"/>
                  <a:pt x="677905" y="4088475"/>
                </a:cubicBezTo>
                <a:close/>
                <a:moveTo>
                  <a:pt x="4475786" y="3973928"/>
                </a:moveTo>
                <a:cubicBezTo>
                  <a:pt x="4478843" y="3975174"/>
                  <a:pt x="4476918" y="3979136"/>
                  <a:pt x="4475786" y="3978910"/>
                </a:cubicBezTo>
                <a:cubicBezTo>
                  <a:pt x="4482806" y="3995101"/>
                  <a:pt x="4498430" y="3974494"/>
                  <a:pt x="4505564" y="3986609"/>
                </a:cubicBezTo>
                <a:cubicBezTo>
                  <a:pt x="4499676" y="3993855"/>
                  <a:pt x="4461520" y="3995554"/>
                  <a:pt x="4475560" y="3974041"/>
                </a:cubicBezTo>
                <a:close/>
                <a:moveTo>
                  <a:pt x="580150" y="3962662"/>
                </a:moveTo>
                <a:cubicBezTo>
                  <a:pt x="584873" y="3973433"/>
                  <a:pt x="587780" y="3984910"/>
                  <a:pt x="588755" y="3996629"/>
                </a:cubicBezTo>
                <a:cubicBezTo>
                  <a:pt x="584679" y="3996742"/>
                  <a:pt x="584905" y="4005800"/>
                  <a:pt x="579018" y="4002969"/>
                </a:cubicBezTo>
                <a:cubicBezTo>
                  <a:pt x="580413" y="3989581"/>
                  <a:pt x="580792" y="3976108"/>
                  <a:pt x="580150" y="3962662"/>
                </a:cubicBezTo>
                <a:close/>
                <a:moveTo>
                  <a:pt x="643698" y="3937134"/>
                </a:moveTo>
                <a:lnTo>
                  <a:pt x="633522" y="3940254"/>
                </a:lnTo>
                <a:lnTo>
                  <a:pt x="638871" y="3941613"/>
                </a:lnTo>
                <a:close/>
                <a:moveTo>
                  <a:pt x="4473352" y="3933168"/>
                </a:moveTo>
                <a:cubicBezTo>
                  <a:pt x="4480626" y="3933848"/>
                  <a:pt x="4488920" y="3936565"/>
                  <a:pt x="4489939" y="3940528"/>
                </a:cubicBezTo>
                <a:lnTo>
                  <a:pt x="4490505" y="3940528"/>
                </a:lnTo>
                <a:cubicBezTo>
                  <a:pt x="4486316" y="3949132"/>
                  <a:pt x="4474088" y="3933395"/>
                  <a:pt x="4462879" y="3938037"/>
                </a:cubicBezTo>
                <a:cubicBezTo>
                  <a:pt x="4459822" y="3933848"/>
                  <a:pt x="4466078" y="3932489"/>
                  <a:pt x="4473352" y="3933168"/>
                </a:cubicBezTo>
                <a:close/>
                <a:moveTo>
                  <a:pt x="494082" y="3860712"/>
                </a:moveTo>
                <a:lnTo>
                  <a:pt x="496987" y="3863203"/>
                </a:lnTo>
                <a:lnTo>
                  <a:pt x="496831" y="3863783"/>
                </a:lnTo>
                <a:cubicBezTo>
                  <a:pt x="495341" y="3864052"/>
                  <a:pt x="493052" y="3860557"/>
                  <a:pt x="494082" y="3860712"/>
                </a:cubicBezTo>
                <a:close/>
                <a:moveTo>
                  <a:pt x="468159" y="3850770"/>
                </a:moveTo>
                <a:cubicBezTo>
                  <a:pt x="472532" y="3852752"/>
                  <a:pt x="477571" y="3857309"/>
                  <a:pt x="481080" y="3861894"/>
                </a:cubicBezTo>
                <a:cubicBezTo>
                  <a:pt x="477910" y="3872311"/>
                  <a:pt x="463871" y="3865631"/>
                  <a:pt x="459229" y="3855101"/>
                </a:cubicBezTo>
                <a:cubicBezTo>
                  <a:pt x="460078" y="3849383"/>
                  <a:pt x="463786" y="3848789"/>
                  <a:pt x="468159" y="3850770"/>
                </a:cubicBezTo>
                <a:close/>
                <a:moveTo>
                  <a:pt x="240598" y="3599445"/>
                </a:moveTo>
                <a:cubicBezTo>
                  <a:pt x="242652" y="3610676"/>
                  <a:pt x="244050" y="3622018"/>
                  <a:pt x="244787" y="3633412"/>
                </a:cubicBezTo>
                <a:cubicBezTo>
                  <a:pt x="243428" y="3634431"/>
                  <a:pt x="243881" y="3642583"/>
                  <a:pt x="241730" y="3639073"/>
                </a:cubicBezTo>
                <a:cubicBezTo>
                  <a:pt x="241730" y="3628656"/>
                  <a:pt x="241164" y="3613711"/>
                  <a:pt x="240598" y="3599445"/>
                </a:cubicBezTo>
                <a:close/>
                <a:moveTo>
                  <a:pt x="270941" y="3592086"/>
                </a:moveTo>
                <a:cubicBezTo>
                  <a:pt x="276942" y="3637148"/>
                  <a:pt x="282603" y="3613032"/>
                  <a:pt x="290302" y="3635676"/>
                </a:cubicBezTo>
                <a:cubicBezTo>
                  <a:pt x="285320" y="3641677"/>
                  <a:pt x="279886" y="3636808"/>
                  <a:pt x="273998" y="3641677"/>
                </a:cubicBezTo>
                <a:cubicBezTo>
                  <a:pt x="274451" y="3653566"/>
                  <a:pt x="276602" y="3638733"/>
                  <a:pt x="276602" y="3656396"/>
                </a:cubicBezTo>
                <a:cubicBezTo>
                  <a:pt x="265393" y="3620618"/>
                  <a:pt x="251467" y="3641903"/>
                  <a:pt x="245466" y="3668624"/>
                </a:cubicBezTo>
                <a:cubicBezTo>
                  <a:pt x="248863" y="3608843"/>
                  <a:pt x="257694" y="3605333"/>
                  <a:pt x="270941" y="3592086"/>
                </a:cubicBezTo>
                <a:close/>
                <a:moveTo>
                  <a:pt x="372841" y="3584953"/>
                </a:moveTo>
                <a:cubicBezTo>
                  <a:pt x="370577" y="3592878"/>
                  <a:pt x="367406" y="3591972"/>
                  <a:pt x="364576" y="3594803"/>
                </a:cubicBezTo>
                <a:cubicBezTo>
                  <a:pt x="366501" y="3583481"/>
                  <a:pt x="369671" y="3584613"/>
                  <a:pt x="372841" y="3584953"/>
                </a:cubicBezTo>
                <a:close/>
                <a:moveTo>
                  <a:pt x="320872" y="3579744"/>
                </a:moveTo>
                <a:lnTo>
                  <a:pt x="320646" y="3580084"/>
                </a:lnTo>
                <a:lnTo>
                  <a:pt x="320488" y="3580017"/>
                </a:lnTo>
                <a:close/>
                <a:moveTo>
                  <a:pt x="310909" y="3575965"/>
                </a:moveTo>
                <a:lnTo>
                  <a:pt x="320488" y="3580017"/>
                </a:lnTo>
                <a:lnTo>
                  <a:pt x="312848" y="3585434"/>
                </a:lnTo>
                <a:cubicBezTo>
                  <a:pt x="309805" y="3584953"/>
                  <a:pt x="306550" y="3583481"/>
                  <a:pt x="303549" y="3585179"/>
                </a:cubicBezTo>
                <a:cubicBezTo>
                  <a:pt x="305757" y="3579405"/>
                  <a:pt x="308135" y="3576574"/>
                  <a:pt x="310909" y="3575965"/>
                </a:cubicBezTo>
                <a:close/>
                <a:moveTo>
                  <a:pt x="351739" y="3564275"/>
                </a:moveTo>
                <a:cubicBezTo>
                  <a:pt x="353282" y="3565167"/>
                  <a:pt x="354726" y="3570404"/>
                  <a:pt x="354839" y="3579744"/>
                </a:cubicBezTo>
                <a:cubicBezTo>
                  <a:pt x="352914" y="3594690"/>
                  <a:pt x="349970" y="3575895"/>
                  <a:pt x="348045" y="3574876"/>
                </a:cubicBezTo>
                <a:cubicBezTo>
                  <a:pt x="348555" y="3566837"/>
                  <a:pt x="350197" y="3563384"/>
                  <a:pt x="351739" y="3564275"/>
                </a:cubicBezTo>
                <a:close/>
                <a:moveTo>
                  <a:pt x="375941" y="3559633"/>
                </a:moveTo>
                <a:lnTo>
                  <a:pt x="377719" y="3559938"/>
                </a:lnTo>
                <a:lnTo>
                  <a:pt x="379088" y="3562289"/>
                </a:lnTo>
                <a:lnTo>
                  <a:pt x="376988" y="3565535"/>
                </a:lnTo>
                <a:cubicBezTo>
                  <a:pt x="375559" y="3564940"/>
                  <a:pt x="374030" y="3563327"/>
                  <a:pt x="372841" y="3564912"/>
                </a:cubicBezTo>
                <a:cubicBezTo>
                  <a:pt x="373238" y="3559365"/>
                  <a:pt x="374483" y="3558997"/>
                  <a:pt x="375941" y="3559633"/>
                </a:cubicBezTo>
                <a:close/>
                <a:moveTo>
                  <a:pt x="395599" y="3541022"/>
                </a:moveTo>
                <a:cubicBezTo>
                  <a:pt x="384277" y="3537399"/>
                  <a:pt x="402279" y="3560497"/>
                  <a:pt x="402392" y="3546231"/>
                </a:cubicBezTo>
                <a:cubicBezTo>
                  <a:pt x="399109" y="3549514"/>
                  <a:pt x="397410" y="3541589"/>
                  <a:pt x="395599" y="3541022"/>
                </a:cubicBezTo>
                <a:close/>
                <a:moveTo>
                  <a:pt x="437355" y="3536130"/>
                </a:moveTo>
                <a:lnTo>
                  <a:pt x="433949" y="3537653"/>
                </a:lnTo>
                <a:lnTo>
                  <a:pt x="441015" y="3544972"/>
                </a:lnTo>
                <a:lnTo>
                  <a:pt x="441679" y="3541474"/>
                </a:lnTo>
                <a:cubicBezTo>
                  <a:pt x="440321" y="3537766"/>
                  <a:pt x="438849" y="3536337"/>
                  <a:pt x="437355" y="3536130"/>
                </a:cubicBezTo>
                <a:close/>
                <a:moveTo>
                  <a:pt x="375785" y="3530493"/>
                </a:moveTo>
                <a:cubicBezTo>
                  <a:pt x="367293" y="3534229"/>
                  <a:pt x="371143" y="3549174"/>
                  <a:pt x="377710" y="3535475"/>
                </a:cubicBezTo>
                <a:cubicBezTo>
                  <a:pt x="376917" y="3534682"/>
                  <a:pt x="375785" y="3536380"/>
                  <a:pt x="375785" y="3530493"/>
                </a:cubicBezTo>
                <a:close/>
                <a:moveTo>
                  <a:pt x="350593" y="3524931"/>
                </a:moveTo>
                <a:cubicBezTo>
                  <a:pt x="349008" y="3525030"/>
                  <a:pt x="347196" y="3526983"/>
                  <a:pt x="346007" y="3530493"/>
                </a:cubicBezTo>
                <a:cubicBezTo>
                  <a:pt x="347196" y="3533040"/>
                  <a:pt x="349206" y="3533691"/>
                  <a:pt x="350890" y="3533323"/>
                </a:cubicBezTo>
                <a:lnTo>
                  <a:pt x="353661" y="3530218"/>
                </a:lnTo>
                <a:lnTo>
                  <a:pt x="353820" y="3530493"/>
                </a:lnTo>
                <a:lnTo>
                  <a:pt x="353820" y="3530040"/>
                </a:lnTo>
                <a:lnTo>
                  <a:pt x="353661" y="3530218"/>
                </a:lnTo>
                <a:close/>
                <a:moveTo>
                  <a:pt x="203323" y="3488879"/>
                </a:moveTo>
                <a:lnTo>
                  <a:pt x="204533" y="3491306"/>
                </a:lnTo>
                <a:lnTo>
                  <a:pt x="204462" y="3492109"/>
                </a:lnTo>
                <a:cubicBezTo>
                  <a:pt x="203861" y="3492290"/>
                  <a:pt x="202849" y="3488670"/>
                  <a:pt x="203323" y="3488879"/>
                </a:cubicBezTo>
                <a:close/>
                <a:moveTo>
                  <a:pt x="198819" y="3488374"/>
                </a:moveTo>
                <a:lnTo>
                  <a:pt x="198819" y="3488827"/>
                </a:lnTo>
                <a:lnTo>
                  <a:pt x="198667" y="3488503"/>
                </a:lnTo>
                <a:close/>
                <a:moveTo>
                  <a:pt x="4543677" y="3484044"/>
                </a:moveTo>
                <a:cubicBezTo>
                  <a:pt x="4550541" y="3486987"/>
                  <a:pt x="4556853" y="3492507"/>
                  <a:pt x="4559004" y="3498281"/>
                </a:cubicBezTo>
                <a:cubicBezTo>
                  <a:pt x="4552098" y="3508811"/>
                  <a:pt x="4533529" y="3496130"/>
                  <a:pt x="4525038" y="3485261"/>
                </a:cubicBezTo>
                <a:cubicBezTo>
                  <a:pt x="4529397" y="3480732"/>
                  <a:pt x="4536813" y="3481100"/>
                  <a:pt x="4543677" y="3484044"/>
                </a:cubicBezTo>
                <a:close/>
                <a:moveTo>
                  <a:pt x="4498477" y="3479677"/>
                </a:moveTo>
                <a:cubicBezTo>
                  <a:pt x="4500950" y="3479833"/>
                  <a:pt x="4503501" y="3483810"/>
                  <a:pt x="4501757" y="3483400"/>
                </a:cubicBezTo>
                <a:lnTo>
                  <a:pt x="4497868" y="3480395"/>
                </a:lnTo>
                <a:close/>
                <a:moveTo>
                  <a:pt x="193002" y="3476401"/>
                </a:moveTo>
                <a:lnTo>
                  <a:pt x="198667" y="3488503"/>
                </a:lnTo>
                <a:lnTo>
                  <a:pt x="194870" y="3491714"/>
                </a:lnTo>
                <a:cubicBezTo>
                  <a:pt x="192988" y="3489591"/>
                  <a:pt x="190893" y="3484864"/>
                  <a:pt x="189648" y="3479430"/>
                </a:cubicBezTo>
                <a:cubicBezTo>
                  <a:pt x="189648" y="3474052"/>
                  <a:pt x="191120" y="3473938"/>
                  <a:pt x="193002" y="3476401"/>
                </a:cubicBezTo>
                <a:close/>
                <a:moveTo>
                  <a:pt x="4474822" y="3419549"/>
                </a:moveTo>
                <a:lnTo>
                  <a:pt x="4475200" y="3419715"/>
                </a:lnTo>
                <a:lnTo>
                  <a:pt x="4475162" y="3419774"/>
                </a:lnTo>
                <a:close/>
                <a:moveTo>
                  <a:pt x="4479178" y="3413521"/>
                </a:moveTo>
                <a:cubicBezTo>
                  <a:pt x="4484305" y="3412486"/>
                  <a:pt x="4492202" y="3424077"/>
                  <a:pt x="4497806" y="3421020"/>
                </a:cubicBezTo>
                <a:cubicBezTo>
                  <a:pt x="4495655" y="3429285"/>
                  <a:pt x="4488410" y="3429398"/>
                  <a:pt x="4483767" y="3433588"/>
                </a:cubicBezTo>
                <a:cubicBezTo>
                  <a:pt x="4482748" y="3428097"/>
                  <a:pt x="4481531" y="3424191"/>
                  <a:pt x="4480059" y="3421856"/>
                </a:cubicBezTo>
                <a:lnTo>
                  <a:pt x="4475200" y="3419715"/>
                </a:lnTo>
                <a:close/>
                <a:moveTo>
                  <a:pt x="4443677" y="3339617"/>
                </a:moveTo>
                <a:lnTo>
                  <a:pt x="4431034" y="3354489"/>
                </a:lnTo>
                <a:cubicBezTo>
                  <a:pt x="4423250" y="3358466"/>
                  <a:pt x="4414023" y="3360164"/>
                  <a:pt x="4404625" y="3361692"/>
                </a:cubicBezTo>
                <a:cubicBezTo>
                  <a:pt x="4406607" y="3355295"/>
                  <a:pt x="4413117" y="3350398"/>
                  <a:pt x="4420759" y="3346790"/>
                </a:cubicBezTo>
                <a:close/>
                <a:moveTo>
                  <a:pt x="4443680" y="3339614"/>
                </a:moveTo>
                <a:lnTo>
                  <a:pt x="4443686" y="3339614"/>
                </a:lnTo>
                <a:lnTo>
                  <a:pt x="4443677" y="3339617"/>
                </a:lnTo>
                <a:close/>
                <a:moveTo>
                  <a:pt x="146586" y="3032172"/>
                </a:moveTo>
                <a:cubicBezTo>
                  <a:pt x="148406" y="3032039"/>
                  <a:pt x="152313" y="3038769"/>
                  <a:pt x="154436" y="3034353"/>
                </a:cubicBezTo>
                <a:cubicBezTo>
                  <a:pt x="157379" y="3041826"/>
                  <a:pt x="147189" y="3042958"/>
                  <a:pt x="145604" y="3035259"/>
                </a:cubicBezTo>
                <a:cubicBezTo>
                  <a:pt x="145604" y="3033023"/>
                  <a:pt x="145979" y="3032216"/>
                  <a:pt x="146586" y="3032172"/>
                </a:cubicBezTo>
                <a:close/>
                <a:moveTo>
                  <a:pt x="144878" y="2994835"/>
                </a:moveTo>
                <a:lnTo>
                  <a:pt x="145265" y="2995518"/>
                </a:lnTo>
                <a:cubicBezTo>
                  <a:pt x="144246" y="2995518"/>
                  <a:pt x="144132" y="2999594"/>
                  <a:pt x="145265" y="3000387"/>
                </a:cubicBezTo>
                <a:close/>
                <a:moveTo>
                  <a:pt x="140707" y="2984649"/>
                </a:moveTo>
                <a:cubicBezTo>
                  <a:pt x="142151" y="2984805"/>
                  <a:pt x="143531" y="2985909"/>
                  <a:pt x="144430" y="2988389"/>
                </a:cubicBezTo>
                <a:lnTo>
                  <a:pt x="144878" y="2994835"/>
                </a:lnTo>
                <a:lnTo>
                  <a:pt x="142185" y="2990076"/>
                </a:lnTo>
                <a:cubicBezTo>
                  <a:pt x="139441" y="2989461"/>
                  <a:pt x="137509" y="2999990"/>
                  <a:pt x="134622" y="2991669"/>
                </a:cubicBezTo>
                <a:cubicBezTo>
                  <a:pt x="134678" y="2987819"/>
                  <a:pt x="137820" y="2984338"/>
                  <a:pt x="140707" y="2984649"/>
                </a:cubicBezTo>
                <a:close/>
                <a:moveTo>
                  <a:pt x="4426406" y="2975075"/>
                </a:moveTo>
                <a:lnTo>
                  <a:pt x="4427156" y="2979681"/>
                </a:lnTo>
                <a:cubicBezTo>
                  <a:pt x="4436100" y="2993834"/>
                  <a:pt x="4442781" y="2970283"/>
                  <a:pt x="4450480" y="2980699"/>
                </a:cubicBezTo>
                <a:cubicBezTo>
                  <a:pt x="4448951" y="2986644"/>
                  <a:pt x="4433348" y="2993734"/>
                  <a:pt x="4427743" y="2986830"/>
                </a:cubicBezTo>
                <a:close/>
                <a:moveTo>
                  <a:pt x="4426363" y="2974699"/>
                </a:moveTo>
                <a:lnTo>
                  <a:pt x="4426406" y="2975075"/>
                </a:lnTo>
                <a:lnTo>
                  <a:pt x="4426363" y="2974812"/>
                </a:lnTo>
                <a:close/>
                <a:moveTo>
                  <a:pt x="4414857" y="2935567"/>
                </a:moveTo>
                <a:cubicBezTo>
                  <a:pt x="4420306" y="2934590"/>
                  <a:pt x="4426930" y="2935411"/>
                  <a:pt x="4428628" y="2939034"/>
                </a:cubicBezTo>
                <a:lnTo>
                  <a:pt x="4428628" y="2939261"/>
                </a:lnTo>
                <a:cubicBezTo>
                  <a:pt x="4427609" y="2948545"/>
                  <a:pt x="4415041" y="2935977"/>
                  <a:pt x="4408135" y="2942884"/>
                </a:cubicBezTo>
                <a:cubicBezTo>
                  <a:pt x="4405135" y="2939317"/>
                  <a:pt x="4409409" y="2936543"/>
                  <a:pt x="4414857" y="2935567"/>
                </a:cubicBezTo>
                <a:close/>
                <a:moveTo>
                  <a:pt x="128536" y="2637343"/>
                </a:moveTo>
                <a:lnTo>
                  <a:pt x="128490" y="2637432"/>
                </a:lnTo>
                <a:lnTo>
                  <a:pt x="128394" y="2637397"/>
                </a:lnTo>
                <a:close/>
                <a:moveTo>
                  <a:pt x="149907" y="2620413"/>
                </a:moveTo>
                <a:cubicBezTo>
                  <a:pt x="148478" y="2625233"/>
                  <a:pt x="145610" y="2629343"/>
                  <a:pt x="141844" y="2632316"/>
                </a:cubicBezTo>
                <a:lnTo>
                  <a:pt x="128536" y="2637343"/>
                </a:lnTo>
                <a:lnTo>
                  <a:pt x="135273" y="2624390"/>
                </a:lnTo>
                <a:cubicBezTo>
                  <a:pt x="139575" y="2621347"/>
                  <a:pt x="144699" y="2620753"/>
                  <a:pt x="149907" y="2620413"/>
                </a:cubicBezTo>
                <a:close/>
                <a:moveTo>
                  <a:pt x="148552" y="2560956"/>
                </a:moveTo>
                <a:cubicBezTo>
                  <a:pt x="151789" y="2559995"/>
                  <a:pt x="159644" y="2569463"/>
                  <a:pt x="163040" y="2565048"/>
                </a:cubicBezTo>
                <a:cubicBezTo>
                  <a:pt x="159983" y="2580559"/>
                  <a:pt x="152511" y="2561085"/>
                  <a:pt x="147189" y="2566293"/>
                </a:cubicBezTo>
                <a:cubicBezTo>
                  <a:pt x="146906" y="2562755"/>
                  <a:pt x="147472" y="2561276"/>
                  <a:pt x="148552" y="2560956"/>
                </a:cubicBezTo>
                <a:close/>
                <a:moveTo>
                  <a:pt x="106995" y="2539799"/>
                </a:moveTo>
                <a:cubicBezTo>
                  <a:pt x="107901" y="2551121"/>
                  <a:pt x="109600" y="2555877"/>
                  <a:pt x="111977" y="2554858"/>
                </a:cubicBezTo>
                <a:cubicBezTo>
                  <a:pt x="109939" y="2570822"/>
                  <a:pt x="103146" y="2547951"/>
                  <a:pt x="98957" y="2551121"/>
                </a:cubicBezTo>
                <a:cubicBezTo>
                  <a:pt x="100089" y="2543196"/>
                  <a:pt x="104278" y="2543875"/>
                  <a:pt x="106995" y="2539799"/>
                </a:cubicBezTo>
                <a:close/>
                <a:moveTo>
                  <a:pt x="4325139" y="2489776"/>
                </a:moveTo>
                <a:cubicBezTo>
                  <a:pt x="4326972" y="2489351"/>
                  <a:pt x="4329809" y="2492635"/>
                  <a:pt x="4328528" y="2492606"/>
                </a:cubicBezTo>
                <a:lnTo>
                  <a:pt x="4324929" y="2490438"/>
                </a:lnTo>
                <a:close/>
                <a:moveTo>
                  <a:pt x="4357779" y="2484985"/>
                </a:moveTo>
                <a:cubicBezTo>
                  <a:pt x="4363327" y="2486372"/>
                  <a:pt x="4369073" y="2490391"/>
                  <a:pt x="4371904" y="2495543"/>
                </a:cubicBezTo>
                <a:cubicBezTo>
                  <a:pt x="4369752" y="2507092"/>
                  <a:pt x="4353448" y="2498940"/>
                  <a:pt x="4344844" y="2490222"/>
                </a:cubicBezTo>
                <a:cubicBezTo>
                  <a:pt x="4346882" y="2484843"/>
                  <a:pt x="4352231" y="2483598"/>
                  <a:pt x="4357779" y="2484985"/>
                </a:cubicBezTo>
                <a:close/>
                <a:moveTo>
                  <a:pt x="168715" y="2458227"/>
                </a:moveTo>
                <a:lnTo>
                  <a:pt x="168497" y="2458540"/>
                </a:lnTo>
                <a:lnTo>
                  <a:pt x="167908" y="2458618"/>
                </a:lnTo>
                <a:close/>
                <a:moveTo>
                  <a:pt x="211499" y="2427482"/>
                </a:moveTo>
                <a:cubicBezTo>
                  <a:pt x="209801" y="2434389"/>
                  <a:pt x="202781" y="2440588"/>
                  <a:pt x="194247" y="2445853"/>
                </a:cubicBezTo>
                <a:lnTo>
                  <a:pt x="168715" y="2458227"/>
                </a:lnTo>
                <a:lnTo>
                  <a:pt x="181155" y="2440389"/>
                </a:lnTo>
                <a:cubicBezTo>
                  <a:pt x="190675" y="2434805"/>
                  <a:pt x="200873" y="2430467"/>
                  <a:pt x="211499" y="2427482"/>
                </a:cubicBezTo>
                <a:close/>
                <a:moveTo>
                  <a:pt x="4078830" y="2406039"/>
                </a:moveTo>
                <a:lnTo>
                  <a:pt x="4078824" y="2406194"/>
                </a:lnTo>
                <a:lnTo>
                  <a:pt x="4078683" y="2406194"/>
                </a:lnTo>
                <a:close/>
                <a:moveTo>
                  <a:pt x="4014205" y="2401278"/>
                </a:moveTo>
                <a:cubicBezTo>
                  <a:pt x="4017192" y="2398311"/>
                  <a:pt x="4025649" y="2411855"/>
                  <a:pt x="4029349" y="2409477"/>
                </a:cubicBezTo>
                <a:lnTo>
                  <a:pt x="4029772" y="2409477"/>
                </a:lnTo>
                <a:cubicBezTo>
                  <a:pt x="4029625" y="2412787"/>
                  <a:pt x="4026483" y="2415510"/>
                  <a:pt x="4022387" y="2415879"/>
                </a:cubicBezTo>
                <a:cubicBezTo>
                  <a:pt x="4018290" y="2416248"/>
                  <a:pt x="4014476" y="2414151"/>
                  <a:pt x="4013421" y="2410949"/>
                </a:cubicBezTo>
                <a:cubicBezTo>
                  <a:pt x="4012822" y="2405090"/>
                  <a:pt x="4013210" y="2402266"/>
                  <a:pt x="4014205" y="2401278"/>
                </a:cubicBezTo>
                <a:close/>
                <a:moveTo>
                  <a:pt x="4045014" y="2398022"/>
                </a:moveTo>
                <a:lnTo>
                  <a:pt x="4044995" y="2398042"/>
                </a:lnTo>
                <a:lnTo>
                  <a:pt x="4044572" y="2398042"/>
                </a:lnTo>
                <a:close/>
                <a:moveTo>
                  <a:pt x="4058351" y="2391900"/>
                </a:moveTo>
                <a:cubicBezTo>
                  <a:pt x="4063883" y="2392862"/>
                  <a:pt x="4069662" y="2395608"/>
                  <a:pt x="4073186" y="2396457"/>
                </a:cubicBezTo>
                <a:cubicBezTo>
                  <a:pt x="4070015" y="2409279"/>
                  <a:pt x="4061373" y="2400384"/>
                  <a:pt x="4052849" y="2397667"/>
                </a:cubicBezTo>
                <a:lnTo>
                  <a:pt x="4045014" y="2398022"/>
                </a:lnTo>
                <a:lnTo>
                  <a:pt x="4050550" y="2392253"/>
                </a:lnTo>
                <a:cubicBezTo>
                  <a:pt x="4052880" y="2391383"/>
                  <a:pt x="4055584" y="2391418"/>
                  <a:pt x="4058351" y="2391900"/>
                </a:cubicBezTo>
                <a:close/>
                <a:moveTo>
                  <a:pt x="4020020" y="2388492"/>
                </a:moveTo>
                <a:cubicBezTo>
                  <a:pt x="4037172" y="2388737"/>
                  <a:pt x="4047744" y="2398184"/>
                  <a:pt x="4019623" y="2400306"/>
                </a:cubicBezTo>
                <a:cubicBezTo>
                  <a:pt x="4019059" y="2400419"/>
                  <a:pt x="4008910" y="2391362"/>
                  <a:pt x="4002850" y="2396910"/>
                </a:cubicBezTo>
                <a:lnTo>
                  <a:pt x="4002568" y="2396910"/>
                </a:lnTo>
                <a:cubicBezTo>
                  <a:pt x="4001017" y="2404043"/>
                  <a:pt x="4001863" y="2396910"/>
                  <a:pt x="4001863" y="2391928"/>
                </a:cubicBezTo>
                <a:cubicBezTo>
                  <a:pt x="4007854" y="2389352"/>
                  <a:pt x="4014302" y="2388411"/>
                  <a:pt x="4020020" y="2388492"/>
                </a:cubicBezTo>
                <a:close/>
                <a:moveTo>
                  <a:pt x="119336" y="2386043"/>
                </a:moveTo>
                <a:lnTo>
                  <a:pt x="119336" y="2386949"/>
                </a:lnTo>
                <a:lnTo>
                  <a:pt x="118840" y="2386908"/>
                </a:lnTo>
                <a:close/>
                <a:moveTo>
                  <a:pt x="106315" y="2375174"/>
                </a:moveTo>
                <a:cubicBezTo>
                  <a:pt x="108070" y="2380778"/>
                  <a:pt x="110052" y="2384458"/>
                  <a:pt x="112231" y="2386368"/>
                </a:cubicBezTo>
                <a:lnTo>
                  <a:pt x="118840" y="2386908"/>
                </a:lnTo>
                <a:lnTo>
                  <a:pt x="114956" y="2393692"/>
                </a:lnTo>
                <a:cubicBezTo>
                  <a:pt x="108375" y="2396516"/>
                  <a:pt x="96380" y="2387685"/>
                  <a:pt x="89672" y="2392610"/>
                </a:cubicBezTo>
                <a:cubicBezTo>
                  <a:pt x="91144" y="2383552"/>
                  <a:pt x="100994" y="2381288"/>
                  <a:pt x="106315" y="2375174"/>
                </a:cubicBezTo>
                <a:close/>
                <a:moveTo>
                  <a:pt x="229728" y="2364531"/>
                </a:moveTo>
                <a:cubicBezTo>
                  <a:pt x="225538" y="2381967"/>
                  <a:pt x="207083" y="2366569"/>
                  <a:pt x="197233" y="2374947"/>
                </a:cubicBezTo>
                <a:cubicBezTo>
                  <a:pt x="192478" y="2361360"/>
                  <a:pt x="220217" y="2373249"/>
                  <a:pt x="229728" y="2364531"/>
                </a:cubicBezTo>
                <a:close/>
                <a:moveTo>
                  <a:pt x="4224363" y="2355152"/>
                </a:moveTo>
                <a:lnTo>
                  <a:pt x="4222903" y="2395455"/>
                </a:lnTo>
                <a:cubicBezTo>
                  <a:pt x="4217138" y="2384959"/>
                  <a:pt x="4213557" y="2373405"/>
                  <a:pt x="4212374" y="2361488"/>
                </a:cubicBezTo>
                <a:cubicBezTo>
                  <a:pt x="4214921" y="2361545"/>
                  <a:pt x="4216110" y="2359365"/>
                  <a:pt x="4217568" y="2357469"/>
                </a:cubicBezTo>
                <a:close/>
                <a:moveTo>
                  <a:pt x="4224375" y="2354808"/>
                </a:moveTo>
                <a:lnTo>
                  <a:pt x="4224375" y="2355148"/>
                </a:lnTo>
                <a:lnTo>
                  <a:pt x="4224363" y="2355152"/>
                </a:lnTo>
                <a:close/>
                <a:moveTo>
                  <a:pt x="4214525" y="2326276"/>
                </a:moveTo>
                <a:cubicBezTo>
                  <a:pt x="4193692" y="2390699"/>
                  <a:pt x="4163348" y="2398285"/>
                  <a:pt x="4116927" y="2420024"/>
                </a:cubicBezTo>
                <a:cubicBezTo>
                  <a:pt x="4112030" y="2409438"/>
                  <a:pt x="4107056" y="2403274"/>
                  <a:pt x="4101918" y="2399693"/>
                </a:cubicBezTo>
                <a:lnTo>
                  <a:pt x="4093161" y="2397046"/>
                </a:lnTo>
                <a:lnTo>
                  <a:pt x="4090324" y="2403052"/>
                </a:lnTo>
                <a:cubicBezTo>
                  <a:pt x="4088183" y="2402968"/>
                  <a:pt x="4085467" y="2401288"/>
                  <a:pt x="4083009" y="2401654"/>
                </a:cubicBezTo>
                <a:lnTo>
                  <a:pt x="4078830" y="2406039"/>
                </a:lnTo>
                <a:lnTo>
                  <a:pt x="4079203" y="2396894"/>
                </a:lnTo>
                <a:cubicBezTo>
                  <a:pt x="4080590" y="2394503"/>
                  <a:pt x="4083465" y="2394910"/>
                  <a:pt x="4086428" y="2395459"/>
                </a:cubicBezTo>
                <a:lnTo>
                  <a:pt x="4087616" y="2395369"/>
                </a:lnTo>
                <a:lnTo>
                  <a:pt x="4085933" y="2394860"/>
                </a:lnTo>
                <a:cubicBezTo>
                  <a:pt x="4074837" y="2394351"/>
                  <a:pt x="4062751" y="2396813"/>
                  <a:pt x="4048994" y="2387529"/>
                </a:cubicBezTo>
                <a:cubicBezTo>
                  <a:pt x="4065751" y="2378245"/>
                  <a:pt x="4086244" y="2379943"/>
                  <a:pt x="4107870" y="2371225"/>
                </a:cubicBezTo>
                <a:cubicBezTo>
                  <a:pt x="4106511" y="2359337"/>
                  <a:pt x="4098698" y="2375867"/>
                  <a:pt x="4098698" y="2357752"/>
                </a:cubicBezTo>
                <a:cubicBezTo>
                  <a:pt x="4138440" y="2387189"/>
                  <a:pt x="4188257" y="2357752"/>
                  <a:pt x="4214525" y="2326276"/>
                </a:cubicBezTo>
                <a:close/>
                <a:moveTo>
                  <a:pt x="338308" y="2298409"/>
                </a:moveTo>
                <a:cubicBezTo>
                  <a:pt x="327643" y="2307772"/>
                  <a:pt x="313607" y="2312355"/>
                  <a:pt x="299472" y="2311090"/>
                </a:cubicBezTo>
                <a:cubicBezTo>
                  <a:pt x="285060" y="2310333"/>
                  <a:pt x="270760" y="2308133"/>
                  <a:pt x="256788" y="2304523"/>
                </a:cubicBezTo>
                <a:cubicBezTo>
                  <a:pt x="269317" y="2299667"/>
                  <a:pt x="282846" y="2297956"/>
                  <a:pt x="296189" y="2299541"/>
                </a:cubicBezTo>
                <a:cubicBezTo>
                  <a:pt x="310215" y="2301060"/>
                  <a:pt x="324383" y="2300680"/>
                  <a:pt x="338308" y="2298409"/>
                </a:cubicBezTo>
                <a:close/>
                <a:moveTo>
                  <a:pt x="3976102" y="2288113"/>
                </a:moveTo>
                <a:cubicBezTo>
                  <a:pt x="4002556" y="2286398"/>
                  <a:pt x="4030477" y="2297501"/>
                  <a:pt x="4051462" y="2305993"/>
                </a:cubicBezTo>
                <a:cubicBezTo>
                  <a:pt x="4044467" y="2307436"/>
                  <a:pt x="4036783" y="2307387"/>
                  <a:pt x="4028656" y="2306520"/>
                </a:cubicBezTo>
                <a:lnTo>
                  <a:pt x="4003583" y="2302210"/>
                </a:lnTo>
                <a:lnTo>
                  <a:pt x="4009226" y="2310454"/>
                </a:lnTo>
                <a:cubicBezTo>
                  <a:pt x="4011889" y="2315644"/>
                  <a:pt x="4013985" y="2321221"/>
                  <a:pt x="4014831" y="2325919"/>
                </a:cubicBezTo>
                <a:lnTo>
                  <a:pt x="4014549" y="2325919"/>
                </a:lnTo>
                <a:cubicBezTo>
                  <a:pt x="4010390" y="2325183"/>
                  <a:pt x="4006267" y="2314710"/>
                  <a:pt x="4001986" y="2307450"/>
                </a:cubicBezTo>
                <a:lnTo>
                  <a:pt x="3995963" y="2301154"/>
                </a:lnTo>
                <a:lnTo>
                  <a:pt x="3995024" y="2301026"/>
                </a:lnTo>
                <a:lnTo>
                  <a:pt x="3988472" y="2308257"/>
                </a:lnTo>
                <a:lnTo>
                  <a:pt x="3990389" y="2300392"/>
                </a:lnTo>
                <a:lnTo>
                  <a:pt x="3950210" y="2294897"/>
                </a:lnTo>
                <a:lnTo>
                  <a:pt x="3950448" y="2294670"/>
                </a:lnTo>
                <a:cubicBezTo>
                  <a:pt x="3958629" y="2290679"/>
                  <a:pt x="3967284" y="2288684"/>
                  <a:pt x="3976102" y="2288113"/>
                </a:cubicBezTo>
                <a:close/>
                <a:moveTo>
                  <a:pt x="4058104" y="2262855"/>
                </a:moveTo>
                <a:cubicBezTo>
                  <a:pt x="4058104" y="2268629"/>
                  <a:pt x="4054439" y="2267270"/>
                  <a:pt x="4051902" y="2268176"/>
                </a:cubicBezTo>
                <a:cubicBezTo>
                  <a:pt x="4057399" y="2279498"/>
                  <a:pt x="4051761" y="2274290"/>
                  <a:pt x="4051197" y="2283235"/>
                </a:cubicBezTo>
                <a:cubicBezTo>
                  <a:pt x="4046828" y="2279045"/>
                  <a:pt x="4044149" y="2269761"/>
                  <a:pt x="4037102" y="2274177"/>
                </a:cubicBezTo>
                <a:cubicBezTo>
                  <a:pt x="4034846" y="2271007"/>
                  <a:pt x="4055990" y="2259231"/>
                  <a:pt x="4058104" y="2262855"/>
                </a:cubicBezTo>
                <a:close/>
                <a:moveTo>
                  <a:pt x="4229905" y="2258949"/>
                </a:moveTo>
                <a:cubicBezTo>
                  <a:pt x="4237218" y="2258546"/>
                  <a:pt x="4245666" y="2271007"/>
                  <a:pt x="4253847" y="2268629"/>
                </a:cubicBezTo>
                <a:cubicBezTo>
                  <a:pt x="4249342" y="2276668"/>
                  <a:pt x="4239264" y="2275762"/>
                  <a:pt x="4231913" y="2279272"/>
                </a:cubicBezTo>
                <a:cubicBezTo>
                  <a:pt x="4231913" y="2263195"/>
                  <a:pt x="4231913" y="2263195"/>
                  <a:pt x="4222784" y="2264893"/>
                </a:cubicBezTo>
                <a:lnTo>
                  <a:pt x="4223021" y="2264667"/>
                </a:lnTo>
                <a:cubicBezTo>
                  <a:pt x="4225155" y="2260647"/>
                  <a:pt x="4227467" y="2259083"/>
                  <a:pt x="4229905" y="2258949"/>
                </a:cubicBezTo>
                <a:close/>
                <a:moveTo>
                  <a:pt x="4107742" y="2248016"/>
                </a:moveTo>
                <a:cubicBezTo>
                  <a:pt x="4116923" y="2246636"/>
                  <a:pt x="4128171" y="2256656"/>
                  <a:pt x="4138486" y="2252665"/>
                </a:cubicBezTo>
                <a:cubicBezTo>
                  <a:pt x="4138961" y="2267157"/>
                  <a:pt x="4112522" y="2248363"/>
                  <a:pt x="4099361" y="2254363"/>
                </a:cubicBezTo>
                <a:lnTo>
                  <a:pt x="4099361" y="2254137"/>
                </a:lnTo>
                <a:cubicBezTo>
                  <a:pt x="4101851" y="2250202"/>
                  <a:pt x="4104681" y="2248476"/>
                  <a:pt x="4107742" y="2248016"/>
                </a:cubicBezTo>
                <a:close/>
                <a:moveTo>
                  <a:pt x="4195976" y="2181882"/>
                </a:moveTo>
                <a:lnTo>
                  <a:pt x="4176263" y="2194625"/>
                </a:lnTo>
                <a:cubicBezTo>
                  <a:pt x="4164748" y="2197639"/>
                  <a:pt x="4151706" y="2198262"/>
                  <a:pt x="4138486" y="2198771"/>
                </a:cubicBezTo>
                <a:cubicBezTo>
                  <a:pt x="4142577" y="2192714"/>
                  <a:pt x="4152536" y="2188695"/>
                  <a:pt x="4163769" y="2186076"/>
                </a:cubicBezTo>
                <a:close/>
                <a:moveTo>
                  <a:pt x="4196234" y="2181716"/>
                </a:moveTo>
                <a:lnTo>
                  <a:pt x="4196700" y="2181788"/>
                </a:lnTo>
                <a:lnTo>
                  <a:pt x="4195976" y="2181882"/>
                </a:lnTo>
                <a:close/>
                <a:moveTo>
                  <a:pt x="327099" y="2167044"/>
                </a:moveTo>
                <a:cubicBezTo>
                  <a:pt x="333213" y="2173271"/>
                  <a:pt x="314532" y="2179045"/>
                  <a:pt x="310569" y="2172025"/>
                </a:cubicBezTo>
                <a:cubicBezTo>
                  <a:pt x="310569" y="2162968"/>
                  <a:pt x="321891" y="2174290"/>
                  <a:pt x="327099" y="2167044"/>
                </a:cubicBezTo>
                <a:close/>
                <a:moveTo>
                  <a:pt x="296742" y="2122972"/>
                </a:moveTo>
                <a:cubicBezTo>
                  <a:pt x="302049" y="2121981"/>
                  <a:pt x="307229" y="2124982"/>
                  <a:pt x="306946" y="2136926"/>
                </a:cubicBezTo>
                <a:cubicBezTo>
                  <a:pt x="304794" y="2136926"/>
                  <a:pt x="304568" y="2132398"/>
                  <a:pt x="305474" y="2132171"/>
                </a:cubicBezTo>
                <a:cubicBezTo>
                  <a:pt x="295850" y="2118924"/>
                  <a:pt x="294152" y="2142588"/>
                  <a:pt x="285773" y="2132964"/>
                </a:cubicBezTo>
                <a:cubicBezTo>
                  <a:pt x="286000" y="2128944"/>
                  <a:pt x="291434" y="2123963"/>
                  <a:pt x="296742" y="2122972"/>
                </a:cubicBezTo>
                <a:close/>
                <a:moveTo>
                  <a:pt x="4246022" y="1817213"/>
                </a:moveTo>
                <a:cubicBezTo>
                  <a:pt x="4247080" y="1817597"/>
                  <a:pt x="4247780" y="1818565"/>
                  <a:pt x="4247780" y="1819647"/>
                </a:cubicBezTo>
                <a:cubicBezTo>
                  <a:pt x="4247780" y="1820728"/>
                  <a:pt x="4247080" y="1821697"/>
                  <a:pt x="4246022" y="1822081"/>
                </a:cubicBezTo>
                <a:cubicBezTo>
                  <a:pt x="4255270" y="1837366"/>
                  <a:pt x="4269023" y="1814835"/>
                  <a:pt x="4277322" y="1826044"/>
                </a:cubicBezTo>
                <a:cubicBezTo>
                  <a:pt x="4273172" y="1833856"/>
                  <a:pt x="4234521" y="1840310"/>
                  <a:pt x="4246022" y="1817213"/>
                </a:cubicBezTo>
                <a:close/>
                <a:moveTo>
                  <a:pt x="4238197" y="1776821"/>
                </a:moveTo>
                <a:cubicBezTo>
                  <a:pt x="4245725" y="1776566"/>
                  <a:pt x="4254499" y="1778151"/>
                  <a:pt x="4256100" y="1781887"/>
                </a:cubicBezTo>
                <a:cubicBezTo>
                  <a:pt x="4253017" y="1790945"/>
                  <a:pt x="4238552" y="1776906"/>
                  <a:pt x="4227763" y="1782793"/>
                </a:cubicBezTo>
                <a:cubicBezTo>
                  <a:pt x="4224384" y="1779170"/>
                  <a:pt x="4230668" y="1777076"/>
                  <a:pt x="4238197" y="1776821"/>
                </a:cubicBezTo>
                <a:close/>
                <a:moveTo>
                  <a:pt x="280339" y="1693888"/>
                </a:moveTo>
                <a:cubicBezTo>
                  <a:pt x="278187" y="1710532"/>
                  <a:pt x="263355" y="1693888"/>
                  <a:pt x="255996" y="1701021"/>
                </a:cubicBezTo>
                <a:cubicBezTo>
                  <a:pt x="252033" y="1687548"/>
                  <a:pt x="273545" y="1701587"/>
                  <a:pt x="280339" y="1693888"/>
                </a:cubicBezTo>
                <a:close/>
                <a:moveTo>
                  <a:pt x="190893" y="1689925"/>
                </a:moveTo>
                <a:cubicBezTo>
                  <a:pt x="192931" y="1700342"/>
                  <a:pt x="196101" y="1704644"/>
                  <a:pt x="199611" y="1702606"/>
                </a:cubicBezTo>
                <a:lnTo>
                  <a:pt x="200177" y="1702606"/>
                </a:lnTo>
                <a:cubicBezTo>
                  <a:pt x="199158" y="1719476"/>
                  <a:pt x="185685" y="1698983"/>
                  <a:pt x="179571" y="1703738"/>
                </a:cubicBezTo>
                <a:cubicBezTo>
                  <a:pt x="180363" y="1695247"/>
                  <a:pt x="186930" y="1694454"/>
                  <a:pt x="190893" y="1689925"/>
                </a:cubicBezTo>
                <a:close/>
                <a:moveTo>
                  <a:pt x="539503" y="1635833"/>
                </a:moveTo>
                <a:lnTo>
                  <a:pt x="538824" y="1636091"/>
                </a:lnTo>
                <a:lnTo>
                  <a:pt x="538610" y="1640401"/>
                </a:lnTo>
                <a:lnTo>
                  <a:pt x="532824" y="1643504"/>
                </a:lnTo>
                <a:cubicBezTo>
                  <a:pt x="535088" y="1643165"/>
                  <a:pt x="537268" y="1642797"/>
                  <a:pt x="538570" y="1641197"/>
                </a:cubicBezTo>
                <a:lnTo>
                  <a:pt x="538610" y="1640401"/>
                </a:lnTo>
                <a:lnTo>
                  <a:pt x="539277" y="1640043"/>
                </a:lnTo>
                <a:close/>
                <a:moveTo>
                  <a:pt x="312023" y="1632992"/>
                </a:moveTo>
                <a:cubicBezTo>
                  <a:pt x="328125" y="1631942"/>
                  <a:pt x="348781" y="1637673"/>
                  <a:pt x="364915" y="1633088"/>
                </a:cubicBezTo>
                <a:cubicBezTo>
                  <a:pt x="347932" y="1653241"/>
                  <a:pt x="318494" y="1643618"/>
                  <a:pt x="297775" y="1636937"/>
                </a:cubicBezTo>
                <a:cubicBezTo>
                  <a:pt x="301794" y="1634447"/>
                  <a:pt x="306656" y="1633343"/>
                  <a:pt x="312023" y="1632992"/>
                </a:cubicBezTo>
                <a:close/>
                <a:moveTo>
                  <a:pt x="438835" y="1626404"/>
                </a:moveTo>
                <a:lnTo>
                  <a:pt x="438137" y="1627569"/>
                </a:lnTo>
                <a:lnTo>
                  <a:pt x="439527" y="1626548"/>
                </a:lnTo>
                <a:close/>
                <a:moveTo>
                  <a:pt x="327212" y="1589284"/>
                </a:moveTo>
                <a:cubicBezTo>
                  <a:pt x="332590" y="1588251"/>
                  <a:pt x="339440" y="1590770"/>
                  <a:pt x="343289" y="1594959"/>
                </a:cubicBezTo>
                <a:cubicBezTo>
                  <a:pt x="352687" y="1597224"/>
                  <a:pt x="326985" y="1596431"/>
                  <a:pt x="319966" y="1604923"/>
                </a:cubicBezTo>
                <a:cubicBezTo>
                  <a:pt x="317928" y="1594903"/>
                  <a:pt x="321834" y="1590318"/>
                  <a:pt x="327212" y="1589284"/>
                </a:cubicBezTo>
                <a:close/>
                <a:moveTo>
                  <a:pt x="279262" y="1580920"/>
                </a:moveTo>
                <a:cubicBezTo>
                  <a:pt x="283522" y="1580970"/>
                  <a:pt x="287188" y="1581147"/>
                  <a:pt x="289169" y="1581260"/>
                </a:cubicBezTo>
                <a:cubicBezTo>
                  <a:pt x="284301" y="1596884"/>
                  <a:pt x="267204" y="1579108"/>
                  <a:pt x="254297" y="1589072"/>
                </a:cubicBezTo>
                <a:cubicBezTo>
                  <a:pt x="248353" y="1581769"/>
                  <a:pt x="266482" y="1580771"/>
                  <a:pt x="279262" y="1580920"/>
                </a:cubicBezTo>
                <a:close/>
                <a:moveTo>
                  <a:pt x="384389" y="1565748"/>
                </a:moveTo>
                <a:cubicBezTo>
                  <a:pt x="379747" y="1578429"/>
                  <a:pt x="355857" y="1573787"/>
                  <a:pt x="343629" y="1579561"/>
                </a:cubicBezTo>
                <a:cubicBezTo>
                  <a:pt x="348271" y="1566880"/>
                  <a:pt x="372161" y="1571636"/>
                  <a:pt x="384389" y="1565748"/>
                </a:cubicBezTo>
                <a:close/>
                <a:moveTo>
                  <a:pt x="272299" y="1554539"/>
                </a:moveTo>
                <a:cubicBezTo>
                  <a:pt x="265053" y="1580014"/>
                  <a:pt x="229841" y="1559974"/>
                  <a:pt x="207083" y="1574353"/>
                </a:cubicBezTo>
                <a:cubicBezTo>
                  <a:pt x="206517" y="1563371"/>
                  <a:pt x="253844" y="1561559"/>
                  <a:pt x="272299" y="1554539"/>
                </a:cubicBezTo>
                <a:close/>
                <a:moveTo>
                  <a:pt x="518133" y="1537873"/>
                </a:moveTo>
                <a:cubicBezTo>
                  <a:pt x="506499" y="1534704"/>
                  <a:pt x="487478" y="1545085"/>
                  <a:pt x="483232" y="1549671"/>
                </a:cubicBezTo>
                <a:lnTo>
                  <a:pt x="483572" y="1550124"/>
                </a:lnTo>
                <a:cubicBezTo>
                  <a:pt x="479949" y="1561446"/>
                  <a:pt x="514595" y="1546500"/>
                  <a:pt x="526483" y="1546274"/>
                </a:cubicBezTo>
                <a:cubicBezTo>
                  <a:pt x="525068" y="1541490"/>
                  <a:pt x="522011" y="1538929"/>
                  <a:pt x="518133" y="1537873"/>
                </a:cubicBezTo>
                <a:close/>
                <a:moveTo>
                  <a:pt x="4275964" y="1519075"/>
                </a:moveTo>
                <a:cubicBezTo>
                  <a:pt x="4294136" y="1518422"/>
                  <a:pt x="4313136" y="1530523"/>
                  <a:pt x="4327232" y="1539949"/>
                </a:cubicBezTo>
                <a:cubicBezTo>
                  <a:pt x="4308098" y="1544591"/>
                  <a:pt x="4281943" y="1524777"/>
                  <a:pt x="4258280" y="1524550"/>
                </a:cubicBezTo>
                <a:cubicBezTo>
                  <a:pt x="4263941" y="1520927"/>
                  <a:pt x="4269906" y="1519293"/>
                  <a:pt x="4275964" y="1519075"/>
                </a:cubicBezTo>
                <a:close/>
                <a:moveTo>
                  <a:pt x="385779" y="1510141"/>
                </a:moveTo>
                <a:lnTo>
                  <a:pt x="299812" y="1547859"/>
                </a:lnTo>
                <a:cubicBezTo>
                  <a:pt x="310738" y="1537839"/>
                  <a:pt x="322400" y="1532093"/>
                  <a:pt x="336822" y="1526814"/>
                </a:cubicBezTo>
                <a:close/>
                <a:moveTo>
                  <a:pt x="390390" y="1508118"/>
                </a:moveTo>
                <a:lnTo>
                  <a:pt x="390390" y="1508571"/>
                </a:lnTo>
                <a:lnTo>
                  <a:pt x="385779" y="1510141"/>
                </a:lnTo>
                <a:close/>
                <a:moveTo>
                  <a:pt x="4451127" y="1500652"/>
                </a:moveTo>
                <a:cubicBezTo>
                  <a:pt x="4456164" y="1500540"/>
                  <a:pt x="4461599" y="1513342"/>
                  <a:pt x="4467288" y="1511303"/>
                </a:cubicBezTo>
                <a:cubicBezTo>
                  <a:pt x="4463778" y="1519116"/>
                  <a:pt x="4456985" y="1517870"/>
                  <a:pt x="4451776" y="1521040"/>
                </a:cubicBezTo>
                <a:cubicBezTo>
                  <a:pt x="4452569" y="1510398"/>
                  <a:pt x="4450757" y="1505416"/>
                  <a:pt x="4446568" y="1506208"/>
                </a:cubicBezTo>
                <a:lnTo>
                  <a:pt x="4446228" y="1506095"/>
                </a:lnTo>
                <a:cubicBezTo>
                  <a:pt x="4447813" y="1502161"/>
                  <a:pt x="4449448" y="1500689"/>
                  <a:pt x="4451127" y="1500652"/>
                </a:cubicBezTo>
                <a:close/>
                <a:moveTo>
                  <a:pt x="315097" y="1499400"/>
                </a:moveTo>
                <a:cubicBezTo>
                  <a:pt x="316441" y="1499087"/>
                  <a:pt x="317785" y="1499923"/>
                  <a:pt x="318097" y="1501268"/>
                </a:cubicBezTo>
                <a:cubicBezTo>
                  <a:pt x="318410" y="1502612"/>
                  <a:pt x="317574" y="1503956"/>
                  <a:pt x="316229" y="1504269"/>
                </a:cubicBezTo>
                <a:cubicBezTo>
                  <a:pt x="316229" y="1512421"/>
                  <a:pt x="337062" y="1508005"/>
                  <a:pt x="333666" y="1500532"/>
                </a:cubicBezTo>
                <a:cubicBezTo>
                  <a:pt x="339553" y="1500532"/>
                  <a:pt x="332533" y="1509590"/>
                  <a:pt x="339327" y="1509364"/>
                </a:cubicBezTo>
                <a:cubicBezTo>
                  <a:pt x="332760" y="1516270"/>
                  <a:pt x="322457" y="1515591"/>
                  <a:pt x="301850" y="1522497"/>
                </a:cubicBezTo>
                <a:cubicBezTo>
                  <a:pt x="302303" y="1511175"/>
                  <a:pt x="317022" y="1512647"/>
                  <a:pt x="315097" y="1499400"/>
                </a:cubicBezTo>
                <a:close/>
                <a:moveTo>
                  <a:pt x="4367983" y="1484480"/>
                </a:moveTo>
                <a:cubicBezTo>
                  <a:pt x="4374325" y="1483472"/>
                  <a:pt x="4381607" y="1493896"/>
                  <a:pt x="4388825" y="1490244"/>
                </a:cubicBezTo>
                <a:cubicBezTo>
                  <a:pt x="4388938" y="1504963"/>
                  <a:pt x="4371502" y="1485149"/>
                  <a:pt x="4362218" y="1490584"/>
                </a:cubicBezTo>
                <a:lnTo>
                  <a:pt x="4361991" y="1490244"/>
                </a:lnTo>
                <a:cubicBezTo>
                  <a:pt x="4363859" y="1486423"/>
                  <a:pt x="4365869" y="1484817"/>
                  <a:pt x="4367983" y="1484480"/>
                </a:cubicBezTo>
                <a:close/>
                <a:moveTo>
                  <a:pt x="251466" y="1426598"/>
                </a:moveTo>
                <a:cubicBezTo>
                  <a:pt x="258599" y="1429542"/>
                  <a:pt x="263355" y="1437920"/>
                  <a:pt x="274677" y="1431467"/>
                </a:cubicBezTo>
                <a:cubicBezTo>
                  <a:pt x="278413" y="1434071"/>
                  <a:pt x="245013" y="1452300"/>
                  <a:pt x="241616" y="1449016"/>
                </a:cubicBezTo>
                <a:cubicBezTo>
                  <a:pt x="240937" y="1443242"/>
                  <a:pt x="247164" y="1443581"/>
                  <a:pt x="251127" y="1441883"/>
                </a:cubicBezTo>
                <a:cubicBezTo>
                  <a:pt x="241729" y="1432712"/>
                  <a:pt x="250787" y="1436675"/>
                  <a:pt x="251466" y="1426598"/>
                </a:cubicBezTo>
                <a:close/>
                <a:moveTo>
                  <a:pt x="310003" y="1373671"/>
                </a:moveTo>
                <a:lnTo>
                  <a:pt x="320013" y="1378785"/>
                </a:lnTo>
                <a:cubicBezTo>
                  <a:pt x="330326" y="1388216"/>
                  <a:pt x="340686" y="1405114"/>
                  <a:pt x="352574" y="1384819"/>
                </a:cubicBezTo>
                <a:cubicBezTo>
                  <a:pt x="353508" y="1410379"/>
                  <a:pt x="332406" y="1401484"/>
                  <a:pt x="319265" y="1387749"/>
                </a:cubicBezTo>
                <a:close/>
                <a:moveTo>
                  <a:pt x="309662" y="1373497"/>
                </a:moveTo>
                <a:lnTo>
                  <a:pt x="309889" y="1373497"/>
                </a:lnTo>
                <a:lnTo>
                  <a:pt x="310003" y="1373671"/>
                </a:lnTo>
                <a:close/>
                <a:moveTo>
                  <a:pt x="116958" y="1355381"/>
                </a:moveTo>
                <a:lnTo>
                  <a:pt x="117071" y="1355381"/>
                </a:lnTo>
                <a:cubicBezTo>
                  <a:pt x="114694" y="1367609"/>
                  <a:pt x="92955" y="1362741"/>
                  <a:pt x="83105" y="1368176"/>
                </a:cubicBezTo>
                <a:cubicBezTo>
                  <a:pt x="89925" y="1356420"/>
                  <a:pt x="104068" y="1351075"/>
                  <a:pt x="116958" y="1355381"/>
                </a:cubicBezTo>
                <a:close/>
                <a:moveTo>
                  <a:pt x="199950" y="1311451"/>
                </a:moveTo>
                <a:lnTo>
                  <a:pt x="200063" y="1311451"/>
                </a:lnTo>
                <a:cubicBezTo>
                  <a:pt x="206404" y="1330020"/>
                  <a:pt x="181835" y="1321415"/>
                  <a:pt x="173909" y="1327529"/>
                </a:cubicBezTo>
                <a:cubicBezTo>
                  <a:pt x="172550" y="1309866"/>
                  <a:pt x="192477" y="1325717"/>
                  <a:pt x="199950" y="1311451"/>
                </a:cubicBezTo>
                <a:close/>
                <a:moveTo>
                  <a:pt x="258599" y="1308507"/>
                </a:moveTo>
                <a:lnTo>
                  <a:pt x="258712" y="1308507"/>
                </a:lnTo>
                <a:cubicBezTo>
                  <a:pt x="250108" y="1322887"/>
                  <a:pt x="222368" y="1318811"/>
                  <a:pt x="209234" y="1319830"/>
                </a:cubicBezTo>
                <a:cubicBezTo>
                  <a:pt x="215801" y="1300808"/>
                  <a:pt x="240937" y="1317905"/>
                  <a:pt x="258599" y="1308507"/>
                </a:cubicBezTo>
                <a:close/>
                <a:moveTo>
                  <a:pt x="331967" y="1295560"/>
                </a:moveTo>
                <a:cubicBezTo>
                  <a:pt x="331911" y="1297046"/>
                  <a:pt x="331458" y="1300186"/>
                  <a:pt x="331288" y="1302960"/>
                </a:cubicBezTo>
                <a:cubicBezTo>
                  <a:pt x="290415" y="1320056"/>
                  <a:pt x="236294" y="1312583"/>
                  <a:pt x="300944" y="1299339"/>
                </a:cubicBezTo>
                <a:cubicBezTo>
                  <a:pt x="302756" y="1299000"/>
                  <a:pt x="320079" y="1305450"/>
                  <a:pt x="330495" y="1298093"/>
                </a:cubicBezTo>
                <a:lnTo>
                  <a:pt x="330269" y="1298093"/>
                </a:lnTo>
                <a:cubicBezTo>
                  <a:pt x="331684" y="1294244"/>
                  <a:pt x="332024" y="1294074"/>
                  <a:pt x="331967" y="1295560"/>
                </a:cubicBezTo>
                <a:close/>
                <a:moveTo>
                  <a:pt x="307478" y="1283137"/>
                </a:moveTo>
                <a:cubicBezTo>
                  <a:pt x="310285" y="1283566"/>
                  <a:pt x="312465" y="1284649"/>
                  <a:pt x="313286" y="1286545"/>
                </a:cubicBezTo>
                <a:cubicBezTo>
                  <a:pt x="316343" y="1310319"/>
                  <a:pt x="293585" y="1288130"/>
                  <a:pt x="284867" y="1292658"/>
                </a:cubicBezTo>
                <a:lnTo>
                  <a:pt x="284980" y="1292658"/>
                </a:lnTo>
                <a:cubicBezTo>
                  <a:pt x="284980" y="1286460"/>
                  <a:pt x="299055" y="1281853"/>
                  <a:pt x="307478" y="1283137"/>
                </a:cubicBezTo>
                <a:close/>
                <a:moveTo>
                  <a:pt x="119902" y="1237746"/>
                </a:moveTo>
                <a:cubicBezTo>
                  <a:pt x="119902" y="1241822"/>
                  <a:pt x="117411" y="1243294"/>
                  <a:pt x="118430" y="1248275"/>
                </a:cubicBezTo>
                <a:cubicBezTo>
                  <a:pt x="171531" y="1236274"/>
                  <a:pt x="104957" y="1264240"/>
                  <a:pt x="95786" y="1248275"/>
                </a:cubicBezTo>
                <a:cubicBezTo>
                  <a:pt x="90577" y="1248163"/>
                  <a:pt x="91257" y="1254163"/>
                  <a:pt x="86728" y="1255409"/>
                </a:cubicBezTo>
                <a:lnTo>
                  <a:pt x="86501" y="1255409"/>
                </a:lnTo>
                <a:cubicBezTo>
                  <a:pt x="78463" y="1247030"/>
                  <a:pt x="112203" y="1234236"/>
                  <a:pt x="119902" y="1237746"/>
                </a:cubicBezTo>
                <a:close/>
                <a:moveTo>
                  <a:pt x="215122" y="1211478"/>
                </a:moveTo>
                <a:cubicBezTo>
                  <a:pt x="209853" y="1221170"/>
                  <a:pt x="199771" y="1227270"/>
                  <a:pt x="188741" y="1227442"/>
                </a:cubicBezTo>
                <a:cubicBezTo>
                  <a:pt x="188515" y="1207855"/>
                  <a:pt x="203800" y="1213404"/>
                  <a:pt x="215122" y="1211478"/>
                </a:cubicBezTo>
                <a:close/>
                <a:moveTo>
                  <a:pt x="175607" y="1133808"/>
                </a:moveTo>
                <a:cubicBezTo>
                  <a:pt x="176287" y="1144451"/>
                  <a:pt x="182740" y="1141846"/>
                  <a:pt x="188515" y="1141054"/>
                </a:cubicBezTo>
                <a:cubicBezTo>
                  <a:pt x="165644" y="1160981"/>
                  <a:pt x="114920" y="1166190"/>
                  <a:pt x="80048" y="1160302"/>
                </a:cubicBezTo>
                <a:lnTo>
                  <a:pt x="79821" y="1160302"/>
                </a:lnTo>
                <a:cubicBezTo>
                  <a:pt x="77104" y="1159623"/>
                  <a:pt x="101220" y="1151357"/>
                  <a:pt x="113788" y="1142527"/>
                </a:cubicBezTo>
                <a:cubicBezTo>
                  <a:pt x="116958" y="1150452"/>
                  <a:pt x="113109" y="1152376"/>
                  <a:pt x="108806" y="1153848"/>
                </a:cubicBezTo>
                <a:cubicBezTo>
                  <a:pt x="137451" y="1156792"/>
                  <a:pt x="147189" y="1142527"/>
                  <a:pt x="175607" y="1133808"/>
                </a:cubicBezTo>
                <a:close/>
                <a:moveTo>
                  <a:pt x="296446" y="1107394"/>
                </a:moveTo>
                <a:lnTo>
                  <a:pt x="278880" y="1118088"/>
                </a:lnTo>
                <a:cubicBezTo>
                  <a:pt x="263362" y="1126654"/>
                  <a:pt x="253448" y="1128373"/>
                  <a:pt x="220670" y="1133468"/>
                </a:cubicBezTo>
                <a:cubicBezTo>
                  <a:pt x="229897" y="1121523"/>
                  <a:pt x="239663" y="1116740"/>
                  <a:pt x="251777" y="1114065"/>
                </a:cubicBezTo>
                <a:close/>
                <a:moveTo>
                  <a:pt x="297321" y="1106861"/>
                </a:moveTo>
                <a:lnTo>
                  <a:pt x="296982" y="1107314"/>
                </a:lnTo>
                <a:lnTo>
                  <a:pt x="296446" y="1107394"/>
                </a:lnTo>
                <a:close/>
                <a:moveTo>
                  <a:pt x="212105" y="1078845"/>
                </a:moveTo>
                <a:cubicBezTo>
                  <a:pt x="225326" y="1075789"/>
                  <a:pt x="218660" y="1090246"/>
                  <a:pt x="192251" y="1088972"/>
                </a:cubicBezTo>
                <a:cubicBezTo>
                  <a:pt x="201082" y="1082830"/>
                  <a:pt x="207699" y="1079865"/>
                  <a:pt x="212105" y="1078845"/>
                </a:cubicBezTo>
                <a:close/>
                <a:moveTo>
                  <a:pt x="166628" y="1075193"/>
                </a:moveTo>
                <a:cubicBezTo>
                  <a:pt x="169012" y="1076072"/>
                  <a:pt x="170937" y="1078641"/>
                  <a:pt x="171871" y="1083764"/>
                </a:cubicBezTo>
                <a:lnTo>
                  <a:pt x="172211" y="1083877"/>
                </a:lnTo>
                <a:lnTo>
                  <a:pt x="147075" y="1089538"/>
                </a:lnTo>
                <a:cubicBezTo>
                  <a:pt x="148179" y="1085123"/>
                  <a:pt x="159473" y="1072555"/>
                  <a:pt x="166628" y="1075193"/>
                </a:cubicBezTo>
                <a:close/>
                <a:moveTo>
                  <a:pt x="4477931" y="1059549"/>
                </a:moveTo>
                <a:cubicBezTo>
                  <a:pt x="4480082" y="1060456"/>
                  <a:pt x="4478950" y="1064531"/>
                  <a:pt x="4477931" y="1064418"/>
                </a:cubicBezTo>
                <a:cubicBezTo>
                  <a:pt x="4483705" y="1080043"/>
                  <a:pt x="4493782" y="1058078"/>
                  <a:pt x="4499103" y="1069626"/>
                </a:cubicBezTo>
                <a:cubicBezTo>
                  <a:pt x="4496160" y="1077552"/>
                  <a:pt x="4469552" y="1082194"/>
                  <a:pt x="4477931" y="1059549"/>
                </a:cubicBezTo>
                <a:close/>
                <a:moveTo>
                  <a:pt x="288065" y="1059193"/>
                </a:moveTo>
                <a:cubicBezTo>
                  <a:pt x="292240" y="1058947"/>
                  <a:pt x="296132" y="1060780"/>
                  <a:pt x="299359" y="1066215"/>
                </a:cubicBezTo>
                <a:lnTo>
                  <a:pt x="299699" y="1066328"/>
                </a:lnTo>
                <a:cubicBezTo>
                  <a:pt x="279659" y="1064856"/>
                  <a:pt x="269129" y="1086595"/>
                  <a:pt x="253165" y="1076404"/>
                </a:cubicBezTo>
                <a:cubicBezTo>
                  <a:pt x="260468" y="1079376"/>
                  <a:pt x="275540" y="1059930"/>
                  <a:pt x="288065" y="1059193"/>
                </a:cubicBezTo>
                <a:close/>
                <a:moveTo>
                  <a:pt x="83218" y="1057836"/>
                </a:moveTo>
                <a:lnTo>
                  <a:pt x="83558" y="1057949"/>
                </a:lnTo>
                <a:cubicBezTo>
                  <a:pt x="73255" y="1078216"/>
                  <a:pt x="59781" y="1062818"/>
                  <a:pt x="42685" y="1077310"/>
                </a:cubicBezTo>
                <a:cubicBezTo>
                  <a:pt x="39061" y="1056138"/>
                  <a:pt x="71330" y="1065875"/>
                  <a:pt x="83218" y="1057836"/>
                </a:cubicBezTo>
                <a:close/>
                <a:moveTo>
                  <a:pt x="366500" y="1046740"/>
                </a:moveTo>
                <a:cubicBezTo>
                  <a:pt x="373633" y="1058515"/>
                  <a:pt x="359820" y="1069951"/>
                  <a:pt x="374199" y="1065422"/>
                </a:cubicBezTo>
                <a:cubicBezTo>
                  <a:pt x="384049" y="1067347"/>
                  <a:pt x="352460" y="1070630"/>
                  <a:pt x="334798" y="1073801"/>
                </a:cubicBezTo>
                <a:cubicBezTo>
                  <a:pt x="340232" y="1060327"/>
                  <a:pt x="355291" y="1055232"/>
                  <a:pt x="366500" y="1046740"/>
                </a:cubicBezTo>
                <a:close/>
                <a:moveTo>
                  <a:pt x="106421" y="1042504"/>
                </a:moveTo>
                <a:lnTo>
                  <a:pt x="106202" y="1042664"/>
                </a:lnTo>
                <a:lnTo>
                  <a:pt x="106202" y="1042551"/>
                </a:lnTo>
                <a:close/>
                <a:moveTo>
                  <a:pt x="481873" y="1023530"/>
                </a:moveTo>
                <a:cubicBezTo>
                  <a:pt x="472023" y="1025114"/>
                  <a:pt x="459795" y="1024776"/>
                  <a:pt x="461946" y="1037230"/>
                </a:cubicBezTo>
                <a:lnTo>
                  <a:pt x="462286" y="1037682"/>
                </a:lnTo>
                <a:cubicBezTo>
                  <a:pt x="469079" y="1033267"/>
                  <a:pt x="488780" y="1040400"/>
                  <a:pt x="481873" y="1023530"/>
                </a:cubicBezTo>
                <a:close/>
                <a:moveTo>
                  <a:pt x="4474251" y="1019384"/>
                </a:moveTo>
                <a:cubicBezTo>
                  <a:pt x="4479402" y="1019412"/>
                  <a:pt x="4485347" y="1021507"/>
                  <a:pt x="4486309" y="1025583"/>
                </a:cubicBezTo>
                <a:cubicBezTo>
                  <a:pt x="4483818" y="1034414"/>
                  <a:pt x="4474421" y="1019808"/>
                  <a:pt x="4466948" y="1025583"/>
                </a:cubicBezTo>
                <a:cubicBezTo>
                  <a:pt x="4464740" y="1021394"/>
                  <a:pt x="4469099" y="1019356"/>
                  <a:pt x="4474251" y="1019384"/>
                </a:cubicBezTo>
                <a:close/>
                <a:moveTo>
                  <a:pt x="223840" y="1011415"/>
                </a:moveTo>
                <a:cubicBezTo>
                  <a:pt x="208781" y="1020417"/>
                  <a:pt x="188769" y="1025143"/>
                  <a:pt x="167823" y="1029148"/>
                </a:cubicBezTo>
                <a:lnTo>
                  <a:pt x="106421" y="1042504"/>
                </a:lnTo>
                <a:lnTo>
                  <a:pt x="116592" y="1035015"/>
                </a:lnTo>
                <a:cubicBezTo>
                  <a:pt x="129738" y="1029729"/>
                  <a:pt x="149651" y="1030238"/>
                  <a:pt x="162813" y="1024888"/>
                </a:cubicBezTo>
                <a:cubicBezTo>
                  <a:pt x="193157" y="1017869"/>
                  <a:pt x="193157" y="1017869"/>
                  <a:pt x="223840" y="1011415"/>
                </a:cubicBezTo>
                <a:close/>
                <a:moveTo>
                  <a:pt x="525826" y="1010417"/>
                </a:moveTo>
                <a:cubicBezTo>
                  <a:pt x="513243" y="1010864"/>
                  <a:pt x="498319" y="1030351"/>
                  <a:pt x="491610" y="1036211"/>
                </a:cubicBezTo>
                <a:lnTo>
                  <a:pt x="491950" y="1036663"/>
                </a:lnTo>
                <a:cubicBezTo>
                  <a:pt x="513802" y="1036663"/>
                  <a:pt x="513462" y="1016283"/>
                  <a:pt x="537239" y="1017529"/>
                </a:cubicBezTo>
                <a:cubicBezTo>
                  <a:pt x="533955" y="1012236"/>
                  <a:pt x="530021" y="1010269"/>
                  <a:pt x="525826" y="1010417"/>
                </a:cubicBezTo>
                <a:close/>
                <a:moveTo>
                  <a:pt x="270488" y="1001338"/>
                </a:moveTo>
                <a:cubicBezTo>
                  <a:pt x="274677" y="1001338"/>
                  <a:pt x="275016" y="1010509"/>
                  <a:pt x="279772" y="1009490"/>
                </a:cubicBezTo>
                <a:cubicBezTo>
                  <a:pt x="276149" y="1026133"/>
                  <a:pt x="262562" y="1005301"/>
                  <a:pt x="253504" y="1010057"/>
                </a:cubicBezTo>
                <a:cubicBezTo>
                  <a:pt x="254297" y="987978"/>
                  <a:pt x="277734" y="1026700"/>
                  <a:pt x="270488" y="1001338"/>
                </a:cubicBezTo>
                <a:close/>
                <a:moveTo>
                  <a:pt x="484364" y="962390"/>
                </a:moveTo>
                <a:cubicBezTo>
                  <a:pt x="475533" y="965107"/>
                  <a:pt x="441566" y="966126"/>
                  <a:pt x="452888" y="973712"/>
                </a:cubicBezTo>
                <a:cubicBezTo>
                  <a:pt x="468173" y="967032"/>
                  <a:pt x="480741" y="981072"/>
                  <a:pt x="484364" y="962390"/>
                </a:cubicBezTo>
                <a:close/>
                <a:moveTo>
                  <a:pt x="38609" y="961031"/>
                </a:moveTo>
                <a:cubicBezTo>
                  <a:pt x="34985" y="973712"/>
                  <a:pt x="11322" y="969070"/>
                  <a:pt x="0" y="974731"/>
                </a:cubicBezTo>
                <a:cubicBezTo>
                  <a:pt x="3623" y="962276"/>
                  <a:pt x="27173" y="966919"/>
                  <a:pt x="38609" y="961031"/>
                </a:cubicBezTo>
                <a:close/>
                <a:moveTo>
                  <a:pt x="444057" y="949709"/>
                </a:moveTo>
                <a:lnTo>
                  <a:pt x="418922" y="954917"/>
                </a:lnTo>
                <a:lnTo>
                  <a:pt x="420733" y="964541"/>
                </a:lnTo>
                <a:cubicBezTo>
                  <a:pt x="428206" y="959333"/>
                  <a:pt x="450737" y="967598"/>
                  <a:pt x="444057" y="949709"/>
                </a:cubicBezTo>
                <a:close/>
                <a:moveTo>
                  <a:pt x="159869" y="943934"/>
                </a:moveTo>
                <a:cubicBezTo>
                  <a:pt x="145943" y="954238"/>
                  <a:pt x="111524" y="955257"/>
                  <a:pt x="94880" y="958541"/>
                </a:cubicBezTo>
                <a:cubicBezTo>
                  <a:pt x="98956" y="941217"/>
                  <a:pt x="141527" y="947218"/>
                  <a:pt x="159869" y="943934"/>
                </a:cubicBezTo>
                <a:close/>
                <a:moveTo>
                  <a:pt x="429225" y="932499"/>
                </a:moveTo>
                <a:cubicBezTo>
                  <a:pt x="439868" y="933292"/>
                  <a:pt x="400240" y="946199"/>
                  <a:pt x="385861" y="941331"/>
                </a:cubicBezTo>
                <a:cubicBezTo>
                  <a:pt x="394013" y="924121"/>
                  <a:pt x="413714" y="941783"/>
                  <a:pt x="429225" y="932499"/>
                </a:cubicBezTo>
                <a:close/>
                <a:moveTo>
                  <a:pt x="100088" y="845545"/>
                </a:moveTo>
                <a:cubicBezTo>
                  <a:pt x="92163" y="862414"/>
                  <a:pt x="58875" y="857093"/>
                  <a:pt x="38382" y="859357"/>
                </a:cubicBezTo>
                <a:cubicBezTo>
                  <a:pt x="51629" y="842148"/>
                  <a:pt x="81520" y="850413"/>
                  <a:pt x="100088" y="845545"/>
                </a:cubicBezTo>
                <a:close/>
                <a:moveTo>
                  <a:pt x="387672" y="803879"/>
                </a:moveTo>
                <a:cubicBezTo>
                  <a:pt x="388691" y="808747"/>
                  <a:pt x="389597" y="813616"/>
                  <a:pt x="390616" y="818371"/>
                </a:cubicBezTo>
                <a:cubicBezTo>
                  <a:pt x="384842" y="821541"/>
                  <a:pt x="383030" y="816107"/>
                  <a:pt x="381332" y="810219"/>
                </a:cubicBezTo>
                <a:cubicBezTo>
                  <a:pt x="379229" y="813883"/>
                  <a:pt x="375632" y="816447"/>
                  <a:pt x="371482" y="817239"/>
                </a:cubicBezTo>
                <a:cubicBezTo>
                  <a:pt x="369783" y="806822"/>
                  <a:pt x="378501" y="805351"/>
                  <a:pt x="387672" y="803879"/>
                </a:cubicBezTo>
                <a:close/>
                <a:moveTo>
                  <a:pt x="595548" y="802973"/>
                </a:moveTo>
                <a:cubicBezTo>
                  <a:pt x="595548" y="832977"/>
                  <a:pt x="565545" y="812937"/>
                  <a:pt x="555694" y="830939"/>
                </a:cubicBezTo>
                <a:cubicBezTo>
                  <a:pt x="554902" y="826184"/>
                  <a:pt x="559431" y="826297"/>
                  <a:pt x="562035" y="824712"/>
                </a:cubicBezTo>
                <a:cubicBezTo>
                  <a:pt x="520822" y="823580"/>
                  <a:pt x="468853" y="835468"/>
                  <a:pt x="422658" y="827316"/>
                </a:cubicBezTo>
                <a:cubicBezTo>
                  <a:pt x="466928" y="806030"/>
                  <a:pt x="546184" y="816899"/>
                  <a:pt x="595548" y="802973"/>
                </a:cubicBezTo>
                <a:close/>
                <a:moveTo>
                  <a:pt x="750210" y="783499"/>
                </a:moveTo>
                <a:cubicBezTo>
                  <a:pt x="718168" y="799916"/>
                  <a:pt x="648310" y="797086"/>
                  <a:pt x="609248" y="815541"/>
                </a:cubicBezTo>
                <a:cubicBezTo>
                  <a:pt x="612871" y="805917"/>
                  <a:pt x="610494" y="804219"/>
                  <a:pt x="600077" y="807162"/>
                </a:cubicBezTo>
                <a:cubicBezTo>
                  <a:pt x="634610" y="787801"/>
                  <a:pt x="711941" y="784291"/>
                  <a:pt x="750210" y="783499"/>
                </a:cubicBezTo>
                <a:close/>
                <a:moveTo>
                  <a:pt x="819521" y="765273"/>
                </a:moveTo>
                <a:cubicBezTo>
                  <a:pt x="822636" y="765029"/>
                  <a:pt x="825248" y="765383"/>
                  <a:pt x="826521" y="766515"/>
                </a:cubicBezTo>
                <a:lnTo>
                  <a:pt x="825146" y="774250"/>
                </a:lnTo>
                <a:lnTo>
                  <a:pt x="827288" y="773839"/>
                </a:lnTo>
                <a:cubicBezTo>
                  <a:pt x="834312" y="772189"/>
                  <a:pt x="841303" y="770672"/>
                  <a:pt x="844947" y="771205"/>
                </a:cubicBezTo>
                <a:cubicBezTo>
                  <a:pt x="847376" y="771561"/>
                  <a:pt x="848317" y="772827"/>
                  <a:pt x="846788" y="775573"/>
                </a:cubicBezTo>
                <a:lnTo>
                  <a:pt x="840011" y="776802"/>
                </a:lnTo>
                <a:lnTo>
                  <a:pt x="840239" y="776845"/>
                </a:lnTo>
                <a:cubicBezTo>
                  <a:pt x="841021" y="777685"/>
                  <a:pt x="838141" y="779019"/>
                  <a:pt x="833796" y="779946"/>
                </a:cubicBezTo>
                <a:lnTo>
                  <a:pt x="819186" y="780579"/>
                </a:lnTo>
                <a:lnTo>
                  <a:pt x="803085" y="783499"/>
                </a:lnTo>
                <a:cubicBezTo>
                  <a:pt x="803085" y="777611"/>
                  <a:pt x="807161" y="769912"/>
                  <a:pt x="809425" y="777272"/>
                </a:cubicBezTo>
                <a:lnTo>
                  <a:pt x="812611" y="776660"/>
                </a:lnTo>
                <a:lnTo>
                  <a:pt x="807726" y="773422"/>
                </a:lnTo>
                <a:cubicBezTo>
                  <a:pt x="803877" y="772516"/>
                  <a:pt x="803877" y="778630"/>
                  <a:pt x="800367" y="779196"/>
                </a:cubicBezTo>
                <a:lnTo>
                  <a:pt x="800367" y="778743"/>
                </a:lnTo>
                <a:cubicBezTo>
                  <a:pt x="796291" y="772119"/>
                  <a:pt x="810175" y="766005"/>
                  <a:pt x="819521" y="765273"/>
                </a:cubicBezTo>
                <a:close/>
                <a:moveTo>
                  <a:pt x="651820" y="761420"/>
                </a:moveTo>
                <a:lnTo>
                  <a:pt x="651820" y="761760"/>
                </a:lnTo>
                <a:lnTo>
                  <a:pt x="650860" y="761660"/>
                </a:lnTo>
                <a:close/>
                <a:moveTo>
                  <a:pt x="624901" y="758958"/>
                </a:moveTo>
                <a:lnTo>
                  <a:pt x="650860" y="761660"/>
                </a:lnTo>
                <a:lnTo>
                  <a:pt x="628171" y="767322"/>
                </a:lnTo>
                <a:cubicBezTo>
                  <a:pt x="618080" y="767110"/>
                  <a:pt x="606758" y="766685"/>
                  <a:pt x="597134" y="771950"/>
                </a:cubicBezTo>
                <a:cubicBezTo>
                  <a:pt x="604776" y="767478"/>
                  <a:pt x="614910" y="761902"/>
                  <a:pt x="624901" y="758958"/>
                </a:cubicBezTo>
                <a:close/>
                <a:moveTo>
                  <a:pt x="887364" y="753141"/>
                </a:moveTo>
                <a:cubicBezTo>
                  <a:pt x="891398" y="752532"/>
                  <a:pt x="896379" y="754230"/>
                  <a:pt x="900682" y="754061"/>
                </a:cubicBezTo>
                <a:cubicBezTo>
                  <a:pt x="897225" y="762343"/>
                  <a:pt x="888630" y="767267"/>
                  <a:pt x="879736" y="766062"/>
                </a:cubicBezTo>
                <a:cubicBezTo>
                  <a:pt x="880245" y="756665"/>
                  <a:pt x="883331" y="753749"/>
                  <a:pt x="887364" y="753141"/>
                </a:cubicBezTo>
                <a:close/>
                <a:moveTo>
                  <a:pt x="1034005" y="729829"/>
                </a:moveTo>
                <a:lnTo>
                  <a:pt x="1031861" y="732012"/>
                </a:lnTo>
                <a:lnTo>
                  <a:pt x="1035529" y="731416"/>
                </a:lnTo>
                <a:close/>
                <a:moveTo>
                  <a:pt x="919024" y="717377"/>
                </a:moveTo>
                <a:lnTo>
                  <a:pt x="919024" y="718056"/>
                </a:lnTo>
                <a:cubicBezTo>
                  <a:pt x="924232" y="718962"/>
                  <a:pt x="926384" y="725642"/>
                  <a:pt x="931818" y="725982"/>
                </a:cubicBezTo>
                <a:cubicBezTo>
                  <a:pt x="931818" y="737305"/>
                  <a:pt x="914156" y="731077"/>
                  <a:pt x="907023" y="735266"/>
                </a:cubicBezTo>
                <a:cubicBezTo>
                  <a:pt x="905777" y="724623"/>
                  <a:pt x="923100" y="730624"/>
                  <a:pt x="919024" y="717377"/>
                </a:cubicBezTo>
                <a:close/>
                <a:moveTo>
                  <a:pt x="828673" y="671069"/>
                </a:moveTo>
                <a:cubicBezTo>
                  <a:pt x="830484" y="679447"/>
                  <a:pt x="827540" y="680693"/>
                  <a:pt x="824257" y="681485"/>
                </a:cubicBezTo>
                <a:cubicBezTo>
                  <a:pt x="845203" y="688618"/>
                  <a:pt x="853355" y="676164"/>
                  <a:pt x="874754" y="671408"/>
                </a:cubicBezTo>
                <a:cubicBezTo>
                  <a:pt x="874754" y="682051"/>
                  <a:pt x="879622" y="680466"/>
                  <a:pt x="883925" y="680466"/>
                </a:cubicBezTo>
                <a:cubicBezTo>
                  <a:pt x="866149" y="697223"/>
                  <a:pt x="827993" y="695525"/>
                  <a:pt x="802858" y="684203"/>
                </a:cubicBezTo>
                <a:lnTo>
                  <a:pt x="802858" y="683750"/>
                </a:lnTo>
                <a:cubicBezTo>
                  <a:pt x="800820" y="682731"/>
                  <a:pt x="819162" y="677975"/>
                  <a:pt x="828673" y="671069"/>
                </a:cubicBezTo>
                <a:close/>
                <a:moveTo>
                  <a:pt x="966464" y="660312"/>
                </a:moveTo>
                <a:lnTo>
                  <a:pt x="966464" y="660426"/>
                </a:lnTo>
                <a:cubicBezTo>
                  <a:pt x="943819" y="675937"/>
                  <a:pt x="941102" y="676503"/>
                  <a:pt x="908154" y="678541"/>
                </a:cubicBezTo>
                <a:cubicBezTo>
                  <a:pt x="923100" y="655670"/>
                  <a:pt x="938272" y="663256"/>
                  <a:pt x="966464" y="660312"/>
                </a:cubicBezTo>
                <a:close/>
                <a:moveTo>
                  <a:pt x="888907" y="630648"/>
                </a:moveTo>
                <a:lnTo>
                  <a:pt x="889137" y="630648"/>
                </a:lnTo>
                <a:lnTo>
                  <a:pt x="888907" y="630761"/>
                </a:lnTo>
                <a:close/>
                <a:moveTo>
                  <a:pt x="903866" y="623416"/>
                </a:moveTo>
                <a:cubicBezTo>
                  <a:pt x="907164" y="622921"/>
                  <a:pt x="908777" y="624025"/>
                  <a:pt x="908721" y="625666"/>
                </a:cubicBezTo>
                <a:cubicBezTo>
                  <a:pt x="908664" y="627308"/>
                  <a:pt x="906909" y="629403"/>
                  <a:pt x="903569" y="630662"/>
                </a:cubicBezTo>
                <a:lnTo>
                  <a:pt x="889137" y="630648"/>
                </a:lnTo>
                <a:close/>
                <a:moveTo>
                  <a:pt x="874527" y="621590"/>
                </a:moveTo>
                <a:lnTo>
                  <a:pt x="874527" y="622043"/>
                </a:lnTo>
                <a:lnTo>
                  <a:pt x="874365" y="621607"/>
                </a:lnTo>
                <a:close/>
                <a:moveTo>
                  <a:pt x="969068" y="619439"/>
                </a:moveTo>
                <a:lnTo>
                  <a:pt x="969068" y="619892"/>
                </a:lnTo>
                <a:lnTo>
                  <a:pt x="968650" y="619476"/>
                </a:lnTo>
                <a:close/>
                <a:moveTo>
                  <a:pt x="871101" y="612832"/>
                </a:moveTo>
                <a:lnTo>
                  <a:pt x="874365" y="621607"/>
                </a:lnTo>
                <a:lnTo>
                  <a:pt x="855959" y="623515"/>
                </a:lnTo>
                <a:cubicBezTo>
                  <a:pt x="857233" y="619779"/>
                  <a:pt x="866022" y="609164"/>
                  <a:pt x="871101" y="612832"/>
                </a:cubicBezTo>
                <a:close/>
                <a:moveTo>
                  <a:pt x="960803" y="611666"/>
                </a:moveTo>
                <a:lnTo>
                  <a:pt x="968650" y="619476"/>
                </a:lnTo>
                <a:lnTo>
                  <a:pt x="959083" y="620327"/>
                </a:lnTo>
                <a:cubicBezTo>
                  <a:pt x="950061" y="623947"/>
                  <a:pt x="943395" y="633139"/>
                  <a:pt x="934309" y="624308"/>
                </a:cubicBezTo>
                <a:cubicBezTo>
                  <a:pt x="939828" y="628469"/>
                  <a:pt x="951462" y="610976"/>
                  <a:pt x="960803" y="611666"/>
                </a:cubicBezTo>
                <a:close/>
                <a:moveTo>
                  <a:pt x="1019225" y="607891"/>
                </a:moveTo>
                <a:cubicBezTo>
                  <a:pt x="1024320" y="620345"/>
                  <a:pt x="1014130" y="630195"/>
                  <a:pt x="1024887" y="627138"/>
                </a:cubicBezTo>
                <a:cubicBezTo>
                  <a:pt x="1032246" y="630195"/>
                  <a:pt x="1008583" y="630082"/>
                  <a:pt x="995336" y="631214"/>
                </a:cubicBezTo>
                <a:cubicBezTo>
                  <a:pt x="999638" y="618533"/>
                  <a:pt x="1010847" y="615137"/>
                  <a:pt x="1019225" y="607891"/>
                </a:cubicBezTo>
                <a:close/>
                <a:moveTo>
                  <a:pt x="1105274" y="594191"/>
                </a:moveTo>
                <a:cubicBezTo>
                  <a:pt x="1098255" y="595210"/>
                  <a:pt x="1089197" y="593851"/>
                  <a:pt x="1091008" y="606419"/>
                </a:cubicBezTo>
                <a:lnTo>
                  <a:pt x="1090782" y="606759"/>
                </a:lnTo>
                <a:cubicBezTo>
                  <a:pt x="1095877" y="602909"/>
                  <a:pt x="1110822" y="611514"/>
                  <a:pt x="1105274" y="594191"/>
                </a:cubicBezTo>
                <a:close/>
                <a:moveTo>
                  <a:pt x="1138726" y="584291"/>
                </a:moveTo>
                <a:cubicBezTo>
                  <a:pt x="1129306" y="583675"/>
                  <a:pt x="1118436" y="601974"/>
                  <a:pt x="1113426" y="607664"/>
                </a:cubicBezTo>
                <a:lnTo>
                  <a:pt x="1113426" y="608004"/>
                </a:lnTo>
                <a:cubicBezTo>
                  <a:pt x="1129957" y="609589"/>
                  <a:pt x="1129277" y="589435"/>
                  <a:pt x="1147393" y="592379"/>
                </a:cubicBezTo>
                <a:cubicBezTo>
                  <a:pt x="1144845" y="586803"/>
                  <a:pt x="1141866" y="584496"/>
                  <a:pt x="1138726" y="584291"/>
                </a:cubicBezTo>
                <a:close/>
                <a:moveTo>
                  <a:pt x="811676" y="583563"/>
                </a:moveTo>
                <a:lnTo>
                  <a:pt x="805688" y="591523"/>
                </a:lnTo>
                <a:cubicBezTo>
                  <a:pt x="799065" y="595217"/>
                  <a:pt x="791423" y="587765"/>
                  <a:pt x="781232" y="596682"/>
                </a:cubicBezTo>
                <a:cubicBezTo>
                  <a:pt x="781232" y="585982"/>
                  <a:pt x="786695" y="584227"/>
                  <a:pt x="793276" y="584383"/>
                </a:cubicBezTo>
                <a:close/>
                <a:moveTo>
                  <a:pt x="812029" y="583095"/>
                </a:moveTo>
                <a:lnTo>
                  <a:pt x="812029" y="583548"/>
                </a:lnTo>
                <a:lnTo>
                  <a:pt x="811676" y="583563"/>
                </a:lnTo>
                <a:close/>
                <a:moveTo>
                  <a:pt x="4498155" y="565915"/>
                </a:moveTo>
                <a:cubicBezTo>
                  <a:pt x="4502811" y="568278"/>
                  <a:pt x="4507142" y="573260"/>
                  <a:pt x="4508501" y="578808"/>
                </a:cubicBezTo>
                <a:cubicBezTo>
                  <a:pt x="4504764" y="589791"/>
                  <a:pt x="4491631" y="578695"/>
                  <a:pt x="4485403" y="568618"/>
                </a:cubicBezTo>
                <a:lnTo>
                  <a:pt x="4485856" y="568732"/>
                </a:lnTo>
                <a:cubicBezTo>
                  <a:pt x="4488517" y="563807"/>
                  <a:pt x="4493499" y="563552"/>
                  <a:pt x="4498155" y="565915"/>
                </a:cubicBezTo>
                <a:close/>
                <a:moveTo>
                  <a:pt x="4468048" y="564445"/>
                </a:moveTo>
                <a:cubicBezTo>
                  <a:pt x="4469767" y="564363"/>
                  <a:pt x="4471699" y="568083"/>
                  <a:pt x="4470532" y="567803"/>
                </a:cubicBezTo>
                <a:lnTo>
                  <a:pt x="4467733" y="565064"/>
                </a:lnTo>
                <a:close/>
                <a:moveTo>
                  <a:pt x="915061" y="557167"/>
                </a:moveTo>
                <a:cubicBezTo>
                  <a:pt x="892303" y="572565"/>
                  <a:pt x="856752" y="565319"/>
                  <a:pt x="829352" y="571773"/>
                </a:cubicBezTo>
                <a:cubicBezTo>
                  <a:pt x="836825" y="559431"/>
                  <a:pt x="857657" y="567017"/>
                  <a:pt x="870338" y="562488"/>
                </a:cubicBezTo>
                <a:lnTo>
                  <a:pt x="892417" y="560337"/>
                </a:lnTo>
                <a:close/>
                <a:moveTo>
                  <a:pt x="949028" y="552412"/>
                </a:moveTo>
                <a:cubicBezTo>
                  <a:pt x="952085" y="553317"/>
                  <a:pt x="952198" y="562035"/>
                  <a:pt x="955708" y="561583"/>
                </a:cubicBezTo>
                <a:cubicBezTo>
                  <a:pt x="952764" y="577434"/>
                  <a:pt x="943140" y="555469"/>
                  <a:pt x="936573" y="559205"/>
                </a:cubicBezTo>
                <a:cubicBezTo>
                  <a:pt x="937592" y="537466"/>
                  <a:pt x="953896" y="578340"/>
                  <a:pt x="949028" y="552412"/>
                </a:cubicBezTo>
                <a:close/>
                <a:moveTo>
                  <a:pt x="1105840" y="533730"/>
                </a:moveTo>
                <a:cubicBezTo>
                  <a:pt x="1100179" y="535994"/>
                  <a:pt x="1075610" y="534296"/>
                  <a:pt x="1083196" y="542221"/>
                </a:cubicBezTo>
                <a:lnTo>
                  <a:pt x="1083196" y="542561"/>
                </a:lnTo>
                <a:cubicBezTo>
                  <a:pt x="1094518" y="537240"/>
                  <a:pt x="1104029" y="552072"/>
                  <a:pt x="1105840" y="533730"/>
                </a:cubicBezTo>
                <a:close/>
                <a:moveTo>
                  <a:pt x="1076403" y="518219"/>
                </a:moveTo>
                <a:lnTo>
                  <a:pt x="1057834" y="521389"/>
                </a:lnTo>
                <a:lnTo>
                  <a:pt x="1059419" y="531239"/>
                </a:lnTo>
                <a:cubicBezTo>
                  <a:pt x="1064854" y="526597"/>
                  <a:pt x="1082064" y="536560"/>
                  <a:pt x="1076403" y="518219"/>
                </a:cubicBezTo>
                <a:close/>
                <a:moveTo>
                  <a:pt x="3228318" y="515331"/>
                </a:moveTo>
                <a:cubicBezTo>
                  <a:pt x="3224907" y="515615"/>
                  <a:pt x="3222190" y="516916"/>
                  <a:pt x="3222416" y="518445"/>
                </a:cubicBezTo>
                <a:lnTo>
                  <a:pt x="3222869" y="518332"/>
                </a:lnTo>
                <a:cubicBezTo>
                  <a:pt x="3223888" y="526258"/>
                  <a:pt x="3233512" y="525691"/>
                  <a:pt x="3238380" y="518332"/>
                </a:cubicBezTo>
                <a:cubicBezTo>
                  <a:pt x="3235833" y="515784"/>
                  <a:pt x="3231728" y="515048"/>
                  <a:pt x="3228318" y="515331"/>
                </a:cubicBezTo>
                <a:close/>
                <a:moveTo>
                  <a:pt x="4041459" y="512785"/>
                </a:moveTo>
                <a:lnTo>
                  <a:pt x="4032866" y="515995"/>
                </a:lnTo>
                <a:lnTo>
                  <a:pt x="4032628" y="515857"/>
                </a:lnTo>
                <a:lnTo>
                  <a:pt x="4032628" y="516083"/>
                </a:lnTo>
                <a:lnTo>
                  <a:pt x="4032866" y="515995"/>
                </a:lnTo>
                <a:lnTo>
                  <a:pt x="4042308" y="521461"/>
                </a:lnTo>
                <a:cubicBezTo>
                  <a:pt x="4047064" y="521376"/>
                  <a:pt x="4052499" y="519423"/>
                  <a:pt x="4056065" y="515857"/>
                </a:cubicBezTo>
                <a:cubicBezTo>
                  <a:pt x="4052555" y="513196"/>
                  <a:pt x="4046526" y="512460"/>
                  <a:pt x="4041459" y="512785"/>
                </a:cubicBezTo>
                <a:close/>
                <a:moveTo>
                  <a:pt x="3030676" y="510918"/>
                </a:moveTo>
                <a:lnTo>
                  <a:pt x="3029598" y="512444"/>
                </a:lnTo>
                <a:lnTo>
                  <a:pt x="3030577" y="513502"/>
                </a:lnTo>
                <a:close/>
                <a:moveTo>
                  <a:pt x="3183476" y="507887"/>
                </a:moveTo>
                <a:cubicBezTo>
                  <a:pt x="3181189" y="508340"/>
                  <a:pt x="3178288" y="509953"/>
                  <a:pt x="3175089" y="513350"/>
                </a:cubicBezTo>
                <a:cubicBezTo>
                  <a:pt x="3176221" y="513690"/>
                  <a:pt x="3178373" y="511992"/>
                  <a:pt x="3178486" y="517879"/>
                </a:cubicBezTo>
                <a:lnTo>
                  <a:pt x="3178939" y="518332"/>
                </a:lnTo>
                <a:cubicBezTo>
                  <a:pt x="3191676" y="515615"/>
                  <a:pt x="3190339" y="506529"/>
                  <a:pt x="3183476" y="507887"/>
                </a:cubicBezTo>
                <a:close/>
                <a:moveTo>
                  <a:pt x="3972918" y="505285"/>
                </a:moveTo>
                <a:cubicBezTo>
                  <a:pt x="3969485" y="505766"/>
                  <a:pt x="3965147" y="507422"/>
                  <a:pt x="3960392" y="510875"/>
                </a:cubicBezTo>
                <a:cubicBezTo>
                  <a:pt x="3962657" y="511667"/>
                  <a:pt x="3965940" y="509969"/>
                  <a:pt x="3966167" y="516083"/>
                </a:cubicBezTo>
                <a:lnTo>
                  <a:pt x="3966167" y="515857"/>
                </a:lnTo>
                <a:cubicBezTo>
                  <a:pt x="3985358" y="512969"/>
                  <a:pt x="3983214" y="503841"/>
                  <a:pt x="3972918" y="505285"/>
                </a:cubicBezTo>
                <a:close/>
                <a:moveTo>
                  <a:pt x="3037680" y="501004"/>
                </a:moveTo>
                <a:lnTo>
                  <a:pt x="3031636" y="509560"/>
                </a:lnTo>
                <a:lnTo>
                  <a:pt x="3041742" y="511255"/>
                </a:lnTo>
                <a:cubicBezTo>
                  <a:pt x="3051281" y="514878"/>
                  <a:pt x="3063905" y="521106"/>
                  <a:pt x="3071717" y="516860"/>
                </a:cubicBezTo>
                <a:close/>
                <a:moveTo>
                  <a:pt x="1039354" y="498732"/>
                </a:moveTo>
                <a:cubicBezTo>
                  <a:pt x="1046477" y="496827"/>
                  <a:pt x="1056815" y="506019"/>
                  <a:pt x="1065307" y="499990"/>
                </a:cubicBezTo>
                <a:cubicBezTo>
                  <a:pt x="1073232" y="501688"/>
                  <a:pt x="1044021" y="511312"/>
                  <a:pt x="1033491" y="505311"/>
                </a:cubicBezTo>
                <a:cubicBezTo>
                  <a:pt x="1034963" y="501235"/>
                  <a:pt x="1036980" y="499367"/>
                  <a:pt x="1039354" y="498732"/>
                </a:cubicBezTo>
                <a:close/>
                <a:moveTo>
                  <a:pt x="3130089" y="497962"/>
                </a:moveTo>
                <a:cubicBezTo>
                  <a:pt x="3127020" y="497888"/>
                  <a:pt x="3124791" y="499140"/>
                  <a:pt x="3124932" y="502707"/>
                </a:cubicBezTo>
                <a:cubicBezTo>
                  <a:pt x="3130933" y="498971"/>
                  <a:pt x="3134782" y="506783"/>
                  <a:pt x="3138632" y="507349"/>
                </a:cubicBezTo>
                <a:lnTo>
                  <a:pt x="3139085" y="507802"/>
                </a:lnTo>
                <a:cubicBezTo>
                  <a:pt x="3156068" y="510349"/>
                  <a:pt x="3139297" y="498185"/>
                  <a:pt x="3130089" y="497962"/>
                </a:cubicBezTo>
                <a:close/>
                <a:moveTo>
                  <a:pt x="3891788" y="496036"/>
                </a:moveTo>
                <a:cubicBezTo>
                  <a:pt x="3887187" y="495993"/>
                  <a:pt x="3883883" y="497260"/>
                  <a:pt x="3884194" y="500799"/>
                </a:cubicBezTo>
                <a:cubicBezTo>
                  <a:pt x="3893931" y="497515"/>
                  <a:pt x="3900498" y="505327"/>
                  <a:pt x="3905593" y="505780"/>
                </a:cubicBezTo>
                <a:cubicBezTo>
                  <a:pt x="3931068" y="508073"/>
                  <a:pt x="3905592" y="496163"/>
                  <a:pt x="3891788" y="496036"/>
                </a:cubicBezTo>
                <a:close/>
                <a:moveTo>
                  <a:pt x="3175570" y="482511"/>
                </a:moveTo>
                <a:cubicBezTo>
                  <a:pt x="3178514" y="483120"/>
                  <a:pt x="3181713" y="484762"/>
                  <a:pt x="3184147" y="483233"/>
                </a:cubicBezTo>
                <a:cubicBezTo>
                  <a:pt x="3182845" y="488894"/>
                  <a:pt x="3180156" y="489290"/>
                  <a:pt x="3177184" y="488667"/>
                </a:cubicBezTo>
                <a:lnTo>
                  <a:pt x="3172569" y="488305"/>
                </a:lnTo>
                <a:lnTo>
                  <a:pt x="3169713" y="485933"/>
                </a:lnTo>
                <a:lnTo>
                  <a:pt x="3171473" y="482898"/>
                </a:lnTo>
                <a:cubicBezTo>
                  <a:pt x="3172690" y="482161"/>
                  <a:pt x="3174098" y="482207"/>
                  <a:pt x="3175570" y="482511"/>
                </a:cubicBezTo>
                <a:close/>
                <a:moveTo>
                  <a:pt x="786894" y="481195"/>
                </a:moveTo>
                <a:cubicBezTo>
                  <a:pt x="783610" y="493083"/>
                  <a:pt x="767759" y="485158"/>
                  <a:pt x="759494" y="489120"/>
                </a:cubicBezTo>
                <a:cubicBezTo>
                  <a:pt x="762890" y="477798"/>
                  <a:pt x="778628" y="485384"/>
                  <a:pt x="786894" y="481195"/>
                </a:cubicBezTo>
                <a:close/>
                <a:moveTo>
                  <a:pt x="3961142" y="480022"/>
                </a:moveTo>
                <a:cubicBezTo>
                  <a:pt x="3965600" y="480616"/>
                  <a:pt x="3970469" y="482229"/>
                  <a:pt x="3974092" y="480645"/>
                </a:cubicBezTo>
                <a:cubicBezTo>
                  <a:pt x="3972110" y="486532"/>
                  <a:pt x="3968034" y="487070"/>
                  <a:pt x="3963562" y="486532"/>
                </a:cubicBezTo>
                <a:lnTo>
                  <a:pt x="3956636" y="486228"/>
                </a:lnTo>
                <a:lnTo>
                  <a:pt x="3952100" y="483808"/>
                </a:lnTo>
                <a:lnTo>
                  <a:pt x="3954970" y="480422"/>
                </a:lnTo>
                <a:cubicBezTo>
                  <a:pt x="3956787" y="479683"/>
                  <a:pt x="3958913" y="479725"/>
                  <a:pt x="3961142" y="480022"/>
                </a:cubicBezTo>
                <a:close/>
                <a:moveTo>
                  <a:pt x="845132" y="478336"/>
                </a:moveTo>
                <a:cubicBezTo>
                  <a:pt x="854431" y="479242"/>
                  <a:pt x="864847" y="482214"/>
                  <a:pt x="871131" y="482214"/>
                </a:cubicBezTo>
                <a:cubicBezTo>
                  <a:pt x="861394" y="490705"/>
                  <a:pt x="837844" y="486856"/>
                  <a:pt x="825842" y="486856"/>
                </a:cubicBezTo>
                <a:cubicBezTo>
                  <a:pt x="827654" y="478591"/>
                  <a:pt x="835834" y="477430"/>
                  <a:pt x="845132" y="478336"/>
                </a:cubicBezTo>
                <a:close/>
                <a:moveTo>
                  <a:pt x="3313214" y="473624"/>
                </a:moveTo>
                <a:lnTo>
                  <a:pt x="3313214" y="473964"/>
                </a:lnTo>
                <a:lnTo>
                  <a:pt x="3313025" y="473744"/>
                </a:lnTo>
                <a:close/>
                <a:moveTo>
                  <a:pt x="3172366" y="465699"/>
                </a:moveTo>
                <a:lnTo>
                  <a:pt x="3172366" y="480191"/>
                </a:lnTo>
                <a:cubicBezTo>
                  <a:pt x="3169083" y="482117"/>
                  <a:pt x="3168630" y="476455"/>
                  <a:pt x="3168403" y="470341"/>
                </a:cubicBezTo>
                <a:cubicBezTo>
                  <a:pt x="3166818" y="472945"/>
                  <a:pt x="3165233" y="475550"/>
                  <a:pt x="3162516" y="475436"/>
                </a:cubicBezTo>
                <a:cubicBezTo>
                  <a:pt x="3162855" y="464907"/>
                  <a:pt x="3167497" y="465020"/>
                  <a:pt x="3172366" y="465699"/>
                </a:cubicBezTo>
                <a:close/>
                <a:moveTo>
                  <a:pt x="3309328" y="463815"/>
                </a:moveTo>
                <a:cubicBezTo>
                  <a:pt x="3315711" y="464523"/>
                  <a:pt x="3322335" y="466249"/>
                  <a:pt x="3328166" y="464664"/>
                </a:cubicBezTo>
                <a:lnTo>
                  <a:pt x="3312869" y="473562"/>
                </a:lnTo>
                <a:lnTo>
                  <a:pt x="3313025" y="473744"/>
                </a:lnTo>
                <a:lnTo>
                  <a:pt x="3307645" y="477144"/>
                </a:lnTo>
                <a:cubicBezTo>
                  <a:pt x="3301128" y="477212"/>
                  <a:pt x="3292126" y="469209"/>
                  <a:pt x="3283890" y="473624"/>
                </a:cubicBezTo>
                <a:lnTo>
                  <a:pt x="3291880" y="469850"/>
                </a:lnTo>
                <a:lnTo>
                  <a:pt x="3291482" y="469759"/>
                </a:lnTo>
                <a:lnTo>
                  <a:pt x="3291934" y="469080"/>
                </a:lnTo>
                <a:cubicBezTo>
                  <a:pt x="3296803" y="463419"/>
                  <a:pt x="3302945" y="463108"/>
                  <a:pt x="3309328" y="463815"/>
                </a:cubicBezTo>
                <a:close/>
                <a:moveTo>
                  <a:pt x="3224349" y="462458"/>
                </a:moveTo>
                <a:cubicBezTo>
                  <a:pt x="3227964" y="461572"/>
                  <a:pt x="3232040" y="472420"/>
                  <a:pt x="3235097" y="473269"/>
                </a:cubicBezTo>
                <a:cubicBezTo>
                  <a:pt x="3232153" y="490026"/>
                  <a:pt x="3221057" y="487422"/>
                  <a:pt x="3220491" y="468740"/>
                </a:cubicBezTo>
                <a:lnTo>
                  <a:pt x="3220944" y="468061"/>
                </a:lnTo>
                <a:cubicBezTo>
                  <a:pt x="3221991" y="464353"/>
                  <a:pt x="3223145" y="462754"/>
                  <a:pt x="3224349" y="462458"/>
                </a:cubicBezTo>
                <a:close/>
                <a:moveTo>
                  <a:pt x="4162593" y="460604"/>
                </a:moveTo>
                <a:cubicBezTo>
                  <a:pt x="4172288" y="461284"/>
                  <a:pt x="4182364" y="462982"/>
                  <a:pt x="4191139" y="461397"/>
                </a:cubicBezTo>
                <a:cubicBezTo>
                  <a:pt x="4175401" y="473738"/>
                  <a:pt x="4159550" y="473171"/>
                  <a:pt x="4136340" y="466605"/>
                </a:cubicBezTo>
                <a:lnTo>
                  <a:pt x="4136340" y="465926"/>
                </a:lnTo>
                <a:cubicBezTo>
                  <a:pt x="4143586" y="460265"/>
                  <a:pt x="4152898" y="459925"/>
                  <a:pt x="4162593" y="460604"/>
                </a:cubicBezTo>
                <a:close/>
                <a:moveTo>
                  <a:pt x="4033909" y="460256"/>
                </a:moveTo>
                <a:cubicBezTo>
                  <a:pt x="4039343" y="459316"/>
                  <a:pt x="4045734" y="470143"/>
                  <a:pt x="4050404" y="470907"/>
                </a:cubicBezTo>
                <a:cubicBezTo>
                  <a:pt x="4046894" y="487324"/>
                  <a:pt x="4029911" y="484947"/>
                  <a:pt x="4028892" y="466265"/>
                </a:cubicBezTo>
                <a:lnTo>
                  <a:pt x="4028892" y="465926"/>
                </a:lnTo>
                <a:cubicBezTo>
                  <a:pt x="4030392" y="462189"/>
                  <a:pt x="4032097" y="460569"/>
                  <a:pt x="4033909" y="460256"/>
                </a:cubicBezTo>
                <a:close/>
                <a:moveTo>
                  <a:pt x="3199639" y="453687"/>
                </a:moveTo>
                <a:lnTo>
                  <a:pt x="3193078" y="461961"/>
                </a:lnTo>
                <a:cubicBezTo>
                  <a:pt x="3190148" y="463051"/>
                  <a:pt x="3186864" y="462683"/>
                  <a:pt x="3183581" y="462513"/>
                </a:cubicBezTo>
                <a:cubicBezTo>
                  <a:pt x="3185619" y="459003"/>
                  <a:pt x="3188308" y="457475"/>
                  <a:pt x="3191195" y="456470"/>
                </a:cubicBezTo>
                <a:close/>
                <a:moveTo>
                  <a:pt x="3200451" y="452663"/>
                </a:moveTo>
                <a:lnTo>
                  <a:pt x="3199998" y="453569"/>
                </a:lnTo>
                <a:lnTo>
                  <a:pt x="3199639" y="453687"/>
                </a:lnTo>
                <a:close/>
                <a:moveTo>
                  <a:pt x="3997094" y="451445"/>
                </a:moveTo>
                <a:lnTo>
                  <a:pt x="3986603" y="460336"/>
                </a:lnTo>
                <a:cubicBezTo>
                  <a:pt x="3982159" y="461453"/>
                  <a:pt x="3977149" y="461114"/>
                  <a:pt x="3972167" y="460944"/>
                </a:cubicBezTo>
                <a:cubicBezTo>
                  <a:pt x="3975507" y="457151"/>
                  <a:pt x="3979696" y="455481"/>
                  <a:pt x="3984140" y="454391"/>
                </a:cubicBezTo>
                <a:close/>
                <a:moveTo>
                  <a:pt x="3997642" y="450981"/>
                </a:moveTo>
                <a:lnTo>
                  <a:pt x="3997642" y="451320"/>
                </a:lnTo>
                <a:lnTo>
                  <a:pt x="3997094" y="451445"/>
                </a:lnTo>
                <a:close/>
                <a:moveTo>
                  <a:pt x="3242989" y="430874"/>
                </a:moveTo>
                <a:lnTo>
                  <a:pt x="3206452" y="452776"/>
                </a:lnTo>
                <a:cubicBezTo>
                  <a:pt x="3211631" y="446662"/>
                  <a:pt x="3217793" y="441543"/>
                  <a:pt x="3224632" y="437597"/>
                </a:cubicBezTo>
                <a:close/>
                <a:moveTo>
                  <a:pt x="3246872" y="428547"/>
                </a:moveTo>
                <a:lnTo>
                  <a:pt x="3246872" y="429452"/>
                </a:lnTo>
                <a:lnTo>
                  <a:pt x="3242989" y="430874"/>
                </a:lnTo>
                <a:close/>
                <a:moveTo>
                  <a:pt x="4068066" y="426751"/>
                </a:moveTo>
                <a:lnTo>
                  <a:pt x="4068066" y="426977"/>
                </a:lnTo>
                <a:cubicBezTo>
                  <a:pt x="4049482" y="438753"/>
                  <a:pt x="4028923" y="447076"/>
                  <a:pt x="4007379" y="451546"/>
                </a:cubicBezTo>
                <a:cubicBezTo>
                  <a:pt x="4025042" y="435582"/>
                  <a:pt x="4046441" y="431280"/>
                  <a:pt x="4068066" y="426751"/>
                </a:cubicBezTo>
                <a:close/>
                <a:moveTo>
                  <a:pt x="3466569" y="417693"/>
                </a:moveTo>
                <a:lnTo>
                  <a:pt x="3460975" y="456739"/>
                </a:lnTo>
                <a:cubicBezTo>
                  <a:pt x="3458843" y="445321"/>
                  <a:pt x="3458121" y="433686"/>
                  <a:pt x="3458824" y="422093"/>
                </a:cubicBezTo>
                <a:cubicBezTo>
                  <a:pt x="3460353" y="422319"/>
                  <a:pt x="3461343" y="420281"/>
                  <a:pt x="3462433" y="418653"/>
                </a:cubicBezTo>
                <a:close/>
                <a:moveTo>
                  <a:pt x="3466636" y="417224"/>
                </a:moveTo>
                <a:lnTo>
                  <a:pt x="3466636" y="417677"/>
                </a:lnTo>
                <a:lnTo>
                  <a:pt x="3466569" y="417693"/>
                </a:lnTo>
                <a:close/>
                <a:moveTo>
                  <a:pt x="4400940" y="414183"/>
                </a:moveTo>
                <a:cubicBezTo>
                  <a:pt x="4397083" y="427100"/>
                  <a:pt x="4394318" y="440318"/>
                  <a:pt x="4392674" y="453698"/>
                </a:cubicBezTo>
                <a:cubicBezTo>
                  <a:pt x="4389381" y="442463"/>
                  <a:pt x="4388154" y="430724"/>
                  <a:pt x="4389051" y="419052"/>
                </a:cubicBezTo>
                <a:cubicBezTo>
                  <a:pt x="4393693" y="418825"/>
                  <a:pt x="4394939" y="410220"/>
                  <a:pt x="4400940" y="414183"/>
                </a:cubicBezTo>
                <a:close/>
                <a:moveTo>
                  <a:pt x="3464258" y="387446"/>
                </a:moveTo>
                <a:cubicBezTo>
                  <a:pt x="3444671" y="446775"/>
                  <a:pt x="3425989" y="448813"/>
                  <a:pt x="3396325" y="461041"/>
                </a:cubicBezTo>
                <a:cubicBezTo>
                  <a:pt x="3389985" y="415752"/>
                  <a:pt x="3374360" y="439303"/>
                  <a:pt x="3360774" y="415752"/>
                </a:cubicBezTo>
                <a:cubicBezTo>
                  <a:pt x="3371643" y="409978"/>
                  <a:pt x="3383305" y="415639"/>
                  <a:pt x="3397005" y="411223"/>
                </a:cubicBezTo>
                <a:cubicBezTo>
                  <a:pt x="3397684" y="399335"/>
                  <a:pt x="3391004" y="413941"/>
                  <a:pt x="3393268" y="396278"/>
                </a:cubicBezTo>
                <a:cubicBezTo>
                  <a:pt x="3412742" y="433189"/>
                  <a:pt x="3445350" y="413828"/>
                  <a:pt x="3464258" y="387446"/>
                </a:cubicBezTo>
                <a:close/>
                <a:moveTo>
                  <a:pt x="4396750" y="384405"/>
                </a:moveTo>
                <a:cubicBezTo>
                  <a:pt x="4367992" y="443734"/>
                  <a:pt x="4340139" y="445772"/>
                  <a:pt x="4294850" y="458000"/>
                </a:cubicBezTo>
                <a:cubicBezTo>
                  <a:pt x="4284774" y="412712"/>
                  <a:pt x="4261450" y="436148"/>
                  <a:pt x="4240391" y="412712"/>
                </a:cubicBezTo>
                <a:cubicBezTo>
                  <a:pt x="4256808" y="406824"/>
                  <a:pt x="4274697" y="412485"/>
                  <a:pt x="4295190" y="407956"/>
                </a:cubicBezTo>
                <a:cubicBezTo>
                  <a:pt x="4296096" y="396180"/>
                  <a:pt x="4286246" y="410787"/>
                  <a:pt x="4289416" y="393124"/>
                </a:cubicBezTo>
                <a:cubicBezTo>
                  <a:pt x="4319420" y="429468"/>
                  <a:pt x="4368445" y="410107"/>
                  <a:pt x="4396750" y="384405"/>
                </a:cubicBezTo>
                <a:close/>
                <a:moveTo>
                  <a:pt x="1183964" y="382691"/>
                </a:moveTo>
                <a:cubicBezTo>
                  <a:pt x="1185096" y="412582"/>
                  <a:pt x="1162225" y="390957"/>
                  <a:pt x="1155658" y="408393"/>
                </a:cubicBezTo>
                <a:cubicBezTo>
                  <a:pt x="1154866" y="403638"/>
                  <a:pt x="1158149" y="403977"/>
                  <a:pt x="1160074" y="402505"/>
                </a:cubicBezTo>
                <a:cubicBezTo>
                  <a:pt x="1144449" y="401147"/>
                  <a:pt x="1127579" y="402505"/>
                  <a:pt x="1110369" y="401826"/>
                </a:cubicBezTo>
                <a:cubicBezTo>
                  <a:pt x="1092963" y="402437"/>
                  <a:pt x="1075571" y="400258"/>
                  <a:pt x="1058853" y="395372"/>
                </a:cubicBezTo>
                <a:lnTo>
                  <a:pt x="1058853" y="394693"/>
                </a:lnTo>
                <a:cubicBezTo>
                  <a:pt x="1074591" y="385975"/>
                  <a:pt x="1096669" y="385862"/>
                  <a:pt x="1119427" y="386767"/>
                </a:cubicBezTo>
                <a:cubicBezTo>
                  <a:pt x="1141020" y="388852"/>
                  <a:pt x="1162805" y="387476"/>
                  <a:pt x="1183964" y="382691"/>
                </a:cubicBezTo>
                <a:close/>
                <a:moveTo>
                  <a:pt x="812340" y="373945"/>
                </a:moveTo>
                <a:cubicBezTo>
                  <a:pt x="819983" y="374992"/>
                  <a:pt x="827993" y="377653"/>
                  <a:pt x="834334" y="376690"/>
                </a:cubicBezTo>
                <a:cubicBezTo>
                  <a:pt x="828220" y="392202"/>
                  <a:pt x="806141" y="381786"/>
                  <a:pt x="792555" y="380880"/>
                </a:cubicBezTo>
                <a:cubicBezTo>
                  <a:pt x="797423" y="373464"/>
                  <a:pt x="804698" y="372898"/>
                  <a:pt x="812340" y="373945"/>
                </a:cubicBezTo>
                <a:close/>
                <a:moveTo>
                  <a:pt x="1296247" y="371391"/>
                </a:moveTo>
                <a:lnTo>
                  <a:pt x="1275938" y="379109"/>
                </a:lnTo>
                <a:cubicBezTo>
                  <a:pt x="1250171" y="384623"/>
                  <a:pt x="1215949" y="383626"/>
                  <a:pt x="1194720" y="395938"/>
                </a:cubicBezTo>
                <a:cubicBezTo>
                  <a:pt x="1196871" y="386541"/>
                  <a:pt x="1194720" y="384616"/>
                  <a:pt x="1187587" y="387107"/>
                </a:cubicBezTo>
                <a:cubicBezTo>
                  <a:pt x="1206183" y="374370"/>
                  <a:pt x="1242550" y="372204"/>
                  <a:pt x="1271942" y="371679"/>
                </a:cubicBezTo>
                <a:close/>
                <a:moveTo>
                  <a:pt x="1298092" y="370690"/>
                </a:moveTo>
                <a:lnTo>
                  <a:pt x="1298092" y="371369"/>
                </a:lnTo>
                <a:lnTo>
                  <a:pt x="1296247" y="371391"/>
                </a:lnTo>
                <a:close/>
                <a:moveTo>
                  <a:pt x="1033378" y="369558"/>
                </a:moveTo>
                <a:lnTo>
                  <a:pt x="1035756" y="384163"/>
                </a:lnTo>
                <a:cubicBezTo>
                  <a:pt x="1031680" y="386767"/>
                  <a:pt x="1030208" y="381219"/>
                  <a:pt x="1028963" y="375219"/>
                </a:cubicBezTo>
                <a:cubicBezTo>
                  <a:pt x="1027264" y="378162"/>
                  <a:pt x="1025566" y="381106"/>
                  <a:pt x="1021943" y="381446"/>
                </a:cubicBezTo>
                <a:cubicBezTo>
                  <a:pt x="1020697" y="370690"/>
                  <a:pt x="1026811" y="369897"/>
                  <a:pt x="1033378" y="369558"/>
                </a:cubicBezTo>
                <a:close/>
                <a:moveTo>
                  <a:pt x="1369130" y="361503"/>
                </a:moveTo>
                <a:cubicBezTo>
                  <a:pt x="1370986" y="361922"/>
                  <a:pt x="1371772" y="363189"/>
                  <a:pt x="1370781" y="365821"/>
                </a:cubicBezTo>
                <a:lnTo>
                  <a:pt x="1338173" y="372615"/>
                </a:lnTo>
                <a:cubicBezTo>
                  <a:pt x="1338173" y="366727"/>
                  <a:pt x="1340437" y="359255"/>
                  <a:pt x="1342588" y="366614"/>
                </a:cubicBezTo>
                <a:cubicBezTo>
                  <a:pt x="1348363" y="366614"/>
                  <a:pt x="1363563" y="360245"/>
                  <a:pt x="1369130" y="361503"/>
                </a:cubicBezTo>
                <a:close/>
                <a:moveTo>
                  <a:pt x="1214164" y="340196"/>
                </a:moveTo>
                <a:cubicBezTo>
                  <a:pt x="1217555" y="340742"/>
                  <a:pt x="1220733" y="342384"/>
                  <a:pt x="1223478" y="345555"/>
                </a:cubicBezTo>
                <a:cubicBezTo>
                  <a:pt x="1217138" y="356877"/>
                  <a:pt x="1197437" y="344196"/>
                  <a:pt x="1183737" y="353141"/>
                </a:cubicBezTo>
                <a:cubicBezTo>
                  <a:pt x="1191889" y="346772"/>
                  <a:pt x="1203990" y="338556"/>
                  <a:pt x="1214164" y="340196"/>
                </a:cubicBezTo>
                <a:close/>
                <a:moveTo>
                  <a:pt x="1421618" y="309889"/>
                </a:moveTo>
                <a:cubicBezTo>
                  <a:pt x="1425580" y="310908"/>
                  <a:pt x="1427732" y="317589"/>
                  <a:pt x="1432034" y="317928"/>
                </a:cubicBezTo>
                <a:cubicBezTo>
                  <a:pt x="1433166" y="329251"/>
                  <a:pt x="1418787" y="322797"/>
                  <a:pt x="1413579" y="326873"/>
                </a:cubicBezTo>
                <a:cubicBezTo>
                  <a:pt x="1412333" y="317022"/>
                  <a:pt x="1425694" y="323363"/>
                  <a:pt x="1421618" y="310116"/>
                </a:cubicBezTo>
                <a:close/>
                <a:moveTo>
                  <a:pt x="2094737" y="193865"/>
                </a:moveTo>
                <a:cubicBezTo>
                  <a:pt x="2078900" y="193327"/>
                  <a:pt x="2056907" y="195365"/>
                  <a:pt x="2059285" y="202215"/>
                </a:cubicBezTo>
                <a:cubicBezTo>
                  <a:pt x="2073664" y="195648"/>
                  <a:pt x="2084307" y="201649"/>
                  <a:pt x="2093365" y="200517"/>
                </a:cubicBezTo>
                <a:lnTo>
                  <a:pt x="2093251" y="200970"/>
                </a:lnTo>
                <a:cubicBezTo>
                  <a:pt x="2120255" y="197516"/>
                  <a:pt x="2110574" y="194403"/>
                  <a:pt x="2094737" y="193865"/>
                </a:cubicBezTo>
                <a:close/>
                <a:moveTo>
                  <a:pt x="3085375" y="188671"/>
                </a:moveTo>
                <a:cubicBezTo>
                  <a:pt x="3093484" y="191515"/>
                  <a:pt x="3100986" y="196950"/>
                  <a:pt x="3103533" y="202668"/>
                </a:cubicBezTo>
                <a:cubicBezTo>
                  <a:pt x="3096060" y="213764"/>
                  <a:pt x="3073982" y="201423"/>
                  <a:pt x="3063565" y="190666"/>
                </a:cubicBezTo>
                <a:lnTo>
                  <a:pt x="3063565" y="190214"/>
                </a:lnTo>
                <a:cubicBezTo>
                  <a:pt x="3068547" y="185571"/>
                  <a:pt x="3077265" y="185826"/>
                  <a:pt x="3085375" y="188671"/>
                </a:cubicBezTo>
                <a:close/>
                <a:moveTo>
                  <a:pt x="3034313" y="185486"/>
                </a:moveTo>
                <a:cubicBezTo>
                  <a:pt x="3037275" y="185586"/>
                  <a:pt x="3040470" y="189477"/>
                  <a:pt x="3038421" y="189067"/>
                </a:cubicBezTo>
                <a:lnTo>
                  <a:pt x="3033721" y="186100"/>
                </a:lnTo>
                <a:close/>
                <a:moveTo>
                  <a:pt x="2210691" y="181722"/>
                </a:moveTo>
                <a:cubicBezTo>
                  <a:pt x="2206644" y="179854"/>
                  <a:pt x="2194076" y="181609"/>
                  <a:pt x="2180093" y="190893"/>
                </a:cubicBezTo>
                <a:cubicBezTo>
                  <a:pt x="2183942" y="190553"/>
                  <a:pt x="2188924" y="188062"/>
                  <a:pt x="2190283" y="193837"/>
                </a:cubicBezTo>
                <a:lnTo>
                  <a:pt x="2190170" y="194289"/>
                </a:lnTo>
                <a:cubicBezTo>
                  <a:pt x="2210267" y="189081"/>
                  <a:pt x="2214739" y="183590"/>
                  <a:pt x="2210691" y="181722"/>
                </a:cubicBezTo>
                <a:close/>
                <a:moveTo>
                  <a:pt x="2309930" y="171815"/>
                </a:moveTo>
                <a:cubicBezTo>
                  <a:pt x="2301721" y="173145"/>
                  <a:pt x="2295239" y="175381"/>
                  <a:pt x="2296032" y="176853"/>
                </a:cubicBezTo>
                <a:lnTo>
                  <a:pt x="2295919" y="177306"/>
                </a:lnTo>
                <a:cubicBezTo>
                  <a:pt x="2299882" y="184666"/>
                  <a:pt x="2323658" y="180816"/>
                  <a:pt x="2334188" y="172211"/>
                </a:cubicBezTo>
                <a:cubicBezTo>
                  <a:pt x="2328074" y="170060"/>
                  <a:pt x="2318139" y="170485"/>
                  <a:pt x="2309930" y="171815"/>
                </a:cubicBezTo>
                <a:close/>
                <a:moveTo>
                  <a:pt x="2197189" y="156926"/>
                </a:moveTo>
                <a:cubicBezTo>
                  <a:pt x="2194925" y="163380"/>
                  <a:pt x="2188500" y="164993"/>
                  <a:pt x="2181268" y="165630"/>
                </a:cubicBezTo>
                <a:lnTo>
                  <a:pt x="2168954" y="167317"/>
                </a:lnTo>
                <a:lnTo>
                  <a:pt x="2163779" y="166534"/>
                </a:lnTo>
                <a:lnTo>
                  <a:pt x="2176343" y="159955"/>
                </a:lnTo>
                <a:cubicBezTo>
                  <a:pt x="2183575" y="159332"/>
                  <a:pt x="2191642" y="159587"/>
                  <a:pt x="2197189" y="156926"/>
                </a:cubicBezTo>
                <a:close/>
                <a:moveTo>
                  <a:pt x="2230477" y="121941"/>
                </a:moveTo>
                <a:cubicBezTo>
                  <a:pt x="2223457" y="134395"/>
                  <a:pt x="2207153" y="136206"/>
                  <a:pt x="2191189" y="138471"/>
                </a:cubicBezTo>
                <a:cubicBezTo>
                  <a:pt x="2200246" y="128847"/>
                  <a:pt x="2216664" y="127149"/>
                  <a:pt x="2230477" y="121941"/>
                </a:cubicBezTo>
                <a:close/>
                <a:moveTo>
                  <a:pt x="2289841" y="121808"/>
                </a:moveTo>
                <a:cubicBezTo>
                  <a:pt x="2298587" y="119499"/>
                  <a:pt x="2310836" y="128734"/>
                  <a:pt x="2318563" y="128734"/>
                </a:cubicBezTo>
                <a:cubicBezTo>
                  <a:pt x="2315935" y="136436"/>
                  <a:pt x="2308699" y="141612"/>
                  <a:pt x="2300561" y="141612"/>
                </a:cubicBezTo>
                <a:cubicBezTo>
                  <a:pt x="2292424" y="141612"/>
                  <a:pt x="2285187" y="136436"/>
                  <a:pt x="2282559" y="128734"/>
                </a:cubicBezTo>
                <a:cubicBezTo>
                  <a:pt x="2284399" y="124629"/>
                  <a:pt x="2286925" y="122577"/>
                  <a:pt x="2289841" y="121808"/>
                </a:cubicBezTo>
                <a:close/>
                <a:moveTo>
                  <a:pt x="2460921" y="105855"/>
                </a:moveTo>
                <a:lnTo>
                  <a:pt x="2459865" y="106089"/>
                </a:lnTo>
                <a:lnTo>
                  <a:pt x="2459865" y="105863"/>
                </a:lnTo>
                <a:close/>
                <a:moveTo>
                  <a:pt x="2552141" y="92729"/>
                </a:moveTo>
                <a:cubicBezTo>
                  <a:pt x="2539347" y="99636"/>
                  <a:pt x="2526241" y="103598"/>
                  <a:pt x="2511352" y="105495"/>
                </a:cubicBezTo>
                <a:lnTo>
                  <a:pt x="2460921" y="105855"/>
                </a:lnTo>
                <a:lnTo>
                  <a:pt x="2503413" y="96437"/>
                </a:lnTo>
                <a:cubicBezTo>
                  <a:pt x="2519958" y="95560"/>
                  <a:pt x="2537366" y="95673"/>
                  <a:pt x="2552141" y="92729"/>
                </a:cubicBezTo>
                <a:close/>
                <a:moveTo>
                  <a:pt x="2341548" y="80727"/>
                </a:moveTo>
                <a:cubicBezTo>
                  <a:pt x="2326789" y="89182"/>
                  <a:pt x="2311289" y="96269"/>
                  <a:pt x="2295240" y="101900"/>
                </a:cubicBezTo>
                <a:cubicBezTo>
                  <a:pt x="2278823" y="107901"/>
                  <a:pt x="2262519" y="113788"/>
                  <a:pt x="2245875" y="119223"/>
                </a:cubicBezTo>
                <a:cubicBezTo>
                  <a:pt x="2259180" y="109134"/>
                  <a:pt x="2273959" y="101152"/>
                  <a:pt x="2289692" y="95560"/>
                </a:cubicBezTo>
                <a:cubicBezTo>
                  <a:pt x="2306222" y="90578"/>
                  <a:pt x="2323885" y="85370"/>
                  <a:pt x="2341548" y="80727"/>
                </a:cubicBezTo>
                <a:close/>
                <a:moveTo>
                  <a:pt x="2970157" y="66235"/>
                </a:moveTo>
                <a:cubicBezTo>
                  <a:pt x="2961099" y="81860"/>
                  <a:pt x="2941738" y="81973"/>
                  <a:pt x="2927586" y="90125"/>
                </a:cubicBezTo>
                <a:cubicBezTo>
                  <a:pt x="2948192" y="94767"/>
                  <a:pt x="2990198" y="88653"/>
                  <a:pt x="3018729" y="88993"/>
                </a:cubicBezTo>
                <a:cubicBezTo>
                  <a:pt x="3007282" y="94181"/>
                  <a:pt x="2995025" y="97360"/>
                  <a:pt x="2982498" y="98390"/>
                </a:cubicBezTo>
                <a:cubicBezTo>
                  <a:pt x="2969251" y="99862"/>
                  <a:pt x="2955212" y="99522"/>
                  <a:pt x="2941172" y="100088"/>
                </a:cubicBezTo>
                <a:cubicBezTo>
                  <a:pt x="2950509" y="115865"/>
                  <a:pt x="2965544" y="127455"/>
                  <a:pt x="2983178" y="132470"/>
                </a:cubicBezTo>
                <a:cubicBezTo>
                  <a:pt x="2999255" y="138471"/>
                  <a:pt x="3015446" y="142547"/>
                  <a:pt x="3025636" y="154095"/>
                </a:cubicBezTo>
                <a:cubicBezTo>
                  <a:pt x="3020201" y="147981"/>
                  <a:pt x="3021107" y="176740"/>
                  <a:pt x="3030731" y="184213"/>
                </a:cubicBezTo>
                <a:lnTo>
                  <a:pt x="3033721" y="186100"/>
                </a:lnTo>
                <a:lnTo>
                  <a:pt x="3030731" y="189195"/>
                </a:lnTo>
                <a:cubicBezTo>
                  <a:pt x="3031863" y="185232"/>
                  <a:pt x="3044544" y="215462"/>
                  <a:pt x="3032656" y="214217"/>
                </a:cubicBezTo>
                <a:cubicBezTo>
                  <a:pt x="3060280" y="223759"/>
                  <a:pt x="3086426" y="237137"/>
                  <a:pt x="3110326" y="253958"/>
                </a:cubicBezTo>
                <a:cubicBezTo>
                  <a:pt x="3084738" y="255769"/>
                  <a:pt x="3023938" y="202894"/>
                  <a:pt x="3006501" y="262223"/>
                </a:cubicBezTo>
                <a:cubicBezTo>
                  <a:pt x="3020088" y="296189"/>
                  <a:pt x="3034807" y="328005"/>
                  <a:pt x="3074435" y="326307"/>
                </a:cubicBezTo>
                <a:cubicBezTo>
                  <a:pt x="3075454" y="335138"/>
                  <a:pt x="3074435" y="346913"/>
                  <a:pt x="3078850" y="351329"/>
                </a:cubicBezTo>
                <a:cubicBezTo>
                  <a:pt x="3077718" y="359481"/>
                  <a:pt x="3065943" y="345328"/>
                  <a:pt x="3056206" y="349970"/>
                </a:cubicBezTo>
                <a:cubicBezTo>
                  <a:pt x="3052696" y="352914"/>
                  <a:pt x="3052017" y="361293"/>
                  <a:pt x="3045903" y="359255"/>
                </a:cubicBezTo>
                <a:cubicBezTo>
                  <a:pt x="3047148" y="374086"/>
                  <a:pt x="3054847" y="379974"/>
                  <a:pt x="3059602" y="389938"/>
                </a:cubicBezTo>
                <a:cubicBezTo>
                  <a:pt x="3052243" y="397071"/>
                  <a:pt x="3034467" y="356764"/>
                  <a:pt x="3030504" y="398090"/>
                </a:cubicBezTo>
                <a:cubicBezTo>
                  <a:pt x="3030504" y="412243"/>
                  <a:pt x="3043071" y="407940"/>
                  <a:pt x="3051790" y="409412"/>
                </a:cubicBezTo>
                <a:cubicBezTo>
                  <a:pt x="3050545" y="420734"/>
                  <a:pt x="3043185" y="419602"/>
                  <a:pt x="3035486" y="418357"/>
                </a:cubicBezTo>
                <a:cubicBezTo>
                  <a:pt x="3036505" y="441680"/>
                  <a:pt x="3043525" y="453002"/>
                  <a:pt x="3032542" y="462966"/>
                </a:cubicBezTo>
                <a:lnTo>
                  <a:pt x="3036884" y="470621"/>
                </a:lnTo>
                <a:lnTo>
                  <a:pt x="3091305" y="483530"/>
                </a:lnTo>
                <a:cubicBezTo>
                  <a:pt x="3115790" y="487790"/>
                  <a:pt x="3140840" y="489177"/>
                  <a:pt x="3166598" y="483346"/>
                </a:cubicBezTo>
                <a:lnTo>
                  <a:pt x="3169713" y="485933"/>
                </a:lnTo>
                <a:lnTo>
                  <a:pt x="3168522" y="487988"/>
                </a:lnTo>
                <a:lnTo>
                  <a:pt x="3172569" y="488305"/>
                </a:lnTo>
                <a:lnTo>
                  <a:pt x="3177971" y="492793"/>
                </a:lnTo>
                <a:cubicBezTo>
                  <a:pt x="3182190" y="494859"/>
                  <a:pt x="3186786" y="495999"/>
                  <a:pt x="3191605" y="496678"/>
                </a:cubicBezTo>
                <a:lnTo>
                  <a:pt x="3191894" y="496700"/>
                </a:lnTo>
                <a:lnTo>
                  <a:pt x="3188330" y="495250"/>
                </a:lnTo>
                <a:lnTo>
                  <a:pt x="3188330" y="494797"/>
                </a:lnTo>
                <a:cubicBezTo>
                  <a:pt x="3194557" y="491712"/>
                  <a:pt x="3201740" y="491026"/>
                  <a:pt x="3209430" y="491655"/>
                </a:cubicBezTo>
                <a:lnTo>
                  <a:pt x="3244590" y="499419"/>
                </a:lnTo>
                <a:lnTo>
                  <a:pt x="3277423" y="500069"/>
                </a:lnTo>
                <a:cubicBezTo>
                  <a:pt x="3332497" y="494874"/>
                  <a:pt x="3386758" y="474090"/>
                  <a:pt x="3443312" y="467382"/>
                </a:cubicBezTo>
                <a:cubicBezTo>
                  <a:pt x="3442633" y="473496"/>
                  <a:pt x="3441501" y="477458"/>
                  <a:pt x="3439237" y="477232"/>
                </a:cubicBezTo>
                <a:cubicBezTo>
                  <a:pt x="3443341" y="481195"/>
                  <a:pt x="3447410" y="482200"/>
                  <a:pt x="3451433" y="481343"/>
                </a:cubicBezTo>
                <a:lnTo>
                  <a:pt x="3455872" y="478716"/>
                </a:lnTo>
                <a:lnTo>
                  <a:pt x="3455988" y="477701"/>
                </a:lnTo>
                <a:lnTo>
                  <a:pt x="3455988" y="477248"/>
                </a:lnTo>
                <a:lnTo>
                  <a:pt x="3456580" y="478297"/>
                </a:lnTo>
                <a:lnTo>
                  <a:pt x="3463354" y="474288"/>
                </a:lnTo>
                <a:cubicBezTo>
                  <a:pt x="3471194" y="467325"/>
                  <a:pt x="3478808" y="457305"/>
                  <a:pt x="3486111" y="453002"/>
                </a:cubicBezTo>
                <a:cubicBezTo>
                  <a:pt x="3482828" y="469306"/>
                  <a:pt x="3475582" y="469533"/>
                  <a:pt x="3470260" y="477685"/>
                </a:cubicBezTo>
                <a:cubicBezTo>
                  <a:pt x="3478072" y="483006"/>
                  <a:pt x="3493471" y="474401"/>
                  <a:pt x="3504227" y="473156"/>
                </a:cubicBezTo>
                <a:cubicBezTo>
                  <a:pt x="3497351" y="482456"/>
                  <a:pt x="3486216" y="487618"/>
                  <a:pt x="3474675" y="486856"/>
                </a:cubicBezTo>
                <a:cubicBezTo>
                  <a:pt x="3476515" y="496168"/>
                  <a:pt x="3478928" y="502579"/>
                  <a:pt x="3481634" y="507302"/>
                </a:cubicBezTo>
                <a:lnTo>
                  <a:pt x="3487432" y="514153"/>
                </a:lnTo>
                <a:lnTo>
                  <a:pt x="3493184" y="512966"/>
                </a:lnTo>
                <a:cubicBezTo>
                  <a:pt x="3501964" y="509686"/>
                  <a:pt x="3510392" y="504506"/>
                  <a:pt x="3518374" y="495929"/>
                </a:cubicBezTo>
                <a:cubicBezTo>
                  <a:pt x="3515770" y="504195"/>
                  <a:pt x="3513505" y="513139"/>
                  <a:pt x="3508750" y="515857"/>
                </a:cubicBezTo>
                <a:cubicBezTo>
                  <a:pt x="3559360" y="528651"/>
                  <a:pt x="3594459" y="504534"/>
                  <a:pt x="3633294" y="510195"/>
                </a:cubicBezTo>
                <a:cubicBezTo>
                  <a:pt x="3633294" y="498873"/>
                  <a:pt x="3628312" y="499553"/>
                  <a:pt x="3623444" y="500345"/>
                </a:cubicBezTo>
                <a:cubicBezTo>
                  <a:pt x="3619254" y="488570"/>
                  <a:pt x="3642464" y="504761"/>
                  <a:pt x="3643710" y="491401"/>
                </a:cubicBezTo>
                <a:cubicBezTo>
                  <a:pt x="3639521" y="534652"/>
                  <a:pt x="3704057" y="498081"/>
                  <a:pt x="3720022" y="520952"/>
                </a:cubicBezTo>
                <a:cubicBezTo>
                  <a:pt x="3711417" y="501817"/>
                  <a:pt x="3727947" y="520160"/>
                  <a:pt x="3733721" y="510988"/>
                </a:cubicBezTo>
                <a:cubicBezTo>
                  <a:pt x="3728626" y="523669"/>
                  <a:pt x="3736439" y="520839"/>
                  <a:pt x="3741534" y="520952"/>
                </a:cubicBezTo>
                <a:cubicBezTo>
                  <a:pt x="3727155" y="491740"/>
                  <a:pt x="3780595" y="524575"/>
                  <a:pt x="3804032" y="515857"/>
                </a:cubicBezTo>
                <a:cubicBezTo>
                  <a:pt x="3757611" y="497175"/>
                  <a:pt x="3734174" y="493778"/>
                  <a:pt x="3690810" y="501138"/>
                </a:cubicBezTo>
                <a:cubicBezTo>
                  <a:pt x="3690810" y="483815"/>
                  <a:pt x="3702132" y="499100"/>
                  <a:pt x="3710284" y="486192"/>
                </a:cubicBezTo>
                <a:cubicBezTo>
                  <a:pt x="3708473" y="477474"/>
                  <a:pt x="3703378" y="477248"/>
                  <a:pt x="3700434" y="471361"/>
                </a:cubicBezTo>
                <a:cubicBezTo>
                  <a:pt x="3711190" y="454037"/>
                  <a:pt x="3714700" y="498081"/>
                  <a:pt x="3727947" y="491061"/>
                </a:cubicBezTo>
                <a:cubicBezTo>
                  <a:pt x="3726588" y="484494"/>
                  <a:pt x="3723645" y="481890"/>
                  <a:pt x="3720022" y="481210"/>
                </a:cubicBezTo>
                <a:cubicBezTo>
                  <a:pt x="3721266" y="476229"/>
                  <a:pt x="3724550" y="476003"/>
                  <a:pt x="3723871" y="466265"/>
                </a:cubicBezTo>
                <a:cubicBezTo>
                  <a:pt x="3795314" y="477587"/>
                  <a:pt x="3869362" y="493325"/>
                  <a:pt x="3946806" y="480984"/>
                </a:cubicBezTo>
                <a:lnTo>
                  <a:pt x="3952100" y="483808"/>
                </a:lnTo>
                <a:lnTo>
                  <a:pt x="3950655" y="485513"/>
                </a:lnTo>
                <a:lnTo>
                  <a:pt x="3950655" y="485966"/>
                </a:lnTo>
                <a:lnTo>
                  <a:pt x="3956636" y="486228"/>
                </a:lnTo>
                <a:lnTo>
                  <a:pt x="3964199" y="490264"/>
                </a:lnTo>
                <a:cubicBezTo>
                  <a:pt x="3983475" y="496297"/>
                  <a:pt x="4007719" y="494005"/>
                  <a:pt x="4030816" y="496043"/>
                </a:cubicBezTo>
                <a:cubicBezTo>
                  <a:pt x="4144038" y="506346"/>
                  <a:pt x="4251373" y="472379"/>
                  <a:pt x="4365388" y="463208"/>
                </a:cubicBezTo>
                <a:cubicBezTo>
                  <a:pt x="4364482" y="469322"/>
                  <a:pt x="4362783" y="473398"/>
                  <a:pt x="4359387" y="473059"/>
                </a:cubicBezTo>
                <a:cubicBezTo>
                  <a:pt x="4384296" y="488910"/>
                  <a:pt x="4407959" y="457434"/>
                  <a:pt x="4430037" y="448829"/>
                </a:cubicBezTo>
                <a:cubicBezTo>
                  <a:pt x="4425282" y="465133"/>
                  <a:pt x="4414299" y="465359"/>
                  <a:pt x="4406374" y="473512"/>
                </a:cubicBezTo>
                <a:cubicBezTo>
                  <a:pt x="4417696" y="478833"/>
                  <a:pt x="4441473" y="470228"/>
                  <a:pt x="4457210" y="468982"/>
                </a:cubicBezTo>
                <a:cubicBezTo>
                  <a:pt x="4445202" y="479133"/>
                  <a:pt x="4429773" y="484317"/>
                  <a:pt x="4414072" y="483475"/>
                </a:cubicBezTo>
                <a:cubicBezTo>
                  <a:pt x="4425395" y="520725"/>
                  <a:pt x="4450417" y="511667"/>
                  <a:pt x="4462418" y="533633"/>
                </a:cubicBezTo>
                <a:cubicBezTo>
                  <a:pt x="4459248" y="527745"/>
                  <a:pt x="4460267" y="556277"/>
                  <a:pt x="4466042" y="563410"/>
                </a:cubicBezTo>
                <a:lnTo>
                  <a:pt x="4467733" y="565064"/>
                </a:lnTo>
                <a:lnTo>
                  <a:pt x="4466042" y="568392"/>
                </a:lnTo>
                <a:cubicBezTo>
                  <a:pt x="4466608" y="564429"/>
                  <a:pt x="4474647" y="593754"/>
                  <a:pt x="4467740" y="593188"/>
                </a:cubicBezTo>
                <a:cubicBezTo>
                  <a:pt x="4485147" y="602132"/>
                  <a:pt x="4500856" y="614049"/>
                  <a:pt x="4514161" y="628399"/>
                </a:cubicBezTo>
                <a:cubicBezTo>
                  <a:pt x="4499103" y="631796"/>
                  <a:pt x="4462532" y="582544"/>
                  <a:pt x="4453587" y="642665"/>
                </a:cubicBezTo>
                <a:cubicBezTo>
                  <a:pt x="4462305" y="675953"/>
                  <a:pt x="4472042" y="706749"/>
                  <a:pt x="4495819" y="702787"/>
                </a:cubicBezTo>
                <a:cubicBezTo>
                  <a:pt x="4495799" y="711185"/>
                  <a:pt x="4497020" y="719541"/>
                  <a:pt x="4499443" y="727582"/>
                </a:cubicBezTo>
                <a:cubicBezTo>
                  <a:pt x="4499443" y="735735"/>
                  <a:pt x="4491404" y="722260"/>
                  <a:pt x="4485855" y="727582"/>
                </a:cubicBezTo>
                <a:cubicBezTo>
                  <a:pt x="4483817" y="730753"/>
                  <a:pt x="4483704" y="738905"/>
                  <a:pt x="4479855" y="737433"/>
                </a:cubicBezTo>
                <a:cubicBezTo>
                  <a:pt x="4481327" y="747844"/>
                  <a:pt x="4484502" y="757943"/>
                  <a:pt x="4489252" y="767324"/>
                </a:cubicBezTo>
                <a:cubicBezTo>
                  <a:pt x="4484950" y="774909"/>
                  <a:pt x="4472835" y="735735"/>
                  <a:pt x="4471703" y="777174"/>
                </a:cubicBezTo>
                <a:cubicBezTo>
                  <a:pt x="4471703" y="791326"/>
                  <a:pt x="4479741" y="786232"/>
                  <a:pt x="4485176" y="787137"/>
                </a:cubicBezTo>
                <a:cubicBezTo>
                  <a:pt x="4485176" y="798459"/>
                  <a:pt x="4480194" y="797780"/>
                  <a:pt x="4475326" y="796988"/>
                </a:cubicBezTo>
                <a:cubicBezTo>
                  <a:pt x="4476684" y="819632"/>
                  <a:pt x="4481441" y="830954"/>
                  <a:pt x="4475326" y="841597"/>
                </a:cubicBezTo>
                <a:cubicBezTo>
                  <a:pt x="4485290" y="869563"/>
                  <a:pt x="4487554" y="863562"/>
                  <a:pt x="4497970" y="881564"/>
                </a:cubicBezTo>
                <a:cubicBezTo>
                  <a:pt x="4494914" y="891868"/>
                  <a:pt x="4484950" y="878960"/>
                  <a:pt x="4480534" y="876470"/>
                </a:cubicBezTo>
                <a:cubicBezTo>
                  <a:pt x="4478496" y="881224"/>
                  <a:pt x="4476571" y="886206"/>
                  <a:pt x="4474533" y="891301"/>
                </a:cubicBezTo>
                <a:cubicBezTo>
                  <a:pt x="4478043" y="906813"/>
                  <a:pt x="4490158" y="886546"/>
                  <a:pt x="4491969" y="896510"/>
                </a:cubicBezTo>
                <a:cubicBezTo>
                  <a:pt x="4491969" y="903529"/>
                  <a:pt x="4491969" y="910550"/>
                  <a:pt x="4493782" y="911342"/>
                </a:cubicBezTo>
                <a:cubicBezTo>
                  <a:pt x="4489026" y="921192"/>
                  <a:pt x="4481326" y="897302"/>
                  <a:pt x="4472495" y="901152"/>
                </a:cubicBezTo>
                <a:cubicBezTo>
                  <a:pt x="4472495" y="907832"/>
                  <a:pt x="4480534" y="910550"/>
                  <a:pt x="4472495" y="911115"/>
                </a:cubicBezTo>
                <a:cubicBezTo>
                  <a:pt x="4474986" y="920853"/>
                  <a:pt x="4483817" y="913946"/>
                  <a:pt x="4487893" y="921192"/>
                </a:cubicBezTo>
                <a:cubicBezTo>
                  <a:pt x="4481974" y="926692"/>
                  <a:pt x="4474421" y="930111"/>
                  <a:pt x="4466381" y="930930"/>
                </a:cubicBezTo>
                <a:cubicBezTo>
                  <a:pt x="4464909" y="944176"/>
                  <a:pt x="4470344" y="940553"/>
                  <a:pt x="4472042" y="945875"/>
                </a:cubicBezTo>
                <a:cubicBezTo>
                  <a:pt x="4476345" y="946780"/>
                  <a:pt x="4478270" y="941912"/>
                  <a:pt x="4478043" y="931042"/>
                </a:cubicBezTo>
                <a:cubicBezTo>
                  <a:pt x="4484836" y="945195"/>
                  <a:pt x="4486082" y="963197"/>
                  <a:pt x="4493215" y="965915"/>
                </a:cubicBezTo>
                <a:cubicBezTo>
                  <a:pt x="4496498" y="979275"/>
                  <a:pt x="4484497" y="975425"/>
                  <a:pt x="4491064" y="980860"/>
                </a:cubicBezTo>
                <a:cubicBezTo>
                  <a:pt x="4485176" y="1003505"/>
                  <a:pt x="4457097" y="977237"/>
                  <a:pt x="4450304" y="995239"/>
                </a:cubicBezTo>
                <a:cubicBezTo>
                  <a:pt x="4460267" y="1006562"/>
                  <a:pt x="4472948" y="984823"/>
                  <a:pt x="4484950" y="1005543"/>
                </a:cubicBezTo>
                <a:cubicBezTo>
                  <a:pt x="4478609" y="1021959"/>
                  <a:pt x="4464456" y="1005543"/>
                  <a:pt x="4448152" y="1010185"/>
                </a:cubicBezTo>
                <a:cubicBezTo>
                  <a:pt x="4456551" y="1023605"/>
                  <a:pt x="4461094" y="1039078"/>
                  <a:pt x="4461286" y="1054907"/>
                </a:cubicBezTo>
                <a:cubicBezTo>
                  <a:pt x="4460607" y="1061701"/>
                  <a:pt x="4456418" y="1059097"/>
                  <a:pt x="4453474" y="1059776"/>
                </a:cubicBezTo>
                <a:cubicBezTo>
                  <a:pt x="4456304" y="1088308"/>
                  <a:pt x="4471250" y="1086270"/>
                  <a:pt x="4486082" y="1085024"/>
                </a:cubicBezTo>
                <a:cubicBezTo>
                  <a:pt x="4486082" y="1092044"/>
                  <a:pt x="4486082" y="1099064"/>
                  <a:pt x="4487893" y="1099857"/>
                </a:cubicBezTo>
                <a:cubicBezTo>
                  <a:pt x="4483931" y="1104952"/>
                  <a:pt x="4478949" y="1102008"/>
                  <a:pt x="4470457" y="1104612"/>
                </a:cubicBezTo>
                <a:cubicBezTo>
                  <a:pt x="4470457" y="1115934"/>
                  <a:pt x="4478609" y="1106763"/>
                  <a:pt x="4481779" y="1109707"/>
                </a:cubicBezTo>
                <a:cubicBezTo>
                  <a:pt x="4480760" y="1121029"/>
                  <a:pt x="4472156" y="1111745"/>
                  <a:pt x="4468193" y="1114575"/>
                </a:cubicBezTo>
                <a:lnTo>
                  <a:pt x="4468193" y="1099517"/>
                </a:lnTo>
                <a:lnTo>
                  <a:pt x="4452681" y="1099517"/>
                </a:lnTo>
                <a:cubicBezTo>
                  <a:pt x="4452681" y="1113670"/>
                  <a:pt x="4460720" y="1108688"/>
                  <a:pt x="4466155" y="1109593"/>
                </a:cubicBezTo>
                <a:cubicBezTo>
                  <a:pt x="4463324" y="1144579"/>
                  <a:pt x="4474194" y="1158392"/>
                  <a:pt x="4483138" y="1149448"/>
                </a:cubicBezTo>
                <a:cubicBezTo>
                  <a:pt x="4485176" y="1154090"/>
                  <a:pt x="4483138" y="1167790"/>
                  <a:pt x="4488799" y="1164393"/>
                </a:cubicBezTo>
                <a:cubicBezTo>
                  <a:pt x="4485969" y="1171753"/>
                  <a:pt x="4482459" y="1175036"/>
                  <a:pt x="4490611" y="1174357"/>
                </a:cubicBezTo>
                <a:cubicBezTo>
                  <a:pt x="4490611" y="1179112"/>
                  <a:pt x="4488120" y="1178206"/>
                  <a:pt x="4486648" y="1179339"/>
                </a:cubicBezTo>
                <a:cubicBezTo>
                  <a:pt x="4487327" y="1190661"/>
                  <a:pt x="4496951" y="1179339"/>
                  <a:pt x="4497970" y="1189302"/>
                </a:cubicBezTo>
                <a:cubicBezTo>
                  <a:pt x="4485402" y="1183981"/>
                  <a:pt x="4469665" y="1193152"/>
                  <a:pt x="4457437" y="1198926"/>
                </a:cubicBezTo>
                <a:cubicBezTo>
                  <a:pt x="4461513" y="1212739"/>
                  <a:pt x="4471136" y="1198247"/>
                  <a:pt x="4476684" y="1198926"/>
                </a:cubicBezTo>
                <a:cubicBezTo>
                  <a:pt x="4476684" y="1208324"/>
                  <a:pt x="4470231" y="1202322"/>
                  <a:pt x="4470684" y="1213758"/>
                </a:cubicBezTo>
                <a:cubicBezTo>
                  <a:pt x="4475552" y="1239120"/>
                  <a:pt x="4497630" y="1211947"/>
                  <a:pt x="4503406" y="1224061"/>
                </a:cubicBezTo>
                <a:cubicBezTo>
                  <a:pt x="4525031" y="1228703"/>
                  <a:pt x="4497970" y="1225420"/>
                  <a:pt x="4493669" y="1233911"/>
                </a:cubicBezTo>
                <a:cubicBezTo>
                  <a:pt x="4491432" y="1230828"/>
                  <a:pt x="4487853" y="1229003"/>
                  <a:pt x="4484045" y="1229003"/>
                </a:cubicBezTo>
                <a:cubicBezTo>
                  <a:pt x="4480235" y="1229003"/>
                  <a:pt x="4476657" y="1230828"/>
                  <a:pt x="4474421" y="1233911"/>
                </a:cubicBezTo>
                <a:cubicBezTo>
                  <a:pt x="4474421" y="1242630"/>
                  <a:pt x="4477591" y="1245234"/>
                  <a:pt x="4482007" y="1243875"/>
                </a:cubicBezTo>
                <a:cubicBezTo>
                  <a:pt x="4480308" y="1259726"/>
                  <a:pt x="4467741" y="1238553"/>
                  <a:pt x="4468420" y="1248744"/>
                </a:cubicBezTo>
                <a:cubicBezTo>
                  <a:pt x="4467061" y="1244102"/>
                  <a:pt x="4468420" y="1228703"/>
                  <a:pt x="4458909" y="1233685"/>
                </a:cubicBezTo>
                <a:cubicBezTo>
                  <a:pt x="4463099" y="1252933"/>
                  <a:pt x="4453248" y="1292108"/>
                  <a:pt x="4440907" y="1297995"/>
                </a:cubicBezTo>
                <a:cubicBezTo>
                  <a:pt x="4442492" y="1305466"/>
                  <a:pt x="4447021" y="1305352"/>
                  <a:pt x="4450531" y="1308070"/>
                </a:cubicBezTo>
                <a:cubicBezTo>
                  <a:pt x="4451663" y="1321430"/>
                  <a:pt x="4446455" y="1317580"/>
                  <a:pt x="4444530" y="1322789"/>
                </a:cubicBezTo>
                <a:cubicBezTo>
                  <a:pt x="4452116" y="1350302"/>
                  <a:pt x="4473742" y="1313051"/>
                  <a:pt x="4478497" y="1343055"/>
                </a:cubicBezTo>
                <a:cubicBezTo>
                  <a:pt x="4475213" y="1360944"/>
                  <a:pt x="4444530" y="1346112"/>
                  <a:pt x="4445549" y="1372606"/>
                </a:cubicBezTo>
                <a:cubicBezTo>
                  <a:pt x="4434227" y="1383929"/>
                  <a:pt x="4415545" y="1358001"/>
                  <a:pt x="4401166" y="1382004"/>
                </a:cubicBezTo>
                <a:cubicBezTo>
                  <a:pt x="4426754" y="1390609"/>
                  <a:pt x="4456985" y="1387552"/>
                  <a:pt x="4475893" y="1412574"/>
                </a:cubicBezTo>
                <a:cubicBezTo>
                  <a:pt x="4474421" y="1421405"/>
                  <a:pt x="4472383" y="1413253"/>
                  <a:pt x="4470118" y="1412574"/>
                </a:cubicBezTo>
                <a:cubicBezTo>
                  <a:pt x="4467853" y="1411894"/>
                  <a:pt x="4468420" y="1421631"/>
                  <a:pt x="4468080" y="1427406"/>
                </a:cubicBezTo>
                <a:cubicBezTo>
                  <a:pt x="4453248" y="1425141"/>
                  <a:pt x="4446455" y="1427406"/>
                  <a:pt x="4437397" y="1417329"/>
                </a:cubicBezTo>
                <a:cubicBezTo>
                  <a:pt x="4426868" y="1436916"/>
                  <a:pt x="4409205" y="1437256"/>
                  <a:pt x="4391089" y="1436690"/>
                </a:cubicBezTo>
                <a:cubicBezTo>
                  <a:pt x="4397090" y="1425368"/>
                  <a:pt x="4418942" y="1422311"/>
                  <a:pt x="4431510" y="1422198"/>
                </a:cubicBezTo>
                <a:cubicBezTo>
                  <a:pt x="4405129" y="1406686"/>
                  <a:pt x="4386221" y="1430010"/>
                  <a:pt x="4358481" y="1421518"/>
                </a:cubicBezTo>
                <a:cubicBezTo>
                  <a:pt x="4358481" y="1426274"/>
                  <a:pt x="4360859" y="1425368"/>
                  <a:pt x="4362331" y="1426387"/>
                </a:cubicBezTo>
                <a:cubicBezTo>
                  <a:pt x="4359387" y="1433973"/>
                  <a:pt x="4353613" y="1433859"/>
                  <a:pt x="4354405" y="1451296"/>
                </a:cubicBezTo>
                <a:cubicBezTo>
                  <a:pt x="4338696" y="1462901"/>
                  <a:pt x="4320729" y="1470275"/>
                  <a:pt x="4301629" y="1474933"/>
                </a:cubicBezTo>
                <a:lnTo>
                  <a:pt x="4258734" y="1480221"/>
                </a:lnTo>
                <a:lnTo>
                  <a:pt x="4260012" y="1483434"/>
                </a:lnTo>
                <a:cubicBezTo>
                  <a:pt x="4260012" y="1491586"/>
                  <a:pt x="4248156" y="1478679"/>
                  <a:pt x="4240094" y="1484113"/>
                </a:cubicBezTo>
                <a:cubicBezTo>
                  <a:pt x="4237248" y="1487397"/>
                  <a:pt x="4237485" y="1495435"/>
                  <a:pt x="4231794" y="1494303"/>
                </a:cubicBezTo>
                <a:cubicBezTo>
                  <a:pt x="4234714" y="1504983"/>
                  <a:pt x="4239922" y="1514968"/>
                  <a:pt x="4247089" y="1523628"/>
                </a:cubicBezTo>
                <a:cubicBezTo>
                  <a:pt x="4241161" y="1531440"/>
                  <a:pt x="4221361" y="1492945"/>
                  <a:pt x="4221835" y="1534384"/>
                </a:cubicBezTo>
                <a:cubicBezTo>
                  <a:pt x="4222784" y="1548537"/>
                  <a:pt x="4233692" y="1543102"/>
                  <a:pt x="4242109" y="1543555"/>
                </a:cubicBezTo>
                <a:cubicBezTo>
                  <a:pt x="4242109" y="1554877"/>
                  <a:pt x="4235351" y="1554877"/>
                  <a:pt x="4228238" y="1553971"/>
                </a:cubicBezTo>
                <a:cubicBezTo>
                  <a:pt x="4231320" y="1576616"/>
                  <a:pt x="4238908" y="1587938"/>
                  <a:pt x="4229779" y="1599260"/>
                </a:cubicBezTo>
                <a:cubicBezTo>
                  <a:pt x="4245785" y="1626433"/>
                  <a:pt x="4248866" y="1620319"/>
                  <a:pt x="4265347" y="1637756"/>
                </a:cubicBezTo>
                <a:cubicBezTo>
                  <a:pt x="4261435" y="1648172"/>
                  <a:pt x="4246140" y="1635944"/>
                  <a:pt x="4239620" y="1633680"/>
                </a:cubicBezTo>
                <a:cubicBezTo>
                  <a:pt x="4236892" y="1638548"/>
                  <a:pt x="4234166" y="1643643"/>
                  <a:pt x="4231557" y="1648851"/>
                </a:cubicBezTo>
                <a:cubicBezTo>
                  <a:pt x="4237485" y="1664023"/>
                  <a:pt x="4254084" y="1643190"/>
                  <a:pt x="4257404" y="1652927"/>
                </a:cubicBezTo>
                <a:cubicBezTo>
                  <a:pt x="4257404" y="1660060"/>
                  <a:pt x="4257404" y="1667080"/>
                  <a:pt x="4260722" y="1667759"/>
                </a:cubicBezTo>
                <a:cubicBezTo>
                  <a:pt x="4254320" y="1677836"/>
                  <a:pt x="4241753" y="1654399"/>
                  <a:pt x="4229185" y="1658815"/>
                </a:cubicBezTo>
                <a:cubicBezTo>
                  <a:pt x="4229896" y="1665495"/>
                  <a:pt x="4241041" y="1667759"/>
                  <a:pt x="4229185" y="1668778"/>
                </a:cubicBezTo>
                <a:cubicBezTo>
                  <a:pt x="4233336" y="1678289"/>
                  <a:pt x="4246614" y="1670816"/>
                  <a:pt x="4252186" y="1677949"/>
                </a:cubicBezTo>
                <a:cubicBezTo>
                  <a:pt x="4243064" y="1684125"/>
                  <a:pt x="4232466" y="1688018"/>
                  <a:pt x="4221360" y="1689272"/>
                </a:cubicBezTo>
                <a:cubicBezTo>
                  <a:pt x="4219819" y="1702632"/>
                  <a:pt x="4227525" y="1698669"/>
                  <a:pt x="4230372" y="1703764"/>
                </a:cubicBezTo>
                <a:cubicBezTo>
                  <a:pt x="4236656" y="1704557"/>
                  <a:pt x="4239264" y="1699462"/>
                  <a:pt x="4238315" y="1688706"/>
                </a:cubicBezTo>
                <a:cubicBezTo>
                  <a:pt x="4248986" y="1702405"/>
                  <a:pt x="4251713" y="1720295"/>
                  <a:pt x="4262028" y="1722672"/>
                </a:cubicBezTo>
                <a:cubicBezTo>
                  <a:pt x="4267600" y="1735806"/>
                  <a:pt x="4250172" y="1732636"/>
                  <a:pt x="4259656" y="1737618"/>
                </a:cubicBezTo>
                <a:cubicBezTo>
                  <a:pt x="4252186" y="1760262"/>
                  <a:pt x="4210098" y="1736032"/>
                  <a:pt x="4200376" y="1754488"/>
                </a:cubicBezTo>
                <a:cubicBezTo>
                  <a:pt x="4215670" y="1765810"/>
                  <a:pt x="4233454" y="1743165"/>
                  <a:pt x="4251712" y="1762640"/>
                </a:cubicBezTo>
                <a:cubicBezTo>
                  <a:pt x="4243294" y="1779397"/>
                  <a:pt x="4221716" y="1763432"/>
                  <a:pt x="4198123" y="1769433"/>
                </a:cubicBezTo>
                <a:cubicBezTo>
                  <a:pt x="4210477" y="1781201"/>
                  <a:pt x="4218078" y="1796761"/>
                  <a:pt x="4219582" y="1813363"/>
                </a:cubicBezTo>
                <a:cubicBezTo>
                  <a:pt x="4218871" y="1820156"/>
                  <a:pt x="4212588" y="1817779"/>
                  <a:pt x="4208437" y="1818685"/>
                </a:cubicBezTo>
                <a:cubicBezTo>
                  <a:pt x="4214009" y="1847103"/>
                  <a:pt x="4235824" y="1844160"/>
                  <a:pt x="4257404" y="1842008"/>
                </a:cubicBezTo>
                <a:cubicBezTo>
                  <a:pt x="4257404" y="1849028"/>
                  <a:pt x="4257404" y="1856048"/>
                  <a:pt x="4260722" y="1856727"/>
                </a:cubicBezTo>
                <a:cubicBezTo>
                  <a:pt x="4255270" y="1862049"/>
                  <a:pt x="4247800" y="1859445"/>
                  <a:pt x="4235469" y="1862502"/>
                </a:cubicBezTo>
                <a:cubicBezTo>
                  <a:pt x="4236180" y="1873824"/>
                  <a:pt x="4247325" y="1864200"/>
                  <a:pt x="4252542" y="1866917"/>
                </a:cubicBezTo>
                <a:cubicBezTo>
                  <a:pt x="4251712" y="1878239"/>
                  <a:pt x="4238788" y="1869521"/>
                  <a:pt x="4232980" y="1872578"/>
                </a:cubicBezTo>
                <a:lnTo>
                  <a:pt x="4232980" y="1857633"/>
                </a:lnTo>
                <a:lnTo>
                  <a:pt x="4210334" y="1858426"/>
                </a:lnTo>
                <a:cubicBezTo>
                  <a:pt x="4211282" y="1872578"/>
                  <a:pt x="4222190" y="1867144"/>
                  <a:pt x="4230490" y="1867710"/>
                </a:cubicBezTo>
                <a:cubicBezTo>
                  <a:pt x="4228118" y="1902809"/>
                  <a:pt x="4244836" y="1915942"/>
                  <a:pt x="4257285" y="1906545"/>
                </a:cubicBezTo>
                <a:cubicBezTo>
                  <a:pt x="4260486" y="1911074"/>
                  <a:pt x="4258826" y="1924774"/>
                  <a:pt x="4266296" y="1921151"/>
                </a:cubicBezTo>
                <a:cubicBezTo>
                  <a:pt x="4262502" y="1928623"/>
                  <a:pt x="4257641" y="1932473"/>
                  <a:pt x="4269497" y="1931001"/>
                </a:cubicBezTo>
                <a:cubicBezTo>
                  <a:pt x="4269497" y="1935756"/>
                  <a:pt x="4266059" y="1934964"/>
                  <a:pt x="4263924" y="1936209"/>
                </a:cubicBezTo>
                <a:cubicBezTo>
                  <a:pt x="4265584" y="1947531"/>
                  <a:pt x="4278982" y="1936209"/>
                  <a:pt x="4281234" y="1945493"/>
                </a:cubicBezTo>
                <a:cubicBezTo>
                  <a:pt x="4262502" y="1940851"/>
                  <a:pt x="4240094" y="1951041"/>
                  <a:pt x="4221954" y="1957382"/>
                </a:cubicBezTo>
                <a:cubicBezTo>
                  <a:pt x="4228593" y="1970968"/>
                  <a:pt x="4241991" y="1955910"/>
                  <a:pt x="4250053" y="1956476"/>
                </a:cubicBezTo>
                <a:cubicBezTo>
                  <a:pt x="4250053" y="1965760"/>
                  <a:pt x="4240924" y="1960212"/>
                  <a:pt x="4242228" y="1971534"/>
                </a:cubicBezTo>
                <a:cubicBezTo>
                  <a:pt x="4250408" y="1996557"/>
                  <a:pt x="4281234" y="1968251"/>
                  <a:pt x="4290363" y="1979913"/>
                </a:cubicBezTo>
                <a:cubicBezTo>
                  <a:pt x="4322257" y="1983310"/>
                  <a:pt x="4282538" y="1981724"/>
                  <a:pt x="4276610" y="1990329"/>
                </a:cubicBezTo>
                <a:cubicBezTo>
                  <a:pt x="4268230" y="1984151"/>
                  <a:pt x="4256436" y="1984532"/>
                  <a:pt x="4248512" y="1991235"/>
                </a:cubicBezTo>
                <a:cubicBezTo>
                  <a:pt x="4249459" y="1999953"/>
                  <a:pt x="4253728" y="2002557"/>
                  <a:pt x="4260368" y="2000746"/>
                </a:cubicBezTo>
                <a:cubicBezTo>
                  <a:pt x="4258826" y="2016710"/>
                  <a:pt x="4239382" y="1996330"/>
                  <a:pt x="4240805" y="2006407"/>
                </a:cubicBezTo>
                <a:cubicBezTo>
                  <a:pt x="4238671" y="2001878"/>
                  <a:pt x="4240094" y="1986367"/>
                  <a:pt x="4226221" y="1992028"/>
                </a:cubicBezTo>
                <a:cubicBezTo>
                  <a:pt x="4233216" y="2010936"/>
                  <a:pt x="4221004" y="2050564"/>
                  <a:pt x="4203340" y="2057244"/>
                </a:cubicBezTo>
                <a:cubicBezTo>
                  <a:pt x="4205948" y="2064603"/>
                  <a:pt x="4212588" y="2064150"/>
                  <a:pt x="4217685" y="2066754"/>
                </a:cubicBezTo>
                <a:cubicBezTo>
                  <a:pt x="4220174" y="2080001"/>
                  <a:pt x="4212232" y="2076491"/>
                  <a:pt x="4209860" y="2081813"/>
                </a:cubicBezTo>
                <a:cubicBezTo>
                  <a:pt x="4221716" y="2108760"/>
                  <a:pt x="4251949" y="2070491"/>
                  <a:pt x="4261078" y="2100042"/>
                </a:cubicBezTo>
                <a:cubicBezTo>
                  <a:pt x="4257166" y="2118044"/>
                  <a:pt x="4211282" y="2105137"/>
                  <a:pt x="4214484" y="2131404"/>
                </a:cubicBezTo>
                <a:cubicBezTo>
                  <a:pt x="4198360" y="2142726"/>
                  <a:pt x="4170024" y="2118610"/>
                  <a:pt x="4150461" y="2143519"/>
                </a:cubicBezTo>
                <a:cubicBezTo>
                  <a:pt x="4188045" y="2150425"/>
                  <a:pt x="4231913" y="2145783"/>
                  <a:pt x="4260722" y="2169560"/>
                </a:cubicBezTo>
                <a:cubicBezTo>
                  <a:pt x="4258945" y="2178505"/>
                  <a:pt x="4255625" y="2170579"/>
                  <a:pt x="4252306" y="2169560"/>
                </a:cubicBezTo>
                <a:cubicBezTo>
                  <a:pt x="4248986" y="2168541"/>
                  <a:pt x="4250289" y="2178618"/>
                  <a:pt x="4250053" y="2184505"/>
                </a:cubicBezTo>
                <a:cubicBezTo>
                  <a:pt x="4228474" y="2183033"/>
                  <a:pt x="4218752" y="2186204"/>
                  <a:pt x="4204881" y="2176127"/>
                </a:cubicBezTo>
                <a:lnTo>
                  <a:pt x="4196234" y="2181716"/>
                </a:lnTo>
                <a:lnTo>
                  <a:pt x="4169273" y="2177518"/>
                </a:lnTo>
                <a:cubicBezTo>
                  <a:pt x="4143414" y="2178250"/>
                  <a:pt x="4120939" y="2190733"/>
                  <a:pt x="4089995" y="2185638"/>
                </a:cubicBezTo>
                <a:cubicBezTo>
                  <a:pt x="4089995" y="2190393"/>
                  <a:pt x="4093670" y="2189261"/>
                  <a:pt x="4095803" y="2190280"/>
                </a:cubicBezTo>
                <a:cubicBezTo>
                  <a:pt x="4091892" y="2197979"/>
                  <a:pt x="4083947" y="2198205"/>
                  <a:pt x="4085608" y="2215528"/>
                </a:cubicBezTo>
                <a:cubicBezTo>
                  <a:pt x="4063407" y="2228096"/>
                  <a:pt x="4037687" y="2236602"/>
                  <a:pt x="4010167" y="2242489"/>
                </a:cubicBezTo>
                <a:lnTo>
                  <a:pt x="3975186" y="2247054"/>
                </a:lnTo>
                <a:lnTo>
                  <a:pt x="3974604" y="2249304"/>
                </a:lnTo>
                <a:cubicBezTo>
                  <a:pt x="3967204" y="2256671"/>
                  <a:pt x="3948545" y="2256459"/>
                  <a:pt x="3943365" y="2266818"/>
                </a:cubicBezTo>
                <a:cubicBezTo>
                  <a:pt x="3945902" y="2279046"/>
                  <a:pt x="3960562" y="2259006"/>
                  <a:pt x="3950695" y="2271121"/>
                </a:cubicBezTo>
                <a:cubicBezTo>
                  <a:pt x="3959716" y="2273951"/>
                  <a:pt x="3959434" y="2278480"/>
                  <a:pt x="3969583" y="2279386"/>
                </a:cubicBezTo>
                <a:cubicBezTo>
                  <a:pt x="3954219" y="2286292"/>
                  <a:pt x="3957743" y="2298181"/>
                  <a:pt x="3940687" y="2291954"/>
                </a:cubicBezTo>
                <a:cubicBezTo>
                  <a:pt x="3944352" y="2298860"/>
                  <a:pt x="3950836" y="2295916"/>
                  <a:pt x="3950977" y="2315956"/>
                </a:cubicBezTo>
                <a:cubicBezTo>
                  <a:pt x="3956756" y="2316975"/>
                  <a:pt x="3949708" y="2296709"/>
                  <a:pt x="3957320" y="2300331"/>
                </a:cubicBezTo>
                <a:cubicBezTo>
                  <a:pt x="3957320" y="2305426"/>
                  <a:pt x="3958729" y="2310295"/>
                  <a:pt x="3959434" y="2315277"/>
                </a:cubicBezTo>
                <a:cubicBezTo>
                  <a:pt x="3974234" y="2315277"/>
                  <a:pt x="3980014" y="2309049"/>
                  <a:pt x="3991572" y="2312334"/>
                </a:cubicBezTo>
                <a:cubicBezTo>
                  <a:pt x="3976772" y="2327279"/>
                  <a:pt x="3971838" y="2331242"/>
                  <a:pt x="3954501" y="2325693"/>
                </a:cubicBezTo>
                <a:cubicBezTo>
                  <a:pt x="3966482" y="2347771"/>
                  <a:pt x="3992559" y="2340073"/>
                  <a:pt x="3997774" y="2326826"/>
                </a:cubicBezTo>
                <a:cubicBezTo>
                  <a:pt x="4001862" y="2336903"/>
                  <a:pt x="3997774" y="2333959"/>
                  <a:pt x="4006936" y="2330902"/>
                </a:cubicBezTo>
                <a:cubicBezTo>
                  <a:pt x="4002848" y="2339960"/>
                  <a:pt x="4004117" y="2342224"/>
                  <a:pt x="4012433" y="2340413"/>
                </a:cubicBezTo>
                <a:cubicBezTo>
                  <a:pt x="4010601" y="2352980"/>
                  <a:pt x="3998338" y="2343809"/>
                  <a:pt x="3993404" y="2342224"/>
                </a:cubicBezTo>
                <a:cubicBezTo>
                  <a:pt x="3996505" y="2374266"/>
                  <a:pt x="4007500" y="2350716"/>
                  <a:pt x="4012856" y="2360453"/>
                </a:cubicBezTo>
                <a:cubicBezTo>
                  <a:pt x="4004822" y="2374945"/>
                  <a:pt x="3991572" y="2361472"/>
                  <a:pt x="3984665" y="2372907"/>
                </a:cubicBezTo>
                <a:cubicBezTo>
                  <a:pt x="3991956" y="2375796"/>
                  <a:pt x="4000129" y="2376936"/>
                  <a:pt x="4008206" y="2376190"/>
                </a:cubicBezTo>
                <a:cubicBezTo>
                  <a:pt x="3999608" y="2383889"/>
                  <a:pt x="3991291" y="2408232"/>
                  <a:pt x="3980015" y="2398834"/>
                </a:cubicBezTo>
                <a:cubicBezTo>
                  <a:pt x="3986076" y="2420347"/>
                  <a:pt x="3994110" y="2392154"/>
                  <a:pt x="4003836" y="2406647"/>
                </a:cubicBezTo>
                <a:cubicBezTo>
                  <a:pt x="3997634" y="2426574"/>
                  <a:pt x="3980438" y="2404495"/>
                  <a:pt x="3971276" y="2424536"/>
                </a:cubicBezTo>
                <a:cubicBezTo>
                  <a:pt x="3974940" y="2437217"/>
                  <a:pt x="3978887" y="2414346"/>
                  <a:pt x="3984243" y="2428385"/>
                </a:cubicBezTo>
                <a:cubicBezTo>
                  <a:pt x="3981706" y="2414459"/>
                  <a:pt x="4002568" y="2424536"/>
                  <a:pt x="4009192" y="2431216"/>
                </a:cubicBezTo>
                <a:cubicBezTo>
                  <a:pt x="3986076" y="2439594"/>
                  <a:pt x="3972967" y="2436537"/>
                  <a:pt x="3949004" y="2451596"/>
                </a:cubicBezTo>
                <a:lnTo>
                  <a:pt x="3964787" y="2456411"/>
                </a:lnTo>
                <a:lnTo>
                  <a:pt x="3974338" y="2452547"/>
                </a:lnTo>
                <a:cubicBezTo>
                  <a:pt x="3984995" y="2451075"/>
                  <a:pt x="3996289" y="2450537"/>
                  <a:pt x="4005517" y="2447084"/>
                </a:cubicBezTo>
                <a:cubicBezTo>
                  <a:pt x="3997987" y="2454500"/>
                  <a:pt x="3989892" y="2458972"/>
                  <a:pt x="3980367" y="2461421"/>
                </a:cubicBezTo>
                <a:lnTo>
                  <a:pt x="3978931" y="2461514"/>
                </a:lnTo>
                <a:lnTo>
                  <a:pt x="3993969" y="2467447"/>
                </a:lnTo>
                <a:cubicBezTo>
                  <a:pt x="3982693" y="2449558"/>
                  <a:pt x="3998903" y="2462239"/>
                  <a:pt x="4002568" y="2471636"/>
                </a:cubicBezTo>
                <a:cubicBezTo>
                  <a:pt x="4002568" y="2460993"/>
                  <a:pt x="4008347" y="2459635"/>
                  <a:pt x="4015254" y="2460314"/>
                </a:cubicBezTo>
                <a:cubicBezTo>
                  <a:pt x="4015254" y="2464956"/>
                  <a:pt x="4013280" y="2464277"/>
                  <a:pt x="4011871" y="2465522"/>
                </a:cubicBezTo>
                <a:lnTo>
                  <a:pt x="4024535" y="2467423"/>
                </a:lnTo>
                <a:lnTo>
                  <a:pt x="4104947" y="2439043"/>
                </a:lnTo>
                <a:cubicBezTo>
                  <a:pt x="4134385" y="2428891"/>
                  <a:pt x="4164197" y="2419231"/>
                  <a:pt x="4194824" y="2411079"/>
                </a:cubicBezTo>
                <a:cubicBezTo>
                  <a:pt x="4194824" y="2417193"/>
                  <a:pt x="4193918" y="2421496"/>
                  <a:pt x="4190295" y="2422401"/>
                </a:cubicBezTo>
                <a:cubicBezTo>
                  <a:pt x="4220412" y="2432818"/>
                  <a:pt x="4240113" y="2396926"/>
                  <a:pt x="4262644" y="2384019"/>
                </a:cubicBezTo>
                <a:cubicBezTo>
                  <a:pt x="4260493" y="2401002"/>
                  <a:pt x="4248491" y="2403493"/>
                  <a:pt x="4241358" y="2413004"/>
                </a:cubicBezTo>
                <a:cubicBezTo>
                  <a:pt x="4255285" y="2415721"/>
                  <a:pt x="4279061" y="2402701"/>
                  <a:pt x="4296045" y="2398398"/>
                </a:cubicBezTo>
                <a:cubicBezTo>
                  <a:pt x="4284344" y="2410893"/>
                  <a:pt x="4268644" y="2418903"/>
                  <a:pt x="4251662" y="2421043"/>
                </a:cubicBezTo>
                <a:cubicBezTo>
                  <a:pt x="4271136" y="2455009"/>
                  <a:pt x="4296950" y="2441423"/>
                  <a:pt x="4313481" y="2460557"/>
                </a:cubicBezTo>
                <a:cubicBezTo>
                  <a:pt x="4308952" y="2455462"/>
                  <a:pt x="4315406" y="2483202"/>
                  <a:pt x="4322878" y="2489203"/>
                </a:cubicBezTo>
                <a:lnTo>
                  <a:pt x="4324929" y="2490438"/>
                </a:lnTo>
                <a:lnTo>
                  <a:pt x="4323783" y="2494071"/>
                </a:lnTo>
                <a:cubicBezTo>
                  <a:pt x="4323783" y="2489995"/>
                  <a:pt x="4337710" y="2516716"/>
                  <a:pt x="4330124" y="2518187"/>
                </a:cubicBezTo>
                <a:cubicBezTo>
                  <a:pt x="4350291" y="2523387"/>
                  <a:pt x="4369430" y="2531961"/>
                  <a:pt x="4386735" y="2543549"/>
                </a:cubicBezTo>
                <a:cubicBezTo>
                  <a:pt x="4370997" y="2549890"/>
                  <a:pt x="4322538" y="2508677"/>
                  <a:pt x="4323896" y="2569590"/>
                </a:cubicBezTo>
                <a:cubicBezTo>
                  <a:pt x="4339408" y="2600613"/>
                  <a:pt x="4355485" y="2629032"/>
                  <a:pt x="4380508" y="2620314"/>
                </a:cubicBezTo>
                <a:cubicBezTo>
                  <a:pt x="4382044" y="2628591"/>
                  <a:pt x="4384872" y="2636577"/>
                  <a:pt x="4388886" y="2643977"/>
                </a:cubicBezTo>
                <a:cubicBezTo>
                  <a:pt x="4390018" y="2652016"/>
                  <a:pt x="4379262" y="2640354"/>
                  <a:pt x="4374280" y="2646468"/>
                </a:cubicBezTo>
                <a:cubicBezTo>
                  <a:pt x="4372695" y="2649978"/>
                  <a:pt x="4374280" y="2657790"/>
                  <a:pt x="4369638" y="2657790"/>
                </a:cubicBezTo>
                <a:cubicBezTo>
                  <a:pt x="4373116" y="2667818"/>
                  <a:pt x="4378370" y="2677137"/>
                  <a:pt x="4385150" y="2685303"/>
                </a:cubicBezTo>
                <a:cubicBezTo>
                  <a:pt x="4381979" y="2693682"/>
                  <a:pt x="4361826" y="2657451"/>
                  <a:pt x="4368053" y="2698437"/>
                </a:cubicBezTo>
                <a:cubicBezTo>
                  <a:pt x="4370770" y="2712363"/>
                  <a:pt x="4378356" y="2705910"/>
                  <a:pt x="4384357" y="2705570"/>
                </a:cubicBezTo>
                <a:cubicBezTo>
                  <a:pt x="4385942" y="2716892"/>
                  <a:pt x="4380960" y="2716892"/>
                  <a:pt x="4375639" y="2716892"/>
                </a:cubicBezTo>
                <a:cubicBezTo>
                  <a:pt x="4381300" y="2739537"/>
                  <a:pt x="4388433" y="2749274"/>
                  <a:pt x="4383225" y="2760936"/>
                </a:cubicBezTo>
                <a:cubicBezTo>
                  <a:pt x="4398963" y="2786411"/>
                  <a:pt x="4400321" y="2779957"/>
                  <a:pt x="4414927" y="2795695"/>
                </a:cubicBezTo>
                <a:cubicBezTo>
                  <a:pt x="4413568" y="2806451"/>
                  <a:pt x="4400548" y="2795695"/>
                  <a:pt x="4395453" y="2794110"/>
                </a:cubicBezTo>
                <a:cubicBezTo>
                  <a:pt x="4394094" y="2799205"/>
                  <a:pt x="4392849" y="2804413"/>
                  <a:pt x="4391716" y="2809848"/>
                </a:cubicBezTo>
                <a:cubicBezTo>
                  <a:pt x="4398283" y="2824340"/>
                  <a:pt x="4407454" y="2802149"/>
                  <a:pt x="4411191" y="2811546"/>
                </a:cubicBezTo>
                <a:cubicBezTo>
                  <a:pt x="4412210" y="2818453"/>
                  <a:pt x="4413229" y="2825472"/>
                  <a:pt x="4415833" y="2825812"/>
                </a:cubicBezTo>
                <a:cubicBezTo>
                  <a:pt x="4412549" y="2836342"/>
                  <a:pt x="4399982" y="2814490"/>
                  <a:pt x="4391377" y="2819924"/>
                </a:cubicBezTo>
                <a:cubicBezTo>
                  <a:pt x="4392962" y="2826378"/>
                  <a:pt x="4401567" y="2827624"/>
                  <a:pt x="4393075" y="2829775"/>
                </a:cubicBezTo>
                <a:cubicBezTo>
                  <a:pt x="4397604" y="2838833"/>
                  <a:pt x="4406209" y="2829775"/>
                  <a:pt x="4411304" y="2836681"/>
                </a:cubicBezTo>
                <a:cubicBezTo>
                  <a:pt x="4405871" y="2843317"/>
                  <a:pt x="4398512" y="2848103"/>
                  <a:pt x="4390245" y="2850381"/>
                </a:cubicBezTo>
                <a:cubicBezTo>
                  <a:pt x="4391150" y="2863741"/>
                  <a:pt x="4396245" y="2859099"/>
                  <a:pt x="4398963" y="2863968"/>
                </a:cubicBezTo>
                <a:cubicBezTo>
                  <a:pt x="4403718" y="2863968"/>
                  <a:pt x="4404850" y="2858873"/>
                  <a:pt x="4402699" y="2848230"/>
                </a:cubicBezTo>
                <a:cubicBezTo>
                  <a:pt x="4412436" y="2860798"/>
                  <a:pt x="4416965" y="2878234"/>
                  <a:pt x="4425344" y="2879592"/>
                </a:cubicBezTo>
                <a:cubicBezTo>
                  <a:pt x="4431344" y="2892047"/>
                  <a:pt x="4417984" y="2890915"/>
                  <a:pt x="4425344" y="2894651"/>
                </a:cubicBezTo>
                <a:cubicBezTo>
                  <a:pt x="4423079" y="2917295"/>
                  <a:pt x="4388886" y="2897708"/>
                  <a:pt x="4384810" y="2917295"/>
                </a:cubicBezTo>
                <a:cubicBezTo>
                  <a:pt x="4397604" y="2926919"/>
                  <a:pt x="4407454" y="2902577"/>
                  <a:pt x="4423419" y="2920579"/>
                </a:cubicBezTo>
                <a:cubicBezTo>
                  <a:pt x="4419682" y="2938015"/>
                  <a:pt x="4401680" y="2924202"/>
                  <a:pt x="4385376" y="2931901"/>
                </a:cubicBezTo>
                <a:cubicBezTo>
                  <a:pt x="4396565" y="2943334"/>
                  <a:pt x="4404195" y="2957769"/>
                  <a:pt x="4407341" y="2973454"/>
                </a:cubicBezTo>
                <a:cubicBezTo>
                  <a:pt x="4407907" y="2980134"/>
                  <a:pt x="4402926" y="2978435"/>
                  <a:pt x="4399982" y="2979794"/>
                </a:cubicBezTo>
                <a:cubicBezTo>
                  <a:pt x="4408134" y="3007307"/>
                  <a:pt x="4423645" y="3002439"/>
                  <a:pt x="4438930" y="2998249"/>
                </a:cubicBezTo>
                <a:cubicBezTo>
                  <a:pt x="4439949" y="3005156"/>
                  <a:pt x="4440968" y="3012062"/>
                  <a:pt x="4443572" y="3012515"/>
                </a:cubicBezTo>
                <a:cubicBezTo>
                  <a:pt x="4440289" y="3018290"/>
                  <a:pt x="4434628" y="3016252"/>
                  <a:pt x="4426024" y="3020554"/>
                </a:cubicBezTo>
                <a:cubicBezTo>
                  <a:pt x="4428175" y="3031310"/>
                  <a:pt x="4435081" y="3021120"/>
                  <a:pt x="4439044" y="3023271"/>
                </a:cubicBezTo>
                <a:cubicBezTo>
                  <a:pt x="4440176" y="3034594"/>
                  <a:pt x="4429420" y="3027121"/>
                  <a:pt x="4425684" y="3030744"/>
                </a:cubicBezTo>
                <a:lnTo>
                  <a:pt x="4423193" y="3016025"/>
                </a:lnTo>
                <a:lnTo>
                  <a:pt x="4406889" y="3018856"/>
                </a:lnTo>
                <a:cubicBezTo>
                  <a:pt x="4409606" y="3032782"/>
                  <a:pt x="4416966" y="3026328"/>
                  <a:pt x="4422854" y="3026102"/>
                </a:cubicBezTo>
                <a:cubicBezTo>
                  <a:pt x="4426137" y="3061088"/>
                  <a:pt x="4440176" y="3072636"/>
                  <a:pt x="4447876" y="3062107"/>
                </a:cubicBezTo>
                <a:cubicBezTo>
                  <a:pt x="4450819" y="3066296"/>
                  <a:pt x="4451611" y="3079996"/>
                  <a:pt x="4456480" y="3075693"/>
                </a:cubicBezTo>
                <a:cubicBezTo>
                  <a:pt x="4454894" y="3083506"/>
                  <a:pt x="4451838" y="3087015"/>
                  <a:pt x="4460216" y="3085204"/>
                </a:cubicBezTo>
                <a:cubicBezTo>
                  <a:pt x="4460895" y="3089846"/>
                  <a:pt x="4458404" y="3089393"/>
                  <a:pt x="4457047" y="3090752"/>
                </a:cubicBezTo>
                <a:cubicBezTo>
                  <a:pt x="4459763" y="3102074"/>
                  <a:pt x="4467803" y="3089053"/>
                  <a:pt x="4470860" y="3098451"/>
                </a:cubicBezTo>
                <a:cubicBezTo>
                  <a:pt x="4456707" y="3095507"/>
                  <a:pt x="4441875" y="3107735"/>
                  <a:pt x="4429986" y="3115661"/>
                </a:cubicBezTo>
                <a:cubicBezTo>
                  <a:pt x="4436893" y="3128455"/>
                  <a:pt x="4444366" y="3112377"/>
                  <a:pt x="4450253" y="3112151"/>
                </a:cubicBezTo>
                <a:cubicBezTo>
                  <a:pt x="4451612" y="3121322"/>
                  <a:pt x="4444139" y="3116680"/>
                  <a:pt x="4446743" y="3127775"/>
                </a:cubicBezTo>
                <a:cubicBezTo>
                  <a:pt x="4456254" y="3151779"/>
                  <a:pt x="4474483" y="3120869"/>
                  <a:pt x="4482748" y="3131625"/>
                </a:cubicBezTo>
                <a:cubicBezTo>
                  <a:pt x="4506185" y="3131625"/>
                  <a:pt x="4477313" y="3134116"/>
                  <a:pt x="4474256" y="3142947"/>
                </a:cubicBezTo>
                <a:cubicBezTo>
                  <a:pt x="4471253" y="3140366"/>
                  <a:pt x="4467252" y="3139265"/>
                  <a:pt x="4463351" y="3139945"/>
                </a:cubicBezTo>
                <a:cubicBezTo>
                  <a:pt x="4459450" y="3140624"/>
                  <a:pt x="4456057" y="3143013"/>
                  <a:pt x="4454103" y="3146457"/>
                </a:cubicBezTo>
                <a:cubicBezTo>
                  <a:pt x="4456141" y="3154949"/>
                  <a:pt x="4459538" y="3156987"/>
                  <a:pt x="4463840" y="3154836"/>
                </a:cubicBezTo>
                <a:cubicBezTo>
                  <a:pt x="4465084" y="3170800"/>
                  <a:pt x="4448101" y="3152345"/>
                  <a:pt x="4450592" y="3162194"/>
                </a:cubicBezTo>
                <a:cubicBezTo>
                  <a:pt x="4448441" y="3157892"/>
                  <a:pt x="4447196" y="3142494"/>
                  <a:pt x="4438025" y="3149287"/>
                </a:cubicBezTo>
                <a:cubicBezTo>
                  <a:pt x="4445838" y="3167402"/>
                  <a:pt x="4442781" y="3207709"/>
                  <a:pt x="4431006" y="3215975"/>
                </a:cubicBezTo>
                <a:cubicBezTo>
                  <a:pt x="4434062" y="3222994"/>
                  <a:pt x="4438705" y="3221862"/>
                  <a:pt x="4442328" y="3223901"/>
                </a:cubicBezTo>
                <a:cubicBezTo>
                  <a:pt x="4445951" y="3236922"/>
                  <a:pt x="4439837" y="3234091"/>
                  <a:pt x="4438818" y="3239639"/>
                </a:cubicBezTo>
                <a:cubicBezTo>
                  <a:pt x="4451725" y="3265114"/>
                  <a:pt x="4467463" y="3224467"/>
                  <a:pt x="4478332" y="3252999"/>
                </a:cubicBezTo>
                <a:cubicBezTo>
                  <a:pt x="4478332" y="3271115"/>
                  <a:pt x="4443233" y="3262510"/>
                  <a:pt x="4449461" y="3288211"/>
                </a:cubicBezTo>
                <a:cubicBezTo>
                  <a:pt x="4439610" y="3301345"/>
                  <a:pt x="4415494" y="3279605"/>
                  <a:pt x="4405304" y="3306099"/>
                </a:cubicBezTo>
                <a:cubicBezTo>
                  <a:pt x="4433270" y="3309496"/>
                  <a:pt x="4464066" y="3300778"/>
                  <a:pt x="4488070" y="3321724"/>
                </a:cubicBezTo>
                <a:cubicBezTo>
                  <a:pt x="4488070" y="3330782"/>
                  <a:pt x="4484673" y="3323196"/>
                  <a:pt x="4482182" y="3322856"/>
                </a:cubicBezTo>
                <a:cubicBezTo>
                  <a:pt x="4479691" y="3322518"/>
                  <a:pt x="4482182" y="3332027"/>
                  <a:pt x="4482182" y="3337803"/>
                </a:cubicBezTo>
                <a:cubicBezTo>
                  <a:pt x="4466557" y="3337803"/>
                  <a:pt x="4460104" y="3342331"/>
                  <a:pt x="4448781" y="3333613"/>
                </a:cubicBezTo>
                <a:lnTo>
                  <a:pt x="4443680" y="3339614"/>
                </a:lnTo>
                <a:lnTo>
                  <a:pt x="4423434" y="3337788"/>
                </a:lnTo>
                <a:lnTo>
                  <a:pt x="4401024" y="3346097"/>
                </a:lnTo>
                <a:lnTo>
                  <a:pt x="4395964" y="3359131"/>
                </a:lnTo>
                <a:lnTo>
                  <a:pt x="4394948" y="3347921"/>
                </a:lnTo>
                <a:lnTo>
                  <a:pt x="4368280" y="3353201"/>
                </a:lnTo>
                <a:cubicBezTo>
                  <a:pt x="4369073" y="3357843"/>
                  <a:pt x="4371337" y="3356484"/>
                  <a:pt x="4373036" y="3357164"/>
                </a:cubicBezTo>
                <a:cubicBezTo>
                  <a:pt x="4372243" y="3361183"/>
                  <a:pt x="4370375" y="3363447"/>
                  <a:pt x="4369215" y="3366830"/>
                </a:cubicBezTo>
                <a:lnTo>
                  <a:pt x="4369601" y="3381742"/>
                </a:lnTo>
                <a:lnTo>
                  <a:pt x="4370692" y="3381985"/>
                </a:lnTo>
                <a:cubicBezTo>
                  <a:pt x="4398115" y="3381358"/>
                  <a:pt x="4425458" y="3363887"/>
                  <a:pt x="4450763" y="3359471"/>
                </a:cubicBezTo>
                <a:cubicBezTo>
                  <a:pt x="4442384" y="3375096"/>
                  <a:pt x="4425968" y="3374190"/>
                  <a:pt x="4413513" y="3381323"/>
                </a:cubicBezTo>
                <a:cubicBezTo>
                  <a:pt x="4430836" y="3387777"/>
                  <a:pt x="4466274" y="3382342"/>
                  <a:pt x="4489938" y="3383134"/>
                </a:cubicBezTo>
                <a:cubicBezTo>
                  <a:pt x="4471370" y="3393211"/>
                  <a:pt x="4448385" y="3393324"/>
                  <a:pt x="4424382" y="3392192"/>
                </a:cubicBezTo>
                <a:cubicBezTo>
                  <a:pt x="4439101" y="3430574"/>
                  <a:pt x="4476578" y="3424800"/>
                  <a:pt x="4492316" y="3448237"/>
                </a:cubicBezTo>
                <a:cubicBezTo>
                  <a:pt x="4488126" y="3442010"/>
                  <a:pt x="4487560" y="3470882"/>
                  <a:pt x="4495372" y="3478467"/>
                </a:cubicBezTo>
                <a:lnTo>
                  <a:pt x="4497868" y="3480395"/>
                </a:lnTo>
                <a:lnTo>
                  <a:pt x="4495372" y="3483336"/>
                </a:lnTo>
                <a:cubicBezTo>
                  <a:pt x="4496505" y="3479373"/>
                  <a:pt x="4506695" y="3509717"/>
                  <a:pt x="4496052" y="3508358"/>
                </a:cubicBezTo>
                <a:cubicBezTo>
                  <a:pt x="4519889" y="3518684"/>
                  <a:pt x="4542058" y="3532498"/>
                  <a:pt x="4561834" y="3549345"/>
                </a:cubicBezTo>
                <a:cubicBezTo>
                  <a:pt x="4539190" y="3550816"/>
                  <a:pt x="4489145" y="3496923"/>
                  <a:pt x="4471256" y="3555798"/>
                </a:cubicBezTo>
                <a:cubicBezTo>
                  <a:pt x="4481560" y="3589765"/>
                  <a:pt x="4493901" y="3622145"/>
                  <a:pt x="4528660" y="3621014"/>
                </a:cubicBezTo>
                <a:cubicBezTo>
                  <a:pt x="4529339" y="3629959"/>
                  <a:pt x="4528094" y="3641621"/>
                  <a:pt x="4531943" y="3646263"/>
                </a:cubicBezTo>
                <a:cubicBezTo>
                  <a:pt x="4530698" y="3654302"/>
                  <a:pt x="4520621" y="3639922"/>
                  <a:pt x="4512016" y="3644338"/>
                </a:cubicBezTo>
                <a:cubicBezTo>
                  <a:pt x="4508846" y="3647282"/>
                  <a:pt x="4507940" y="3655661"/>
                  <a:pt x="4502506" y="3653509"/>
                </a:cubicBezTo>
                <a:cubicBezTo>
                  <a:pt x="4503072" y="3668342"/>
                  <a:pt x="4509978" y="3674456"/>
                  <a:pt x="4513828" y="3684419"/>
                </a:cubicBezTo>
                <a:cubicBezTo>
                  <a:pt x="4507034" y="3691439"/>
                  <a:pt x="4492316" y="3650452"/>
                  <a:pt x="4487447" y="3692005"/>
                </a:cubicBezTo>
                <a:cubicBezTo>
                  <a:pt x="4486541" y="3706158"/>
                  <a:pt x="4498769" y="3702082"/>
                  <a:pt x="4506355" y="3703327"/>
                </a:cubicBezTo>
                <a:cubicBezTo>
                  <a:pt x="4504883" y="3714083"/>
                  <a:pt x="4498203" y="3713291"/>
                  <a:pt x="4491296" y="3711932"/>
                </a:cubicBezTo>
                <a:cubicBezTo>
                  <a:pt x="4491296" y="3735143"/>
                  <a:pt x="4497412" y="3746691"/>
                  <a:pt x="4487108" y="3756315"/>
                </a:cubicBezTo>
                <a:cubicBezTo>
                  <a:pt x="4499223" y="3785413"/>
                  <a:pt x="4502958" y="3779639"/>
                  <a:pt x="4516886" y="3799000"/>
                </a:cubicBezTo>
                <a:cubicBezTo>
                  <a:pt x="4511678" y="3808850"/>
                  <a:pt x="4498316" y="3794697"/>
                  <a:pt x="4492203" y="3791754"/>
                </a:cubicBezTo>
                <a:cubicBezTo>
                  <a:pt x="4488920" y="3796283"/>
                  <a:pt x="4485636" y="3800925"/>
                  <a:pt x="4482353" y="3805793"/>
                </a:cubicBezTo>
                <a:cubicBezTo>
                  <a:pt x="4486202" y="3821644"/>
                  <a:pt x="4504997" y="3802963"/>
                  <a:pt x="4507035" y="3813039"/>
                </a:cubicBezTo>
                <a:cubicBezTo>
                  <a:pt x="4506130" y="3820059"/>
                  <a:pt x="4505337" y="3827079"/>
                  <a:pt x="4508507" y="3828211"/>
                </a:cubicBezTo>
                <a:cubicBezTo>
                  <a:pt x="4500921" y="3837382"/>
                  <a:pt x="4491637" y="3812587"/>
                  <a:pt x="4478730" y="3815304"/>
                </a:cubicBezTo>
                <a:cubicBezTo>
                  <a:pt x="4478730" y="3822097"/>
                  <a:pt x="4489373" y="3825720"/>
                  <a:pt x="4477711" y="3825267"/>
                </a:cubicBezTo>
                <a:cubicBezTo>
                  <a:pt x="4480654" y="3835231"/>
                  <a:pt x="4494581" y="3829570"/>
                  <a:pt x="4499110" y="3837269"/>
                </a:cubicBezTo>
                <a:cubicBezTo>
                  <a:pt x="4489334" y="3842216"/>
                  <a:pt x="4478472" y="3844630"/>
                  <a:pt x="4467521" y="3844289"/>
                </a:cubicBezTo>
                <a:cubicBezTo>
                  <a:pt x="4464350" y="3857309"/>
                  <a:pt x="4472389" y="3854366"/>
                  <a:pt x="4474540" y="3859800"/>
                </a:cubicBezTo>
                <a:cubicBezTo>
                  <a:pt x="4480541" y="3861272"/>
                  <a:pt x="4483712" y="3856630"/>
                  <a:pt x="4484278" y="3845874"/>
                </a:cubicBezTo>
                <a:cubicBezTo>
                  <a:pt x="4492882" y="3860819"/>
                  <a:pt x="4493222" y="3878822"/>
                  <a:pt x="4503186" y="3882445"/>
                </a:cubicBezTo>
                <a:cubicBezTo>
                  <a:pt x="4506809" y="3896258"/>
                  <a:pt x="4490052" y="3890936"/>
                  <a:pt x="4498996" y="3897050"/>
                </a:cubicBezTo>
                <a:cubicBezTo>
                  <a:pt x="4488693" y="3918449"/>
                  <a:pt x="4450877" y="3889351"/>
                  <a:pt x="4439442" y="3906448"/>
                </a:cubicBezTo>
                <a:cubicBezTo>
                  <a:pt x="4452802" y="3919468"/>
                  <a:pt x="4473408" y="3898862"/>
                  <a:pt x="4488240" y="3920940"/>
                </a:cubicBezTo>
                <a:cubicBezTo>
                  <a:pt x="4477823" y="3936565"/>
                  <a:pt x="4459029" y="3917996"/>
                  <a:pt x="4435365" y="3920940"/>
                </a:cubicBezTo>
                <a:cubicBezTo>
                  <a:pt x="4445854" y="3933990"/>
                  <a:pt x="4451246" y="3950406"/>
                  <a:pt x="4450536" y="3967135"/>
                </a:cubicBezTo>
                <a:cubicBezTo>
                  <a:pt x="4449065" y="3973814"/>
                  <a:pt x="4443290" y="3970644"/>
                  <a:pt x="4439214" y="3971098"/>
                </a:cubicBezTo>
                <a:cubicBezTo>
                  <a:pt x="4441026" y="3999856"/>
                  <a:pt x="4462425" y="3999743"/>
                  <a:pt x="4483484" y="4000196"/>
                </a:cubicBezTo>
                <a:cubicBezTo>
                  <a:pt x="4482579" y="4007215"/>
                  <a:pt x="4481787" y="4014122"/>
                  <a:pt x="4484843" y="4015254"/>
                </a:cubicBezTo>
                <a:cubicBezTo>
                  <a:pt x="4478956" y="4019782"/>
                  <a:pt x="4472162" y="4016272"/>
                  <a:pt x="4459821" y="4017858"/>
                </a:cubicBezTo>
                <a:cubicBezTo>
                  <a:pt x="4459142" y="4029181"/>
                  <a:pt x="4471143" y="4021029"/>
                  <a:pt x="4475672" y="4024312"/>
                </a:cubicBezTo>
                <a:cubicBezTo>
                  <a:pt x="4473408" y="4035634"/>
                  <a:pt x="4462085" y="4025218"/>
                  <a:pt x="4456084" y="4027482"/>
                </a:cubicBezTo>
                <a:lnTo>
                  <a:pt x="4457443" y="4012650"/>
                </a:lnTo>
                <a:lnTo>
                  <a:pt x="4435591" y="4010612"/>
                </a:lnTo>
                <a:cubicBezTo>
                  <a:pt x="4434686" y="4024765"/>
                  <a:pt x="4446234" y="4020802"/>
                  <a:pt x="4453820" y="4021934"/>
                </a:cubicBezTo>
                <a:cubicBezTo>
                  <a:pt x="4447027" y="4056467"/>
                  <a:pt x="4461406" y="4071639"/>
                  <a:pt x="4474653" y="4063827"/>
                </a:cubicBezTo>
                <a:cubicBezTo>
                  <a:pt x="4477030" y="4068695"/>
                  <a:pt x="4473747" y="4082055"/>
                  <a:pt x="4481333" y="4079338"/>
                </a:cubicBezTo>
                <a:cubicBezTo>
                  <a:pt x="4476804" y="4086358"/>
                  <a:pt x="4471709" y="4089188"/>
                  <a:pt x="4483144" y="4089528"/>
                </a:cubicBezTo>
                <a:cubicBezTo>
                  <a:pt x="4482578" y="4094283"/>
                  <a:pt x="4479408" y="4093038"/>
                  <a:pt x="4477257" y="4093944"/>
                </a:cubicBezTo>
                <a:cubicBezTo>
                  <a:pt x="4477257" y="4105266"/>
                  <a:pt x="4491523" y="4095416"/>
                  <a:pt x="4492542" y="4105266"/>
                </a:cubicBezTo>
                <a:cubicBezTo>
                  <a:pt x="4475219" y="4098473"/>
                  <a:pt x="4452461" y="4105266"/>
                  <a:pt x="4434686" y="4109908"/>
                </a:cubicBezTo>
                <a:cubicBezTo>
                  <a:pt x="4439442" y="4124174"/>
                  <a:pt x="4454046" y="4110927"/>
                  <a:pt x="4461746" y="4112512"/>
                </a:cubicBezTo>
                <a:cubicBezTo>
                  <a:pt x="4460614" y="4121683"/>
                  <a:pt x="4452462" y="4115003"/>
                  <a:pt x="4452236" y="4126438"/>
                </a:cubicBezTo>
                <a:cubicBezTo>
                  <a:pt x="4456878" y="4152253"/>
                  <a:pt x="4489939" y="4127910"/>
                  <a:pt x="4497525" y="4140591"/>
                </a:cubicBezTo>
                <a:cubicBezTo>
                  <a:pt x="4527415" y="4147951"/>
                  <a:pt x="4489826" y="4141384"/>
                  <a:pt x="4483032" y="4149309"/>
                </a:cubicBezTo>
                <a:cubicBezTo>
                  <a:pt x="4475801" y="4142141"/>
                  <a:pt x="4464508" y="4141098"/>
                  <a:pt x="4456085" y="4146818"/>
                </a:cubicBezTo>
                <a:cubicBezTo>
                  <a:pt x="4456085" y="4155536"/>
                  <a:pt x="4459708" y="4158141"/>
                  <a:pt x="4465936" y="4158141"/>
                </a:cubicBezTo>
                <a:cubicBezTo>
                  <a:pt x="4462426" y="4173765"/>
                  <a:pt x="4446575" y="4151121"/>
                  <a:pt x="4446687" y="4161311"/>
                </a:cubicBezTo>
                <a:cubicBezTo>
                  <a:pt x="4445102" y="4156555"/>
                  <a:pt x="4448385" y="4141384"/>
                  <a:pt x="4434572" y="4145233"/>
                </a:cubicBezTo>
                <a:cubicBezTo>
                  <a:pt x="4438762" y="4164934"/>
                  <a:pt x="4422118" y="4202750"/>
                  <a:pt x="4404568" y="4207166"/>
                </a:cubicBezTo>
                <a:cubicBezTo>
                  <a:pt x="4406154" y="4214865"/>
                  <a:pt x="4412495" y="4215205"/>
                  <a:pt x="4417023" y="4218488"/>
                </a:cubicBezTo>
                <a:cubicBezTo>
                  <a:pt x="4417702" y="4231961"/>
                  <a:pt x="4410683" y="4227433"/>
                  <a:pt x="4407738" y="4232414"/>
                </a:cubicBezTo>
                <a:cubicBezTo>
                  <a:pt x="4416005" y="4260720"/>
                  <a:pt x="4448952" y="4226300"/>
                  <a:pt x="4453820" y="4256757"/>
                </a:cubicBezTo>
                <a:cubicBezTo>
                  <a:pt x="4447820" y="4274193"/>
                  <a:pt x="4406040" y="4255738"/>
                  <a:pt x="4405815" y="4282232"/>
                </a:cubicBezTo>
                <a:cubicBezTo>
                  <a:pt x="4389171" y="4292082"/>
                  <a:pt x="4365508" y="4263890"/>
                  <a:pt x="4343995" y="4286648"/>
                </a:cubicBezTo>
                <a:cubicBezTo>
                  <a:pt x="4378642" y="4297970"/>
                  <a:pt x="4420534" y="4298649"/>
                  <a:pt x="4444537" y="4325709"/>
                </a:cubicBezTo>
                <a:cubicBezTo>
                  <a:pt x="4441820" y="4334315"/>
                  <a:pt x="4439668" y="4325709"/>
                  <a:pt x="4436611" y="4324917"/>
                </a:cubicBezTo>
                <a:cubicBezTo>
                  <a:pt x="4433441" y="4325483"/>
                  <a:pt x="4433554" y="4333748"/>
                  <a:pt x="4432535" y="4339409"/>
                </a:cubicBezTo>
                <a:cubicBezTo>
                  <a:pt x="4412495" y="4335560"/>
                  <a:pt x="4402984" y="4337371"/>
                  <a:pt x="4391322" y="4325709"/>
                </a:cubicBezTo>
                <a:cubicBezTo>
                  <a:pt x="4375358" y="4344051"/>
                  <a:pt x="4351128" y="4342353"/>
                  <a:pt x="4326220" y="4340089"/>
                </a:cubicBezTo>
                <a:cubicBezTo>
                  <a:pt x="4335276" y="4328766"/>
                  <a:pt x="4365621" y="4328766"/>
                  <a:pt x="4382830" y="4330012"/>
                </a:cubicBezTo>
                <a:cubicBezTo>
                  <a:pt x="4347618" y="4311217"/>
                  <a:pt x="4319992" y="4333182"/>
                  <a:pt x="4282402" y="4321747"/>
                </a:cubicBezTo>
                <a:cubicBezTo>
                  <a:pt x="4282402" y="4326502"/>
                  <a:pt x="4285346" y="4325823"/>
                  <a:pt x="4287384" y="4326955"/>
                </a:cubicBezTo>
                <a:cubicBezTo>
                  <a:pt x="4282855" y="4334201"/>
                  <a:pt x="4274930" y="4333635"/>
                  <a:pt x="4274930" y="4351071"/>
                </a:cubicBezTo>
                <a:cubicBezTo>
                  <a:pt x="4185937" y="4390699"/>
                  <a:pt x="4051881" y="4362393"/>
                  <a:pt x="3965041" y="4367375"/>
                </a:cubicBezTo>
                <a:cubicBezTo>
                  <a:pt x="3965041" y="4362620"/>
                  <a:pt x="3968324" y="4363639"/>
                  <a:pt x="3970475" y="4362620"/>
                </a:cubicBezTo>
                <a:cubicBezTo>
                  <a:pt x="3951907" y="4357072"/>
                  <a:pt x="3923941" y="4372244"/>
                  <a:pt x="3899372" y="4360129"/>
                </a:cubicBezTo>
                <a:lnTo>
                  <a:pt x="3903529" y="4351726"/>
                </a:lnTo>
                <a:lnTo>
                  <a:pt x="3912958" y="4350505"/>
                </a:lnTo>
                <a:cubicBezTo>
                  <a:pt x="3909675" y="4350109"/>
                  <a:pt x="3906477" y="4349684"/>
                  <a:pt x="3904000" y="4350774"/>
                </a:cubicBezTo>
                <a:lnTo>
                  <a:pt x="3903529" y="4351726"/>
                </a:lnTo>
                <a:lnTo>
                  <a:pt x="3849554" y="4358714"/>
                </a:lnTo>
                <a:cubicBezTo>
                  <a:pt x="3828721" y="4361233"/>
                  <a:pt x="3807492" y="4361261"/>
                  <a:pt x="3783772" y="4351977"/>
                </a:cubicBezTo>
                <a:cubicBezTo>
                  <a:pt x="3747541" y="4337598"/>
                  <a:pt x="3794528" y="4348467"/>
                  <a:pt x="3794415" y="4347108"/>
                </a:cubicBezTo>
                <a:cubicBezTo>
                  <a:pt x="3790905" y="4321067"/>
                  <a:pt x="3745503" y="4363978"/>
                  <a:pt x="3738936" y="4351184"/>
                </a:cubicBezTo>
                <a:cubicBezTo>
                  <a:pt x="3739729" y="4344051"/>
                  <a:pt x="3746862" y="4349598"/>
                  <a:pt x="3747088" y="4341334"/>
                </a:cubicBezTo>
                <a:cubicBezTo>
                  <a:pt x="3740521" y="4331257"/>
                  <a:pt x="3734294" y="4346203"/>
                  <a:pt x="3723198" y="4350845"/>
                </a:cubicBezTo>
                <a:cubicBezTo>
                  <a:pt x="3723878" y="4345410"/>
                  <a:pt x="3728406" y="4347561"/>
                  <a:pt x="3728633" y="4340994"/>
                </a:cubicBezTo>
                <a:lnTo>
                  <a:pt x="3716550" y="4340916"/>
                </a:lnTo>
                <a:lnTo>
                  <a:pt x="3720052" y="4360525"/>
                </a:lnTo>
                <a:cubicBezTo>
                  <a:pt x="3718920" y="4367318"/>
                  <a:pt x="3713259" y="4364488"/>
                  <a:pt x="3709296" y="4365054"/>
                </a:cubicBezTo>
                <a:cubicBezTo>
                  <a:pt x="3712353" y="4393699"/>
                  <a:pt x="3732846" y="4392454"/>
                  <a:pt x="3753000" y="4391887"/>
                </a:cubicBezTo>
                <a:cubicBezTo>
                  <a:pt x="3752434" y="4398907"/>
                  <a:pt x="3751981" y="4405814"/>
                  <a:pt x="3755038" y="4406833"/>
                </a:cubicBezTo>
                <a:cubicBezTo>
                  <a:pt x="3749490" y="4411701"/>
                  <a:pt x="3742810" y="4408531"/>
                  <a:pt x="3731148" y="4410795"/>
                </a:cubicBezTo>
                <a:cubicBezTo>
                  <a:pt x="3731148" y="4422118"/>
                  <a:pt x="3742470" y="4413286"/>
                  <a:pt x="3746660" y="4416343"/>
                </a:cubicBezTo>
                <a:cubicBezTo>
                  <a:pt x="3745074" y="4427666"/>
                  <a:pt x="3733639" y="4417928"/>
                  <a:pt x="3728091" y="4420533"/>
                </a:cubicBezTo>
                <a:lnTo>
                  <a:pt x="3728091" y="4405700"/>
                </a:lnTo>
                <a:lnTo>
                  <a:pt x="3707032" y="4404795"/>
                </a:lnTo>
                <a:cubicBezTo>
                  <a:pt x="3707032" y="4418947"/>
                  <a:pt x="3717675" y="4414305"/>
                  <a:pt x="3725034" y="4415438"/>
                </a:cubicBezTo>
                <a:cubicBezTo>
                  <a:pt x="3720166" y="4450310"/>
                  <a:pt x="3734658" y="4464689"/>
                  <a:pt x="3746999" y="4456198"/>
                </a:cubicBezTo>
                <a:cubicBezTo>
                  <a:pt x="3749604" y="4460953"/>
                  <a:pt x="3746999" y="4474426"/>
                  <a:pt x="3754246" y="4471369"/>
                </a:cubicBezTo>
                <a:cubicBezTo>
                  <a:pt x="3750170" y="4478616"/>
                  <a:pt x="3745414" y="4481673"/>
                  <a:pt x="3756397" y="4481446"/>
                </a:cubicBezTo>
                <a:cubicBezTo>
                  <a:pt x="3756397" y="4486201"/>
                  <a:pt x="3753000" y="4485069"/>
                  <a:pt x="3750962" y="4486201"/>
                </a:cubicBezTo>
                <a:cubicBezTo>
                  <a:pt x="3750962" y="4497524"/>
                  <a:pt x="3764888" y="4486881"/>
                  <a:pt x="3766247" y="4496731"/>
                </a:cubicBezTo>
                <a:cubicBezTo>
                  <a:pt x="3749264" y="4490730"/>
                  <a:pt x="3727638" y="4499222"/>
                  <a:pt x="3710768" y="4504317"/>
                </a:cubicBezTo>
                <a:cubicBezTo>
                  <a:pt x="3715976" y="4518356"/>
                  <a:pt x="3729450" y="4504317"/>
                  <a:pt x="3736922" y="4505449"/>
                </a:cubicBezTo>
                <a:cubicBezTo>
                  <a:pt x="3736243" y="4514733"/>
                  <a:pt x="3728204" y="4508506"/>
                  <a:pt x="3728431" y="4519942"/>
                </a:cubicBezTo>
                <a:cubicBezTo>
                  <a:pt x="3734205" y="4545417"/>
                  <a:pt x="3765002" y="4519376"/>
                  <a:pt x="3772588" y="4531264"/>
                </a:cubicBezTo>
                <a:cubicBezTo>
                  <a:pt x="3801912" y="4537038"/>
                  <a:pt x="3765115" y="4532509"/>
                  <a:pt x="3759114" y="4540661"/>
                </a:cubicBezTo>
                <a:cubicBezTo>
                  <a:pt x="3751824" y="4533885"/>
                  <a:pt x="3740693" y="4533405"/>
                  <a:pt x="3732846" y="4539529"/>
                </a:cubicBezTo>
                <a:cubicBezTo>
                  <a:pt x="3732846" y="4548247"/>
                  <a:pt x="3736922" y="4550851"/>
                  <a:pt x="3742923" y="4549945"/>
                </a:cubicBezTo>
                <a:cubicBezTo>
                  <a:pt x="3740206" y="4565683"/>
                  <a:pt x="3723789" y="4543945"/>
                  <a:pt x="3724355" y="4554135"/>
                </a:cubicBezTo>
                <a:cubicBezTo>
                  <a:pt x="3722656" y="4549379"/>
                  <a:pt x="3725148" y="4534094"/>
                  <a:pt x="3711900" y="4538623"/>
                </a:cubicBezTo>
                <a:cubicBezTo>
                  <a:pt x="3716882" y="4558097"/>
                  <a:pt x="3702503" y="4596706"/>
                  <a:pt x="3685633" y="4602141"/>
                </a:cubicBezTo>
                <a:cubicBezTo>
                  <a:pt x="3687444" y="4609614"/>
                  <a:pt x="3693672" y="4609614"/>
                  <a:pt x="3698200" y="4612557"/>
                </a:cubicBezTo>
                <a:cubicBezTo>
                  <a:pt x="3699445" y="4626031"/>
                  <a:pt x="3692425" y="4621841"/>
                  <a:pt x="3689822" y="4627050"/>
                </a:cubicBezTo>
                <a:cubicBezTo>
                  <a:pt x="3699219" y="4654789"/>
                  <a:pt x="3729790" y="4618671"/>
                  <a:pt x="3736016" y="4648902"/>
                </a:cubicBezTo>
                <a:cubicBezTo>
                  <a:pt x="3731034" y="4666677"/>
                  <a:pt x="3689255" y="4650373"/>
                  <a:pt x="3690727" y="4676867"/>
                </a:cubicBezTo>
                <a:cubicBezTo>
                  <a:pt x="3674876" y="4687397"/>
                  <a:pt x="3650420" y="4660790"/>
                  <a:pt x="3630266" y="4684227"/>
                </a:cubicBezTo>
                <a:cubicBezTo>
                  <a:pt x="3664233" y="4693964"/>
                  <a:pt x="3705899" y="4692379"/>
                  <a:pt x="3730808" y="4718194"/>
                </a:cubicBezTo>
                <a:cubicBezTo>
                  <a:pt x="3728543" y="4727025"/>
                  <a:pt x="3726052" y="4718873"/>
                  <a:pt x="3722995" y="4718194"/>
                </a:cubicBezTo>
                <a:cubicBezTo>
                  <a:pt x="3719939" y="4717514"/>
                  <a:pt x="3720391" y="4727138"/>
                  <a:pt x="3719712" y="4732912"/>
                </a:cubicBezTo>
                <a:cubicBezTo>
                  <a:pt x="3699785" y="4729969"/>
                  <a:pt x="3690502" y="4732346"/>
                  <a:pt x="3678386" y="4721590"/>
                </a:cubicBezTo>
                <a:cubicBezTo>
                  <a:pt x="3663668" y="4740725"/>
                  <a:pt x="3639664" y="4740272"/>
                  <a:pt x="3614981" y="4738800"/>
                </a:cubicBezTo>
                <a:cubicBezTo>
                  <a:pt x="3623473" y="4727478"/>
                  <a:pt x="3653250" y="4725779"/>
                  <a:pt x="3670348" y="4726232"/>
                </a:cubicBezTo>
                <a:cubicBezTo>
                  <a:pt x="3635022" y="4709475"/>
                  <a:pt x="3608755" y="4732007"/>
                  <a:pt x="3571278" y="4722269"/>
                </a:cubicBezTo>
                <a:cubicBezTo>
                  <a:pt x="3571278" y="4727025"/>
                  <a:pt x="3574335" y="4726232"/>
                  <a:pt x="3576260" y="4727251"/>
                </a:cubicBezTo>
                <a:cubicBezTo>
                  <a:pt x="3572071" y="4734724"/>
                  <a:pt x="3564372" y="4734384"/>
                  <a:pt x="3564938" y="4751820"/>
                </a:cubicBezTo>
                <a:cubicBezTo>
                  <a:pt x="3478435" y="4795298"/>
                  <a:pt x="3344608" y="4770049"/>
                  <a:pt x="3259238" y="4775710"/>
                </a:cubicBezTo>
                <a:cubicBezTo>
                  <a:pt x="3259238" y="4770955"/>
                  <a:pt x="3262522" y="4771974"/>
                  <a:pt x="3264560" y="4770955"/>
                </a:cubicBezTo>
                <a:cubicBezTo>
                  <a:pt x="3246218" y="4765860"/>
                  <a:pt x="3218591" y="4780805"/>
                  <a:pt x="3194248" y="4768804"/>
                </a:cubicBezTo>
                <a:lnTo>
                  <a:pt x="3198384" y="4760430"/>
                </a:lnTo>
                <a:lnTo>
                  <a:pt x="3207609" y="4759180"/>
                </a:lnTo>
                <a:cubicBezTo>
                  <a:pt x="3204382" y="4758784"/>
                  <a:pt x="3201212" y="4758501"/>
                  <a:pt x="3198763" y="4759661"/>
                </a:cubicBezTo>
                <a:lnTo>
                  <a:pt x="3198384" y="4760430"/>
                </a:lnTo>
                <a:lnTo>
                  <a:pt x="3144841" y="4767685"/>
                </a:lnTo>
                <a:cubicBezTo>
                  <a:pt x="3124192" y="4770275"/>
                  <a:pt x="3103161" y="4770275"/>
                  <a:pt x="3079780" y="4760652"/>
                </a:cubicBezTo>
                <a:cubicBezTo>
                  <a:pt x="3044002" y="4746046"/>
                  <a:pt x="3090424" y="4757255"/>
                  <a:pt x="3090310" y="4755896"/>
                </a:cubicBezTo>
                <a:cubicBezTo>
                  <a:pt x="3086914" y="4729855"/>
                  <a:pt x="3041850" y="4772540"/>
                  <a:pt x="3035397" y="4759520"/>
                </a:cubicBezTo>
                <a:cubicBezTo>
                  <a:pt x="3036189" y="4752387"/>
                  <a:pt x="3043209" y="4758048"/>
                  <a:pt x="3043549" y="4749896"/>
                </a:cubicBezTo>
                <a:cubicBezTo>
                  <a:pt x="3037208" y="4739706"/>
                  <a:pt x="3030755" y="4754651"/>
                  <a:pt x="3019772" y="4759180"/>
                </a:cubicBezTo>
                <a:cubicBezTo>
                  <a:pt x="3020565" y="4753744"/>
                  <a:pt x="3025094" y="4755896"/>
                  <a:pt x="3025207" y="4749443"/>
                </a:cubicBezTo>
                <a:cubicBezTo>
                  <a:pt x="2928742" y="4739932"/>
                  <a:pt x="2827181" y="4765747"/>
                  <a:pt x="2725055" y="4762803"/>
                </a:cubicBezTo>
                <a:cubicBezTo>
                  <a:pt x="2720187" y="4776050"/>
                  <a:pt x="2736377" y="4772653"/>
                  <a:pt x="2727433" y="4777748"/>
                </a:cubicBezTo>
                <a:cubicBezTo>
                  <a:pt x="2731509" y="4786919"/>
                  <a:pt x="2735698" y="4774465"/>
                  <a:pt x="2740227" y="4787938"/>
                </a:cubicBezTo>
                <a:cubicBezTo>
                  <a:pt x="2739095" y="4797562"/>
                  <a:pt x="2728905" y="4787938"/>
                  <a:pt x="2732075" y="4807639"/>
                </a:cubicBezTo>
                <a:cubicBezTo>
                  <a:pt x="2725056" y="4798128"/>
                  <a:pt x="2725735" y="4774352"/>
                  <a:pt x="2719847" y="4762350"/>
                </a:cubicBezTo>
                <a:cubicBezTo>
                  <a:pt x="2668444" y="4734949"/>
                  <a:pt x="2625307" y="4784315"/>
                  <a:pt x="2568469" y="4779786"/>
                </a:cubicBezTo>
                <a:cubicBezTo>
                  <a:pt x="2568958" y="4787097"/>
                  <a:pt x="2574140" y="4793242"/>
                  <a:pt x="2581263" y="4794958"/>
                </a:cubicBezTo>
                <a:cubicBezTo>
                  <a:pt x="2580018" y="4815112"/>
                  <a:pt x="2548542" y="4750462"/>
                  <a:pt x="2542202" y="4794958"/>
                </a:cubicBezTo>
                <a:cubicBezTo>
                  <a:pt x="2511518" y="4772314"/>
                  <a:pt x="2488195" y="4779219"/>
                  <a:pt x="2451624" y="4788844"/>
                </a:cubicBezTo>
                <a:cubicBezTo>
                  <a:pt x="2451624" y="4780013"/>
                  <a:pt x="2448454" y="4778314"/>
                  <a:pt x="2449246" y="4769030"/>
                </a:cubicBezTo>
                <a:cubicBezTo>
                  <a:pt x="2441208" y="4771974"/>
                  <a:pt x="2441547" y="4791675"/>
                  <a:pt x="2428187" y="4783748"/>
                </a:cubicBezTo>
                <a:cubicBezTo>
                  <a:pt x="2428187" y="4774577"/>
                  <a:pt x="2437018" y="4780804"/>
                  <a:pt x="2438717" y="4773898"/>
                </a:cubicBezTo>
                <a:cubicBezTo>
                  <a:pt x="2417770" y="4758387"/>
                  <a:pt x="2393428" y="4780238"/>
                  <a:pt x="2370783" y="4778201"/>
                </a:cubicBezTo>
                <a:cubicBezTo>
                  <a:pt x="2376218" y="4768124"/>
                  <a:pt x="2369878" y="4768351"/>
                  <a:pt x="2365802" y="4763255"/>
                </a:cubicBezTo>
                <a:cubicBezTo>
                  <a:pt x="2365132" y="4769050"/>
                  <a:pt x="2362252" y="4774363"/>
                  <a:pt x="2357762" y="4778087"/>
                </a:cubicBezTo>
                <a:cubicBezTo>
                  <a:pt x="2353459" y="4774917"/>
                  <a:pt x="2356290" y="4766765"/>
                  <a:pt x="2360480" y="4768237"/>
                </a:cubicBezTo>
                <a:cubicBezTo>
                  <a:pt x="2325494" y="4759405"/>
                  <a:pt x="2266505" y="4769710"/>
                  <a:pt x="2214537" y="4777182"/>
                </a:cubicBezTo>
                <a:cubicBezTo>
                  <a:pt x="2214537" y="4788504"/>
                  <a:pt x="2225859" y="4779447"/>
                  <a:pt x="2230162" y="4782390"/>
                </a:cubicBezTo>
                <a:cubicBezTo>
                  <a:pt x="2228690" y="4787033"/>
                  <a:pt x="2222915" y="4789749"/>
                  <a:pt x="2227444" y="4792240"/>
                </a:cubicBezTo>
                <a:cubicBezTo>
                  <a:pt x="2185779" y="4791957"/>
                  <a:pt x="2140037" y="4790372"/>
                  <a:pt x="2096007" y="4787145"/>
                </a:cubicBezTo>
                <a:lnTo>
                  <a:pt x="2051957" y="4782939"/>
                </a:lnTo>
                <a:lnTo>
                  <a:pt x="2050866" y="4788986"/>
                </a:lnTo>
                <a:cubicBezTo>
                  <a:pt x="2049861" y="4790203"/>
                  <a:pt x="2048531" y="4789864"/>
                  <a:pt x="2047172" y="4789298"/>
                </a:cubicBezTo>
                <a:lnTo>
                  <a:pt x="2047172" y="4782483"/>
                </a:lnTo>
                <a:lnTo>
                  <a:pt x="2031971" y="4781031"/>
                </a:lnTo>
                <a:cubicBezTo>
                  <a:pt x="2011536" y="4778555"/>
                  <a:pt x="1992253" y="4775625"/>
                  <a:pt x="1974845" y="4772200"/>
                </a:cubicBezTo>
                <a:cubicBezTo>
                  <a:pt x="1978129" y="4763596"/>
                  <a:pt x="1984101" y="4760057"/>
                  <a:pt x="1991149" y="4758571"/>
                </a:cubicBezTo>
                <a:lnTo>
                  <a:pt x="2010909" y="4757428"/>
                </a:lnTo>
                <a:lnTo>
                  <a:pt x="1999391" y="4752127"/>
                </a:lnTo>
                <a:cubicBezTo>
                  <a:pt x="1995005" y="4750541"/>
                  <a:pt x="1990844" y="4749812"/>
                  <a:pt x="1987164" y="4751029"/>
                </a:cubicBezTo>
                <a:cubicBezTo>
                  <a:pt x="1988296" y="4721591"/>
                  <a:pt x="1996222" y="4746839"/>
                  <a:pt x="1999732" y="4730875"/>
                </a:cubicBezTo>
                <a:cubicBezTo>
                  <a:pt x="1999732" y="4735744"/>
                  <a:pt x="1998486" y="4734838"/>
                  <a:pt x="1997581" y="4735970"/>
                </a:cubicBezTo>
                <a:lnTo>
                  <a:pt x="2014422" y="4743352"/>
                </a:lnTo>
                <a:lnTo>
                  <a:pt x="2013907" y="4737440"/>
                </a:lnTo>
                <a:cubicBezTo>
                  <a:pt x="2023417" y="4741744"/>
                  <a:pt x="2027720" y="4728609"/>
                  <a:pt x="2032136" y="4737440"/>
                </a:cubicBezTo>
                <a:cubicBezTo>
                  <a:pt x="2034060" y="4750914"/>
                  <a:pt x="2019907" y="4733930"/>
                  <a:pt x="2021719" y="4747405"/>
                </a:cubicBezTo>
                <a:cubicBezTo>
                  <a:pt x="2026247" y="4758727"/>
                  <a:pt x="2034514" y="4736083"/>
                  <a:pt x="2042551" y="4737440"/>
                </a:cubicBezTo>
                <a:cubicBezTo>
                  <a:pt x="2021832" y="4716382"/>
                  <a:pt x="1987865" y="4725553"/>
                  <a:pt x="1969524" y="4707777"/>
                </a:cubicBezTo>
                <a:cubicBezTo>
                  <a:pt x="1966466" y="4708570"/>
                  <a:pt x="1967372" y="4716834"/>
                  <a:pt x="1966920" y="4722722"/>
                </a:cubicBezTo>
                <a:cubicBezTo>
                  <a:pt x="1962391" y="4717825"/>
                  <a:pt x="1956588" y="4715639"/>
                  <a:pt x="1950013" y="4715048"/>
                </a:cubicBezTo>
                <a:lnTo>
                  <a:pt x="1942489" y="4715711"/>
                </a:lnTo>
                <a:lnTo>
                  <a:pt x="1942417" y="4715930"/>
                </a:lnTo>
                <a:lnTo>
                  <a:pt x="1942341" y="4715724"/>
                </a:lnTo>
                <a:lnTo>
                  <a:pt x="1934383" y="4716426"/>
                </a:lnTo>
                <a:lnTo>
                  <a:pt x="1933950" y="4717628"/>
                </a:lnTo>
                <a:lnTo>
                  <a:pt x="1932982" y="4716550"/>
                </a:lnTo>
                <a:lnTo>
                  <a:pt x="1928467" y="4716948"/>
                </a:lnTo>
                <a:lnTo>
                  <a:pt x="1907426" y="4721293"/>
                </a:lnTo>
                <a:lnTo>
                  <a:pt x="1915608" y="4723063"/>
                </a:lnTo>
                <a:cubicBezTo>
                  <a:pt x="1893982" y="4744575"/>
                  <a:pt x="1871791" y="4725101"/>
                  <a:pt x="1855147" y="4759747"/>
                </a:cubicBezTo>
                <a:cubicBezTo>
                  <a:pt x="1855480" y="4752794"/>
                  <a:pt x="1857091" y="4745961"/>
                  <a:pt x="1859902" y="4739593"/>
                </a:cubicBezTo>
                <a:cubicBezTo>
                  <a:pt x="1831484" y="4727365"/>
                  <a:pt x="1812802" y="4752161"/>
                  <a:pt x="1791063" y="4747066"/>
                </a:cubicBezTo>
                <a:cubicBezTo>
                  <a:pt x="1791629" y="4758388"/>
                  <a:pt x="1794120" y="4757595"/>
                  <a:pt x="1796838" y="4756803"/>
                </a:cubicBezTo>
                <a:cubicBezTo>
                  <a:pt x="1800800" y="4769484"/>
                  <a:pt x="1787440" y="4753633"/>
                  <a:pt x="1787214" y="4766653"/>
                </a:cubicBezTo>
                <a:cubicBezTo>
                  <a:pt x="1787893" y="4723289"/>
                  <a:pt x="1753247" y="4761219"/>
                  <a:pt x="1743850" y="4738574"/>
                </a:cubicBezTo>
                <a:cubicBezTo>
                  <a:pt x="1749511" y="4757595"/>
                  <a:pt x="1739547" y="4739593"/>
                  <a:pt x="1736830" y="4748877"/>
                </a:cubicBezTo>
                <a:cubicBezTo>
                  <a:pt x="1739094" y="4736196"/>
                  <a:pt x="1734905" y="4739140"/>
                  <a:pt x="1731961" y="4739140"/>
                </a:cubicBezTo>
                <a:cubicBezTo>
                  <a:pt x="1741246" y="4767899"/>
                  <a:pt x="1710336" y="4736536"/>
                  <a:pt x="1697995" y="4745820"/>
                </a:cubicBezTo>
                <a:cubicBezTo>
                  <a:pt x="1724602" y="4763257"/>
                  <a:pt x="1737623" y="4766087"/>
                  <a:pt x="1761286" y="4757822"/>
                </a:cubicBezTo>
                <a:cubicBezTo>
                  <a:pt x="1761852" y="4775258"/>
                  <a:pt x="1755398" y="4760086"/>
                  <a:pt x="1751209" y="4773107"/>
                </a:cubicBezTo>
                <a:cubicBezTo>
                  <a:pt x="1752568" y="4781825"/>
                  <a:pt x="1755398" y="4782051"/>
                  <a:pt x="1757210" y="4787826"/>
                </a:cubicBezTo>
                <a:cubicBezTo>
                  <a:pt x="1752115" y="4805262"/>
                  <a:pt x="1748265" y="4761445"/>
                  <a:pt x="1741246" y="4768691"/>
                </a:cubicBezTo>
                <a:cubicBezTo>
                  <a:pt x="1742265" y="4775258"/>
                  <a:pt x="1743963" y="4777749"/>
                  <a:pt x="1746001" y="4778315"/>
                </a:cubicBezTo>
                <a:cubicBezTo>
                  <a:pt x="1744636" y="4783171"/>
                  <a:pt x="1744138" y="4788231"/>
                  <a:pt x="1744529" y="4793260"/>
                </a:cubicBezTo>
                <a:cubicBezTo>
                  <a:pt x="1704901" y="4783976"/>
                  <a:pt x="1663236" y="4769937"/>
                  <a:pt x="1621343" y="4784769"/>
                </a:cubicBezTo>
                <a:lnTo>
                  <a:pt x="1616349" y="4782102"/>
                </a:lnTo>
                <a:lnTo>
                  <a:pt x="1617994" y="4780329"/>
                </a:lnTo>
                <a:lnTo>
                  <a:pt x="1619079" y="4780353"/>
                </a:lnTo>
                <a:lnTo>
                  <a:pt x="1618286" y="4780013"/>
                </a:lnTo>
                <a:lnTo>
                  <a:pt x="1617994" y="4780329"/>
                </a:lnTo>
                <a:lnTo>
                  <a:pt x="1612807" y="4780212"/>
                </a:lnTo>
                <a:lnTo>
                  <a:pt x="1599605" y="4773163"/>
                </a:lnTo>
                <a:cubicBezTo>
                  <a:pt x="1591481" y="4772427"/>
                  <a:pt x="1582735" y="4773560"/>
                  <a:pt x="1574130" y="4772767"/>
                </a:cubicBezTo>
                <a:cubicBezTo>
                  <a:pt x="1511178" y="4766766"/>
                  <a:pt x="1454567" y="4805488"/>
                  <a:pt x="1392974" y="4820773"/>
                </a:cubicBezTo>
                <a:cubicBezTo>
                  <a:pt x="1392974" y="4814659"/>
                  <a:pt x="1392974" y="4810470"/>
                  <a:pt x="1395352" y="4810583"/>
                </a:cubicBezTo>
                <a:cubicBezTo>
                  <a:pt x="1380293" y="4796204"/>
                  <a:pt x="1370103" y="4828812"/>
                  <a:pt x="1358894" y="4838549"/>
                </a:cubicBezTo>
                <a:cubicBezTo>
                  <a:pt x="1360027" y="4822019"/>
                  <a:pt x="1366027" y="4821226"/>
                  <a:pt x="1369650" y="4812735"/>
                </a:cubicBezTo>
                <a:cubicBezTo>
                  <a:pt x="1362631" y="4808092"/>
                  <a:pt x="1350742" y="4817943"/>
                  <a:pt x="1342251" y="4820094"/>
                </a:cubicBezTo>
                <a:cubicBezTo>
                  <a:pt x="1345924" y="4810582"/>
                  <a:pt x="1354729" y="4804021"/>
                  <a:pt x="1364895" y="4803224"/>
                </a:cubicBezTo>
                <a:cubicBezTo>
                  <a:pt x="1355271" y="4766653"/>
                  <a:pt x="1342251" y="4777296"/>
                  <a:pt x="1333759" y="4756124"/>
                </a:cubicBezTo>
                <a:cubicBezTo>
                  <a:pt x="1336023" y="4761785"/>
                  <a:pt x="1332853" y="4733479"/>
                  <a:pt x="1329004" y="4726686"/>
                </a:cubicBezTo>
                <a:lnTo>
                  <a:pt x="1326923" y="4723669"/>
                </a:lnTo>
                <a:lnTo>
                  <a:pt x="1329004" y="4721704"/>
                </a:lnTo>
                <a:cubicBezTo>
                  <a:pt x="1329004" y="4725667"/>
                  <a:pt x="1321871" y="4696908"/>
                  <a:pt x="1325720" y="4697135"/>
                </a:cubicBezTo>
                <a:cubicBezTo>
                  <a:pt x="1314196" y="4688098"/>
                  <a:pt x="1304314" y="4677144"/>
                  <a:pt x="1296509" y="4664753"/>
                </a:cubicBezTo>
                <a:cubicBezTo>
                  <a:pt x="1304661" y="4660451"/>
                  <a:pt x="1329683" y="4707438"/>
                  <a:pt x="1329004" y="4646977"/>
                </a:cubicBezTo>
                <a:lnTo>
                  <a:pt x="1319874" y="4616264"/>
                </a:lnTo>
                <a:lnTo>
                  <a:pt x="1316548" y="4617992"/>
                </a:lnTo>
                <a:lnTo>
                  <a:pt x="1319597" y="4615334"/>
                </a:lnTo>
                <a:lnTo>
                  <a:pt x="1316252" y="4604080"/>
                </a:lnTo>
                <a:cubicBezTo>
                  <a:pt x="1311539" y="4593169"/>
                  <a:pt x="1306190" y="4587026"/>
                  <a:pt x="1299679" y="4589800"/>
                </a:cubicBezTo>
                <a:cubicBezTo>
                  <a:pt x="1298845" y="4581508"/>
                  <a:pt x="1297368" y="4573294"/>
                  <a:pt x="1295263" y="4565231"/>
                </a:cubicBezTo>
                <a:lnTo>
                  <a:pt x="1297600" y="4564076"/>
                </a:lnTo>
                <a:lnTo>
                  <a:pt x="1284393" y="4560927"/>
                </a:lnTo>
                <a:cubicBezTo>
                  <a:pt x="1289488" y="4563645"/>
                  <a:pt x="1283883" y="4549549"/>
                  <a:pt x="1276129" y="4541041"/>
                </a:cubicBezTo>
                <a:lnTo>
                  <a:pt x="1268358" y="4535500"/>
                </a:lnTo>
                <a:lnTo>
                  <a:pt x="1267269" y="4535561"/>
                </a:lnTo>
                <a:lnTo>
                  <a:pt x="1239492" y="4541405"/>
                </a:lnTo>
                <a:lnTo>
                  <a:pt x="1239443" y="4541453"/>
                </a:lnTo>
                <a:cubicBezTo>
                  <a:pt x="1237405" y="4547624"/>
                  <a:pt x="1230272" y="4550851"/>
                  <a:pt x="1222474" y="4551502"/>
                </a:cubicBezTo>
                <a:lnTo>
                  <a:pt x="1210049" y="4548297"/>
                </a:lnTo>
                <a:lnTo>
                  <a:pt x="1152410" y="4562888"/>
                </a:lnTo>
                <a:cubicBezTo>
                  <a:pt x="1080501" y="4587445"/>
                  <a:pt x="1013481" y="4626507"/>
                  <a:pt x="940028" y="4653086"/>
                </a:cubicBezTo>
                <a:cubicBezTo>
                  <a:pt x="939236" y="4646972"/>
                  <a:pt x="940028" y="4642669"/>
                  <a:pt x="942745" y="4641763"/>
                </a:cubicBezTo>
                <a:cubicBezTo>
                  <a:pt x="916704" y="4632139"/>
                  <a:pt x="904023" y="4668144"/>
                  <a:pt x="886814" y="4681618"/>
                </a:cubicBezTo>
                <a:cubicBezTo>
                  <a:pt x="886814" y="4664747"/>
                  <a:pt x="896438" y="4661917"/>
                  <a:pt x="901306" y="4652293"/>
                </a:cubicBezTo>
                <a:cubicBezTo>
                  <a:pt x="889984" y="4649915"/>
                  <a:pt x="871302" y="4663615"/>
                  <a:pt x="857716" y="4668597"/>
                </a:cubicBezTo>
                <a:cubicBezTo>
                  <a:pt x="865251" y="4656240"/>
                  <a:pt x="877531" y="4647520"/>
                  <a:pt x="891682" y="4644481"/>
                </a:cubicBezTo>
                <a:cubicBezTo>
                  <a:pt x="871868" y="4611080"/>
                  <a:pt x="852394" y="4625799"/>
                  <a:pt x="836203" y="4607344"/>
                </a:cubicBezTo>
                <a:cubicBezTo>
                  <a:pt x="840506" y="4612212"/>
                  <a:pt x="832241" y="4584699"/>
                  <a:pt x="824881" y="4579378"/>
                </a:cubicBezTo>
                <a:lnTo>
                  <a:pt x="822806" y="4578103"/>
                </a:lnTo>
                <a:lnTo>
                  <a:pt x="823636" y="4574509"/>
                </a:lnTo>
                <a:cubicBezTo>
                  <a:pt x="823636" y="4578585"/>
                  <a:pt x="809483" y="4551865"/>
                  <a:pt x="815710" y="4550959"/>
                </a:cubicBezTo>
                <a:cubicBezTo>
                  <a:pt x="797844" y="4546463"/>
                  <a:pt x="780931" y="4538794"/>
                  <a:pt x="765779" y="4528315"/>
                </a:cubicBezTo>
                <a:cubicBezTo>
                  <a:pt x="778234" y="4521521"/>
                  <a:pt x="823070" y="4560583"/>
                  <a:pt x="815597" y="4500349"/>
                </a:cubicBezTo>
                <a:cubicBezTo>
                  <a:pt x="799293" y="4470118"/>
                  <a:pt x="782763" y="4442719"/>
                  <a:pt x="762835" y="4452229"/>
                </a:cubicBezTo>
                <a:cubicBezTo>
                  <a:pt x="760673" y="4444279"/>
                  <a:pt x="757435" y="4436661"/>
                  <a:pt x="753212" y="4429585"/>
                </a:cubicBezTo>
                <a:cubicBezTo>
                  <a:pt x="751513" y="4421546"/>
                  <a:pt x="761703" y="4432755"/>
                  <a:pt x="765326" y="4426528"/>
                </a:cubicBezTo>
                <a:cubicBezTo>
                  <a:pt x="766232" y="4422905"/>
                  <a:pt x="764307" y="4415206"/>
                  <a:pt x="768044" y="4415206"/>
                </a:cubicBezTo>
                <a:cubicBezTo>
                  <a:pt x="764540" y="4405560"/>
                  <a:pt x="759576" y="4396511"/>
                  <a:pt x="753325" y="4388372"/>
                </a:cubicBezTo>
                <a:cubicBezTo>
                  <a:pt x="755136" y="4379994"/>
                  <a:pt x="775969" y="4414979"/>
                  <a:pt x="766345" y="4374672"/>
                </a:cubicBezTo>
                <a:cubicBezTo>
                  <a:pt x="762609" y="4360972"/>
                  <a:pt x="756948" y="4367766"/>
                  <a:pt x="751853" y="4368219"/>
                </a:cubicBezTo>
                <a:cubicBezTo>
                  <a:pt x="749362" y="4357576"/>
                  <a:pt x="753551" y="4356896"/>
                  <a:pt x="757967" y="4356896"/>
                </a:cubicBezTo>
                <a:cubicBezTo>
                  <a:pt x="750834" y="4334252"/>
                  <a:pt x="743814" y="4325307"/>
                  <a:pt x="746645" y="4313532"/>
                </a:cubicBezTo>
                <a:cubicBezTo>
                  <a:pt x="730680" y="4288963"/>
                  <a:pt x="730227" y="4295303"/>
                  <a:pt x="716075" y="4280358"/>
                </a:cubicBezTo>
                <a:cubicBezTo>
                  <a:pt x="716075" y="4269715"/>
                  <a:pt x="728303" y="4280358"/>
                  <a:pt x="732832" y="4281264"/>
                </a:cubicBezTo>
                <a:cubicBezTo>
                  <a:pt x="732832" y="4275942"/>
                  <a:pt x="733851" y="4270621"/>
                  <a:pt x="734303" y="4265413"/>
                </a:cubicBezTo>
                <a:cubicBezTo>
                  <a:pt x="727284" y="4251373"/>
                  <a:pt x="721736" y="4273678"/>
                  <a:pt x="717547" y="4264620"/>
                </a:cubicBezTo>
                <a:cubicBezTo>
                  <a:pt x="715961" y="4257714"/>
                  <a:pt x="714376" y="4250920"/>
                  <a:pt x="712112" y="4250581"/>
                </a:cubicBezTo>
                <a:cubicBezTo>
                  <a:pt x="713810" y="4240051"/>
                  <a:pt x="726831" y="4261337"/>
                  <a:pt x="733624" y="4255449"/>
                </a:cubicBezTo>
                <a:cubicBezTo>
                  <a:pt x="731586" y="4249109"/>
                  <a:pt x="724113" y="4248316"/>
                  <a:pt x="731133" y="4245825"/>
                </a:cubicBezTo>
                <a:cubicBezTo>
                  <a:pt x="726378" y="4236994"/>
                  <a:pt x="719811" y="4245825"/>
                  <a:pt x="714829" y="4239711"/>
                </a:cubicBezTo>
                <a:cubicBezTo>
                  <a:pt x="718525" y="4233136"/>
                  <a:pt x="724358" y="4228023"/>
                  <a:pt x="731360" y="4225219"/>
                </a:cubicBezTo>
                <a:cubicBezTo>
                  <a:pt x="729322" y="4212085"/>
                  <a:pt x="725472" y="4216840"/>
                  <a:pt x="722528" y="4212198"/>
                </a:cubicBezTo>
                <a:cubicBezTo>
                  <a:pt x="718566" y="4212198"/>
                  <a:pt x="717999" y="4217520"/>
                  <a:pt x="721056" y="4227823"/>
                </a:cubicBezTo>
                <a:cubicBezTo>
                  <a:pt x="711433" y="4215821"/>
                  <a:pt x="705658" y="4198725"/>
                  <a:pt x="698412" y="4197819"/>
                </a:cubicBezTo>
                <a:cubicBezTo>
                  <a:pt x="692072" y="4185591"/>
                  <a:pt x="703620" y="4186497"/>
                  <a:pt x="696487" y="4182874"/>
                </a:cubicBezTo>
                <a:cubicBezTo>
                  <a:pt x="696487" y="4160229"/>
                  <a:pt x="727397" y="4178345"/>
                  <a:pt x="728982" y="4159210"/>
                </a:cubicBezTo>
                <a:cubicBezTo>
                  <a:pt x="717660" y="4150153"/>
                  <a:pt x="711319" y="4174722"/>
                  <a:pt x="695015" y="4157512"/>
                </a:cubicBezTo>
                <a:cubicBezTo>
                  <a:pt x="696487" y="4140189"/>
                  <a:pt x="713357" y="4153096"/>
                  <a:pt x="726604" y="4144378"/>
                </a:cubicBezTo>
                <a:cubicBezTo>
                  <a:pt x="715767" y="4133119"/>
                  <a:pt x="707974" y="4119288"/>
                  <a:pt x="703960" y="4104184"/>
                </a:cubicBezTo>
                <a:cubicBezTo>
                  <a:pt x="702828" y="4097504"/>
                  <a:pt x="707243" y="4098976"/>
                  <a:pt x="709621" y="4097618"/>
                </a:cubicBezTo>
                <a:cubicBezTo>
                  <a:pt x="699884" y="4070671"/>
                  <a:pt x="686977" y="4076219"/>
                  <a:pt x="674182" y="4080974"/>
                </a:cubicBezTo>
                <a:cubicBezTo>
                  <a:pt x="672597" y="4074181"/>
                  <a:pt x="671012" y="4067387"/>
                  <a:pt x="668748" y="4067048"/>
                </a:cubicBezTo>
                <a:cubicBezTo>
                  <a:pt x="671012" y="4061160"/>
                  <a:pt x="676107" y="4062858"/>
                  <a:pt x="683127" y="4058329"/>
                </a:cubicBezTo>
                <a:cubicBezTo>
                  <a:pt x="680183" y="4047687"/>
                  <a:pt x="675315" y="4058329"/>
                  <a:pt x="671805" y="4056178"/>
                </a:cubicBezTo>
                <a:cubicBezTo>
                  <a:pt x="669767" y="4044856"/>
                  <a:pt x="679730" y="4051876"/>
                  <a:pt x="683127" y="4048253"/>
                </a:cubicBezTo>
                <a:lnTo>
                  <a:pt x="686863" y="4062632"/>
                </a:lnTo>
                <a:lnTo>
                  <a:pt x="700676" y="4059122"/>
                </a:lnTo>
                <a:cubicBezTo>
                  <a:pt x="696714" y="4044969"/>
                  <a:pt x="690713" y="4052215"/>
                  <a:pt x="685391" y="4052215"/>
                </a:cubicBezTo>
                <a:cubicBezTo>
                  <a:pt x="679051" y="4018249"/>
                  <a:pt x="665691" y="4006927"/>
                  <a:pt x="660030" y="4017683"/>
                </a:cubicBezTo>
                <a:cubicBezTo>
                  <a:pt x="657086" y="4013720"/>
                  <a:pt x="655048" y="4000133"/>
                  <a:pt x="651198" y="4004662"/>
                </a:cubicBezTo>
                <a:cubicBezTo>
                  <a:pt x="651198" y="3996850"/>
                  <a:pt x="654029" y="3993340"/>
                  <a:pt x="647009" y="3995491"/>
                </a:cubicBezTo>
                <a:lnTo>
                  <a:pt x="647310" y="3994724"/>
                </a:lnTo>
                <a:lnTo>
                  <a:pt x="630406" y="3996629"/>
                </a:lnTo>
                <a:cubicBezTo>
                  <a:pt x="613465" y="4002969"/>
                  <a:pt x="598096" y="4016952"/>
                  <a:pt x="587509" y="4031954"/>
                </a:cubicBezTo>
                <a:cubicBezTo>
                  <a:pt x="600332" y="3984741"/>
                  <a:pt x="617103" y="3969753"/>
                  <a:pt x="641166" y="3957138"/>
                </a:cubicBezTo>
                <a:lnTo>
                  <a:pt x="653363" y="3951212"/>
                </a:lnTo>
                <a:lnTo>
                  <a:pt x="646123" y="3943853"/>
                </a:lnTo>
                <a:cubicBezTo>
                  <a:pt x="637520" y="3942383"/>
                  <a:pt x="629092" y="3958156"/>
                  <a:pt x="622893" y="3950429"/>
                </a:cubicBezTo>
                <a:cubicBezTo>
                  <a:pt x="607523" y="3950938"/>
                  <a:pt x="617756" y="3949219"/>
                  <a:pt x="624501" y="3944649"/>
                </a:cubicBezTo>
                <a:lnTo>
                  <a:pt x="626265" y="3942479"/>
                </a:lnTo>
                <a:lnTo>
                  <a:pt x="602908" y="3949642"/>
                </a:lnTo>
                <a:cubicBezTo>
                  <a:pt x="602908" y="3943527"/>
                  <a:pt x="603700" y="3939338"/>
                  <a:pt x="606757" y="3939112"/>
                </a:cubicBezTo>
                <a:cubicBezTo>
                  <a:pt x="582075" y="3926997"/>
                  <a:pt x="565771" y="3961756"/>
                  <a:pt x="547768" y="3973079"/>
                </a:cubicBezTo>
                <a:cubicBezTo>
                  <a:pt x="549240" y="3956322"/>
                  <a:pt x="559091" y="3954509"/>
                  <a:pt x="564865" y="3945339"/>
                </a:cubicBezTo>
                <a:cubicBezTo>
                  <a:pt x="553543" y="3941829"/>
                  <a:pt x="534408" y="3953491"/>
                  <a:pt x="520935" y="3956661"/>
                </a:cubicBezTo>
                <a:cubicBezTo>
                  <a:pt x="529388" y="3945240"/>
                  <a:pt x="542244" y="3937888"/>
                  <a:pt x="556373" y="3936394"/>
                </a:cubicBezTo>
                <a:cubicBezTo>
                  <a:pt x="540296" y="3901183"/>
                  <a:pt x="520255" y="3913749"/>
                  <a:pt x="506442" y="3893596"/>
                </a:cubicBezTo>
                <a:cubicBezTo>
                  <a:pt x="510065" y="3898917"/>
                  <a:pt x="504744" y="3870951"/>
                  <a:pt x="498630" y="3864611"/>
                </a:cubicBezTo>
                <a:lnTo>
                  <a:pt x="496987" y="3863203"/>
                </a:lnTo>
                <a:lnTo>
                  <a:pt x="497951" y="3859629"/>
                </a:lnTo>
                <a:cubicBezTo>
                  <a:pt x="497951" y="3863705"/>
                  <a:pt x="486628" y="3835740"/>
                  <a:pt x="492629" y="3835400"/>
                </a:cubicBezTo>
                <a:cubicBezTo>
                  <a:pt x="475988" y="3828646"/>
                  <a:pt x="460659" y="3819028"/>
                  <a:pt x="447340" y="3806981"/>
                </a:cubicBezTo>
                <a:cubicBezTo>
                  <a:pt x="460021" y="3801433"/>
                  <a:pt x="499309" y="3845250"/>
                  <a:pt x="497837" y="3784336"/>
                </a:cubicBezTo>
                <a:cubicBezTo>
                  <a:pt x="485156" y="3752634"/>
                  <a:pt x="472023" y="3723423"/>
                  <a:pt x="452548" y="3730782"/>
                </a:cubicBezTo>
                <a:cubicBezTo>
                  <a:pt x="451312" y="3722499"/>
                  <a:pt x="448949" y="3714424"/>
                  <a:pt x="445529" y="3706779"/>
                </a:cubicBezTo>
                <a:cubicBezTo>
                  <a:pt x="444623" y="3698627"/>
                  <a:pt x="453341" y="3710855"/>
                  <a:pt x="456851" y="3704968"/>
                </a:cubicBezTo>
                <a:cubicBezTo>
                  <a:pt x="458096" y="3701571"/>
                  <a:pt x="456851" y="3693645"/>
                  <a:pt x="460474" y="3694438"/>
                </a:cubicBezTo>
                <a:cubicBezTo>
                  <a:pt x="457659" y="3684467"/>
                  <a:pt x="453386" y="3674967"/>
                  <a:pt x="447793" y="3666246"/>
                </a:cubicBezTo>
                <a:cubicBezTo>
                  <a:pt x="450284" y="3658094"/>
                  <a:pt x="466814" y="3695231"/>
                  <a:pt x="461493" y="3654131"/>
                </a:cubicBezTo>
                <a:cubicBezTo>
                  <a:pt x="459229" y="3640091"/>
                  <a:pt x="453115" y="3646205"/>
                  <a:pt x="448246" y="3646092"/>
                </a:cubicBezTo>
                <a:cubicBezTo>
                  <a:pt x="446887" y="3634770"/>
                  <a:pt x="450963" y="3634770"/>
                  <a:pt x="455266" y="3634770"/>
                </a:cubicBezTo>
                <a:cubicBezTo>
                  <a:pt x="450510" y="3612125"/>
                  <a:pt x="444736" y="3601935"/>
                  <a:pt x="448812" y="3590613"/>
                </a:cubicBezTo>
                <a:lnTo>
                  <a:pt x="442639" y="3579157"/>
                </a:lnTo>
                <a:lnTo>
                  <a:pt x="417564" y="3565365"/>
                </a:lnTo>
                <a:cubicBezTo>
                  <a:pt x="405855" y="3560329"/>
                  <a:pt x="392589" y="3560329"/>
                  <a:pt x="380880" y="3565365"/>
                </a:cubicBezTo>
                <a:lnTo>
                  <a:pt x="379088" y="3562289"/>
                </a:lnTo>
                <a:lnTo>
                  <a:pt x="380540" y="3560044"/>
                </a:lnTo>
                <a:lnTo>
                  <a:pt x="380314" y="3560383"/>
                </a:lnTo>
                <a:lnTo>
                  <a:pt x="377719" y="3559938"/>
                </a:lnTo>
                <a:lnTo>
                  <a:pt x="375426" y="3556001"/>
                </a:lnTo>
                <a:cubicBezTo>
                  <a:pt x="369275" y="3549882"/>
                  <a:pt x="361292" y="3552090"/>
                  <a:pt x="353820" y="3549967"/>
                </a:cubicBezTo>
                <a:cubicBezTo>
                  <a:pt x="316570" y="3540003"/>
                  <a:pt x="282490" y="3575895"/>
                  <a:pt x="247844" y="3588689"/>
                </a:cubicBezTo>
                <a:cubicBezTo>
                  <a:pt x="247844" y="3582688"/>
                  <a:pt x="247844" y="3578499"/>
                  <a:pt x="248863" y="3578725"/>
                </a:cubicBezTo>
                <a:cubicBezTo>
                  <a:pt x="239579" y="3563780"/>
                  <a:pt x="234823" y="3595935"/>
                  <a:pt x="228936" y="3605333"/>
                </a:cubicBezTo>
                <a:cubicBezTo>
                  <a:pt x="228802" y="3596612"/>
                  <a:pt x="230540" y="3587964"/>
                  <a:pt x="234031" y="3579971"/>
                </a:cubicBezTo>
                <a:cubicBezTo>
                  <a:pt x="229728" y="3574989"/>
                  <a:pt x="223275" y="3584613"/>
                  <a:pt x="218406" y="3586538"/>
                </a:cubicBezTo>
                <a:cubicBezTo>
                  <a:pt x="220897" y="3574536"/>
                  <a:pt x="225539" y="3571479"/>
                  <a:pt x="230634" y="3570234"/>
                </a:cubicBezTo>
                <a:cubicBezTo>
                  <a:pt x="223275" y="3533550"/>
                  <a:pt x="216142" y="3543853"/>
                  <a:pt x="209801" y="3522567"/>
                </a:cubicBezTo>
                <a:cubicBezTo>
                  <a:pt x="209740" y="3512557"/>
                  <a:pt x="208253" y="3502607"/>
                  <a:pt x="205386" y="3493017"/>
                </a:cubicBezTo>
                <a:lnTo>
                  <a:pt x="204533" y="3491306"/>
                </a:lnTo>
                <a:lnTo>
                  <a:pt x="204819" y="3488034"/>
                </a:lnTo>
                <a:cubicBezTo>
                  <a:pt x="204819" y="3492110"/>
                  <a:pt x="199045" y="3463239"/>
                  <a:pt x="201536" y="3463578"/>
                </a:cubicBezTo>
                <a:cubicBezTo>
                  <a:pt x="193329" y="3453577"/>
                  <a:pt x="186477" y="3442537"/>
                  <a:pt x="181156" y="3430745"/>
                </a:cubicBezTo>
                <a:cubicBezTo>
                  <a:pt x="186364" y="3426669"/>
                  <a:pt x="204480" y="3473882"/>
                  <a:pt x="201196" y="3413648"/>
                </a:cubicBezTo>
                <a:cubicBezTo>
                  <a:pt x="194516" y="3380926"/>
                  <a:pt x="187496" y="3350810"/>
                  <a:pt x="178552" y="3356132"/>
                </a:cubicBezTo>
                <a:cubicBezTo>
                  <a:pt x="177590" y="3347903"/>
                  <a:pt x="176153" y="3339738"/>
                  <a:pt x="174249" y="3331676"/>
                </a:cubicBezTo>
                <a:cubicBezTo>
                  <a:pt x="173344" y="3323523"/>
                  <a:pt x="177873" y="3336431"/>
                  <a:pt x="179458" y="3331110"/>
                </a:cubicBezTo>
                <a:cubicBezTo>
                  <a:pt x="179458" y="3327826"/>
                  <a:pt x="179458" y="3319787"/>
                  <a:pt x="180590" y="3320920"/>
                </a:cubicBezTo>
                <a:cubicBezTo>
                  <a:pt x="178922" y="3311059"/>
                  <a:pt x="176538" y="3301335"/>
                  <a:pt x="173457" y="3291821"/>
                </a:cubicBezTo>
                <a:cubicBezTo>
                  <a:pt x="174363" y="3284009"/>
                  <a:pt x="183534" y="3322391"/>
                  <a:pt x="179344" y="3281179"/>
                </a:cubicBezTo>
                <a:cubicBezTo>
                  <a:pt x="177646" y="3267026"/>
                  <a:pt x="175042" y="3272460"/>
                  <a:pt x="172778" y="3271894"/>
                </a:cubicBezTo>
                <a:cubicBezTo>
                  <a:pt x="171759" y="3260572"/>
                  <a:pt x="173570" y="3260572"/>
                  <a:pt x="175608" y="3261590"/>
                </a:cubicBezTo>
                <a:cubicBezTo>
                  <a:pt x="172278" y="3247034"/>
                  <a:pt x="170644" y="3232140"/>
                  <a:pt x="170740" y="3217207"/>
                </a:cubicBezTo>
                <a:cubicBezTo>
                  <a:pt x="167375" y="3203955"/>
                  <a:pt x="162631" y="3191090"/>
                  <a:pt x="156587" y="3178825"/>
                </a:cubicBezTo>
                <a:cubicBezTo>
                  <a:pt x="156587" y="3168408"/>
                  <a:pt x="162474" y="3180750"/>
                  <a:pt x="164512" y="3182901"/>
                </a:cubicBezTo>
                <a:lnTo>
                  <a:pt x="165305" y="3167842"/>
                </a:lnTo>
                <a:cubicBezTo>
                  <a:pt x="162135" y="3152671"/>
                  <a:pt x="159304" y="3173390"/>
                  <a:pt x="157379" y="3163766"/>
                </a:cubicBezTo>
                <a:cubicBezTo>
                  <a:pt x="157300" y="3158753"/>
                  <a:pt x="156421" y="3153784"/>
                  <a:pt x="154775" y="3149047"/>
                </a:cubicBezTo>
                <a:cubicBezTo>
                  <a:pt x="155681" y="3138971"/>
                  <a:pt x="161795" y="3162295"/>
                  <a:pt x="165078" y="3157993"/>
                </a:cubicBezTo>
                <a:cubicBezTo>
                  <a:pt x="164173" y="3151313"/>
                  <a:pt x="160663" y="3149047"/>
                  <a:pt x="164059" y="3148028"/>
                </a:cubicBezTo>
                <a:cubicBezTo>
                  <a:pt x="161795" y="3138519"/>
                  <a:pt x="158625" y="3145991"/>
                  <a:pt x="156247" y="3138858"/>
                </a:cubicBezTo>
                <a:cubicBezTo>
                  <a:pt x="157131" y="3134053"/>
                  <a:pt x="160122" y="3129898"/>
                  <a:pt x="164399" y="3127536"/>
                </a:cubicBezTo>
                <a:cubicBezTo>
                  <a:pt x="163607" y="3114288"/>
                  <a:pt x="161682" y="3118139"/>
                  <a:pt x="160323" y="3113044"/>
                </a:cubicBezTo>
                <a:cubicBezTo>
                  <a:pt x="158285" y="3112364"/>
                  <a:pt x="157945" y="3117346"/>
                  <a:pt x="159304" y="3128101"/>
                </a:cubicBezTo>
                <a:cubicBezTo>
                  <a:pt x="154775" y="3114401"/>
                  <a:pt x="152171" y="3096740"/>
                  <a:pt x="148661" y="3094135"/>
                </a:cubicBezTo>
                <a:cubicBezTo>
                  <a:pt x="145604" y="3081001"/>
                  <a:pt x="151379" y="3084171"/>
                  <a:pt x="147869" y="3079189"/>
                </a:cubicBezTo>
                <a:cubicBezTo>
                  <a:pt x="147869" y="3056545"/>
                  <a:pt x="163380" y="3080774"/>
                  <a:pt x="164512" y="3062432"/>
                </a:cubicBezTo>
                <a:cubicBezTo>
                  <a:pt x="158738" y="3051110"/>
                  <a:pt x="155341" y="3073755"/>
                  <a:pt x="147642" y="3054280"/>
                </a:cubicBezTo>
                <a:cubicBezTo>
                  <a:pt x="148661" y="3037637"/>
                  <a:pt x="157040" y="3053488"/>
                  <a:pt x="163946" y="3047600"/>
                </a:cubicBezTo>
                <a:cubicBezTo>
                  <a:pt x="158226" y="3033568"/>
                  <a:pt x="154419" y="3018830"/>
                  <a:pt x="152624" y="3003783"/>
                </a:cubicBezTo>
                <a:cubicBezTo>
                  <a:pt x="152624" y="2997103"/>
                  <a:pt x="154549" y="2999481"/>
                  <a:pt x="155794" y="2998462"/>
                </a:cubicBezTo>
                <a:cubicBezTo>
                  <a:pt x="151379" y="2970270"/>
                  <a:pt x="144472" y="2973213"/>
                  <a:pt x="137565" y="2975818"/>
                </a:cubicBezTo>
                <a:cubicBezTo>
                  <a:pt x="137473" y="2970805"/>
                  <a:pt x="136595" y="2965839"/>
                  <a:pt x="134961" y="2961099"/>
                </a:cubicBezTo>
                <a:cubicBezTo>
                  <a:pt x="136207" y="2955777"/>
                  <a:pt x="138924" y="2958495"/>
                  <a:pt x="142774" y="2955324"/>
                </a:cubicBezTo>
                <a:cubicBezTo>
                  <a:pt x="141415" y="2944002"/>
                  <a:pt x="138584" y="2953626"/>
                  <a:pt x="136660" y="2951022"/>
                </a:cubicBezTo>
                <a:cubicBezTo>
                  <a:pt x="135754" y="2939700"/>
                  <a:pt x="140962" y="2948418"/>
                  <a:pt x="142660" y="2945361"/>
                </a:cubicBezTo>
                <a:lnTo>
                  <a:pt x="144246" y="2960080"/>
                </a:lnTo>
                <a:lnTo>
                  <a:pt x="151605" y="2959287"/>
                </a:lnTo>
                <a:cubicBezTo>
                  <a:pt x="150020" y="2945248"/>
                  <a:pt x="146850" y="2950682"/>
                  <a:pt x="144132" y="2950229"/>
                </a:cubicBezTo>
                <a:cubicBezTo>
                  <a:pt x="141641" y="2915244"/>
                  <a:pt x="134622" y="2902110"/>
                  <a:pt x="131225" y="2911621"/>
                </a:cubicBezTo>
                <a:cubicBezTo>
                  <a:pt x="129753" y="2907092"/>
                  <a:pt x="128847" y="2893505"/>
                  <a:pt x="126696" y="2897128"/>
                </a:cubicBezTo>
                <a:cubicBezTo>
                  <a:pt x="126696" y="2889655"/>
                  <a:pt x="128621" y="2885806"/>
                  <a:pt x="124545" y="2887278"/>
                </a:cubicBezTo>
                <a:cubicBezTo>
                  <a:pt x="124545" y="2882636"/>
                  <a:pt x="125337" y="2883428"/>
                  <a:pt x="126017" y="2882183"/>
                </a:cubicBezTo>
                <a:cubicBezTo>
                  <a:pt x="124318" y="2870861"/>
                  <a:pt x="120809" y="2882183"/>
                  <a:pt x="118997" y="2873012"/>
                </a:cubicBezTo>
                <a:cubicBezTo>
                  <a:pt x="126017" y="2877541"/>
                  <a:pt x="132810" y="2867351"/>
                  <a:pt x="138471" y="2860897"/>
                </a:cubicBezTo>
                <a:cubicBezTo>
                  <a:pt x="134848" y="2847424"/>
                  <a:pt x="131451" y="2862369"/>
                  <a:pt x="128621" y="2861916"/>
                </a:cubicBezTo>
                <a:cubicBezTo>
                  <a:pt x="127715" y="2852632"/>
                  <a:pt x="131451" y="2858180"/>
                  <a:pt x="129980" y="2846857"/>
                </a:cubicBezTo>
                <a:cubicBezTo>
                  <a:pt x="124545" y="2822062"/>
                  <a:pt x="116393" y="2850367"/>
                  <a:pt x="111977" y="2838819"/>
                </a:cubicBezTo>
                <a:cubicBezTo>
                  <a:pt x="100655" y="2835535"/>
                  <a:pt x="114581" y="2837007"/>
                  <a:pt x="115827" y="2828402"/>
                </a:cubicBezTo>
                <a:cubicBezTo>
                  <a:pt x="119450" y="2834516"/>
                  <a:pt x="123639" y="2834063"/>
                  <a:pt x="125790" y="2827270"/>
                </a:cubicBezTo>
                <a:cubicBezTo>
                  <a:pt x="124658" y="2818665"/>
                  <a:pt x="122847" y="2815948"/>
                  <a:pt x="120695" y="2817873"/>
                </a:cubicBezTo>
                <a:cubicBezTo>
                  <a:pt x="119676" y="2802022"/>
                  <a:pt x="128734" y="2822175"/>
                  <a:pt x="127149" y="2812212"/>
                </a:cubicBezTo>
                <a:cubicBezTo>
                  <a:pt x="128394" y="2816740"/>
                  <a:pt x="129413" y="2832025"/>
                  <a:pt x="133829" y="2826478"/>
                </a:cubicBezTo>
                <a:cubicBezTo>
                  <a:pt x="129527" y="2807569"/>
                  <a:pt x="130206" y="2768168"/>
                  <a:pt x="136207" y="2761375"/>
                </a:cubicBezTo>
                <a:cubicBezTo>
                  <a:pt x="134622" y="2754015"/>
                  <a:pt x="132131" y="2754468"/>
                  <a:pt x="130093" y="2751977"/>
                </a:cubicBezTo>
                <a:cubicBezTo>
                  <a:pt x="127942" y="2738844"/>
                  <a:pt x="131225" y="2742240"/>
                  <a:pt x="131678" y="2736919"/>
                </a:cubicBezTo>
                <a:cubicBezTo>
                  <a:pt x="124545" y="2710198"/>
                  <a:pt x="116959" y="2748241"/>
                  <a:pt x="110732" y="2719143"/>
                </a:cubicBezTo>
                <a:cubicBezTo>
                  <a:pt x="110732" y="2701141"/>
                  <a:pt x="129074" y="2713708"/>
                  <a:pt x="125451" y="2687554"/>
                </a:cubicBezTo>
                <a:cubicBezTo>
                  <a:pt x="130659" y="2676232"/>
                  <a:pt x="143453" y="2699895"/>
                  <a:pt x="149114" y="2675213"/>
                </a:cubicBezTo>
                <a:cubicBezTo>
                  <a:pt x="134056" y="2668193"/>
                  <a:pt x="117638" y="2673514"/>
                  <a:pt x="103825" y="2649964"/>
                </a:cubicBezTo>
                <a:cubicBezTo>
                  <a:pt x="103825" y="2641133"/>
                  <a:pt x="105750" y="2649058"/>
                  <a:pt x="107109" y="2649964"/>
                </a:cubicBezTo>
                <a:cubicBezTo>
                  <a:pt x="107852" y="2645047"/>
                  <a:pt x="107852" y="2640048"/>
                  <a:pt x="107109" y="2635132"/>
                </a:cubicBezTo>
                <a:cubicBezTo>
                  <a:pt x="115714" y="2636264"/>
                  <a:pt x="119337" y="2633094"/>
                  <a:pt x="125564" y="2643058"/>
                </a:cubicBezTo>
                <a:lnTo>
                  <a:pt x="128490" y="2637432"/>
                </a:lnTo>
                <a:lnTo>
                  <a:pt x="139455" y="2641494"/>
                </a:lnTo>
                <a:cubicBezTo>
                  <a:pt x="149518" y="2640730"/>
                  <a:pt x="157351" y="2628565"/>
                  <a:pt x="169834" y="2633660"/>
                </a:cubicBezTo>
                <a:cubicBezTo>
                  <a:pt x="169834" y="2628905"/>
                  <a:pt x="168135" y="2630037"/>
                  <a:pt x="167230" y="2629018"/>
                </a:cubicBezTo>
                <a:cubicBezTo>
                  <a:pt x="170072" y="2620922"/>
                  <a:pt x="170888" y="2612253"/>
                  <a:pt x="169607" y="2603770"/>
                </a:cubicBezTo>
                <a:cubicBezTo>
                  <a:pt x="177759" y="2591259"/>
                  <a:pt x="187617" y="2583000"/>
                  <a:pt x="198385" y="2577506"/>
                </a:cubicBezTo>
                <a:lnTo>
                  <a:pt x="200534" y="2576898"/>
                </a:lnTo>
                <a:lnTo>
                  <a:pt x="196058" y="2573962"/>
                </a:lnTo>
                <a:cubicBezTo>
                  <a:pt x="193666" y="2573566"/>
                  <a:pt x="191232" y="2573821"/>
                  <a:pt x="188854" y="2573311"/>
                </a:cubicBezTo>
                <a:cubicBezTo>
                  <a:pt x="182514" y="2561423"/>
                  <a:pt x="189873" y="2562669"/>
                  <a:pt x="189987" y="2557007"/>
                </a:cubicBezTo>
                <a:cubicBezTo>
                  <a:pt x="171192" y="2534363"/>
                  <a:pt x="160549" y="2579652"/>
                  <a:pt x="142773" y="2554517"/>
                </a:cubicBezTo>
                <a:cubicBezTo>
                  <a:pt x="139376" y="2536514"/>
                  <a:pt x="181382" y="2534929"/>
                  <a:pt x="169946" y="2511379"/>
                </a:cubicBezTo>
                <a:cubicBezTo>
                  <a:pt x="174588" y="2503680"/>
                  <a:pt x="184665" y="2503680"/>
                  <a:pt x="194516" y="2502095"/>
                </a:cubicBezTo>
                <a:cubicBezTo>
                  <a:pt x="205643" y="2501892"/>
                  <a:pt x="215273" y="2494299"/>
                  <a:pt x="218066" y="2483526"/>
                </a:cubicBezTo>
                <a:cubicBezTo>
                  <a:pt x="185911" y="2485338"/>
                  <a:pt x="151038" y="2502661"/>
                  <a:pt x="118091" y="2489527"/>
                </a:cubicBezTo>
                <a:cubicBezTo>
                  <a:pt x="116392" y="2480696"/>
                  <a:pt x="122053" y="2487036"/>
                  <a:pt x="125110" y="2486696"/>
                </a:cubicBezTo>
                <a:cubicBezTo>
                  <a:pt x="128167" y="2486357"/>
                  <a:pt x="123638" y="2477412"/>
                  <a:pt x="121827" y="2471978"/>
                </a:cubicBezTo>
                <a:cubicBezTo>
                  <a:pt x="140961" y="2466316"/>
                  <a:pt x="148321" y="2460655"/>
                  <a:pt x="163153" y="2466203"/>
                </a:cubicBezTo>
                <a:lnTo>
                  <a:pt x="168497" y="2458540"/>
                </a:lnTo>
                <a:lnTo>
                  <a:pt x="192200" y="2455393"/>
                </a:lnTo>
                <a:cubicBezTo>
                  <a:pt x="213530" y="2448074"/>
                  <a:pt x="228029" y="2431219"/>
                  <a:pt x="254184" y="2429520"/>
                </a:cubicBezTo>
                <a:cubicBezTo>
                  <a:pt x="252712" y="2424991"/>
                  <a:pt x="250334" y="2426690"/>
                  <a:pt x="248296" y="2426350"/>
                </a:cubicBezTo>
                <a:cubicBezTo>
                  <a:pt x="249428" y="2417971"/>
                  <a:pt x="255995" y="2416047"/>
                  <a:pt x="249881" y="2399743"/>
                </a:cubicBezTo>
                <a:cubicBezTo>
                  <a:pt x="279545" y="2365776"/>
                  <a:pt x="323589" y="2347661"/>
                  <a:pt x="365028" y="2335885"/>
                </a:cubicBezTo>
                <a:lnTo>
                  <a:pt x="370349" y="2334601"/>
                </a:lnTo>
                <a:lnTo>
                  <a:pt x="367053" y="2330220"/>
                </a:lnTo>
                <a:cubicBezTo>
                  <a:pt x="359325" y="2321203"/>
                  <a:pt x="356565" y="2322073"/>
                  <a:pt x="345781" y="2311289"/>
                </a:cubicBezTo>
                <a:cubicBezTo>
                  <a:pt x="345781" y="2300759"/>
                  <a:pt x="357103" y="2310383"/>
                  <a:pt x="361858" y="2311289"/>
                </a:cubicBezTo>
                <a:cubicBezTo>
                  <a:pt x="361858" y="2305967"/>
                  <a:pt x="361858" y="2300646"/>
                  <a:pt x="361858" y="2295438"/>
                </a:cubicBezTo>
                <a:cubicBezTo>
                  <a:pt x="354273" y="2281738"/>
                  <a:pt x="350536" y="2304156"/>
                  <a:pt x="345781" y="2295438"/>
                </a:cubicBezTo>
                <a:cubicBezTo>
                  <a:pt x="343856" y="2288644"/>
                  <a:pt x="341931" y="2281964"/>
                  <a:pt x="339780" y="2281738"/>
                </a:cubicBezTo>
                <a:cubicBezTo>
                  <a:pt x="340686" y="2271095"/>
                  <a:pt x="354499" y="2291814"/>
                  <a:pt x="360613" y="2285814"/>
                </a:cubicBezTo>
                <a:cubicBezTo>
                  <a:pt x="358349" y="2279473"/>
                  <a:pt x="351102" y="2279020"/>
                  <a:pt x="357669" y="2276190"/>
                </a:cubicBezTo>
                <a:cubicBezTo>
                  <a:pt x="352574" y="2267698"/>
                  <a:pt x="346347" y="2276756"/>
                  <a:pt x="341705" y="2270755"/>
                </a:cubicBezTo>
                <a:cubicBezTo>
                  <a:pt x="344815" y="2264133"/>
                  <a:pt x="350141" y="2258806"/>
                  <a:pt x="356763" y="2255697"/>
                </a:cubicBezTo>
                <a:cubicBezTo>
                  <a:pt x="353933" y="2242676"/>
                  <a:pt x="350536" y="2247545"/>
                  <a:pt x="347479" y="2243016"/>
                </a:cubicBezTo>
                <a:cubicBezTo>
                  <a:pt x="343630" y="2243016"/>
                  <a:pt x="343516" y="2248564"/>
                  <a:pt x="347479" y="2258754"/>
                </a:cubicBezTo>
                <a:cubicBezTo>
                  <a:pt x="337516" y="2247431"/>
                  <a:pt x="331062" y="2230335"/>
                  <a:pt x="324155" y="2229655"/>
                </a:cubicBezTo>
                <a:cubicBezTo>
                  <a:pt x="317362" y="2217767"/>
                  <a:pt x="328571" y="2218333"/>
                  <a:pt x="321438" y="2214823"/>
                </a:cubicBezTo>
                <a:cubicBezTo>
                  <a:pt x="319740" y="2192179"/>
                  <a:pt x="350989" y="2209162"/>
                  <a:pt x="351555" y="2190028"/>
                </a:cubicBezTo>
                <a:cubicBezTo>
                  <a:pt x="339440" y="2181536"/>
                  <a:pt x="335251" y="2206218"/>
                  <a:pt x="319060" y="2190028"/>
                </a:cubicBezTo>
                <a:cubicBezTo>
                  <a:pt x="319060" y="2172705"/>
                  <a:pt x="336497" y="2184819"/>
                  <a:pt x="348838" y="2175648"/>
                </a:cubicBezTo>
                <a:cubicBezTo>
                  <a:pt x="337520" y="2164834"/>
                  <a:pt x="329077" y="2151371"/>
                  <a:pt x="324269" y="2136474"/>
                </a:cubicBezTo>
                <a:cubicBezTo>
                  <a:pt x="322797" y="2129907"/>
                  <a:pt x="327099" y="2131265"/>
                  <a:pt x="329364" y="2129680"/>
                </a:cubicBezTo>
                <a:cubicBezTo>
                  <a:pt x="318041" y="2103300"/>
                  <a:pt x="306719" y="2109300"/>
                  <a:pt x="293925" y="2114622"/>
                </a:cubicBezTo>
                <a:cubicBezTo>
                  <a:pt x="292000" y="2107828"/>
                  <a:pt x="290076" y="2101148"/>
                  <a:pt x="287811" y="2100922"/>
                </a:cubicBezTo>
                <a:cubicBezTo>
                  <a:pt x="289623" y="2095034"/>
                  <a:pt x="294831" y="2096506"/>
                  <a:pt x="301398" y="2091638"/>
                </a:cubicBezTo>
                <a:cubicBezTo>
                  <a:pt x="297888" y="2081108"/>
                  <a:pt x="293699" y="2091638"/>
                  <a:pt x="290076" y="2089939"/>
                </a:cubicBezTo>
                <a:cubicBezTo>
                  <a:pt x="287472" y="2078617"/>
                  <a:pt x="297661" y="2085410"/>
                  <a:pt x="300266" y="2081561"/>
                </a:cubicBezTo>
                <a:lnTo>
                  <a:pt x="304568" y="2095827"/>
                </a:lnTo>
                <a:lnTo>
                  <a:pt x="317928" y="2091751"/>
                </a:lnTo>
                <a:cubicBezTo>
                  <a:pt x="313513" y="2078277"/>
                  <a:pt x="308304" y="2085184"/>
                  <a:pt x="303323" y="2085863"/>
                </a:cubicBezTo>
                <a:cubicBezTo>
                  <a:pt x="295284" y="2051897"/>
                  <a:pt x="281584" y="2041480"/>
                  <a:pt x="276602" y="2052463"/>
                </a:cubicBezTo>
                <a:cubicBezTo>
                  <a:pt x="273432" y="2048613"/>
                  <a:pt x="270715" y="2035253"/>
                  <a:pt x="267205" y="2039782"/>
                </a:cubicBezTo>
                <a:cubicBezTo>
                  <a:pt x="267205" y="2032083"/>
                  <a:pt x="269356" y="2028460"/>
                  <a:pt x="262563" y="2030837"/>
                </a:cubicBezTo>
                <a:cubicBezTo>
                  <a:pt x="261204" y="2026308"/>
                  <a:pt x="263468" y="2026535"/>
                  <a:pt x="264487" y="2025063"/>
                </a:cubicBezTo>
                <a:cubicBezTo>
                  <a:pt x="260525" y="2014647"/>
                  <a:pt x="255543" y="2027667"/>
                  <a:pt x="251467" y="2018723"/>
                </a:cubicBezTo>
                <a:cubicBezTo>
                  <a:pt x="264035" y="2020308"/>
                  <a:pt x="274791" y="2007400"/>
                  <a:pt x="283848" y="1998343"/>
                </a:cubicBezTo>
                <a:cubicBezTo>
                  <a:pt x="276036" y="1986341"/>
                  <a:pt x="272526" y="2002758"/>
                  <a:pt x="266978" y="2003438"/>
                </a:cubicBezTo>
                <a:cubicBezTo>
                  <a:pt x="264487" y="1994493"/>
                  <a:pt x="271507" y="1998456"/>
                  <a:pt x="267658" y="1987813"/>
                </a:cubicBezTo>
                <a:cubicBezTo>
                  <a:pt x="256335" y="1965168"/>
                  <a:pt x="245013" y="1996984"/>
                  <a:pt x="236069" y="1987020"/>
                </a:cubicBezTo>
                <a:cubicBezTo>
                  <a:pt x="215802" y="1988605"/>
                  <a:pt x="240371" y="1984190"/>
                  <a:pt x="241617" y="1975019"/>
                </a:cubicBezTo>
                <a:cubicBezTo>
                  <a:pt x="244353" y="1977300"/>
                  <a:pt x="248059" y="1978043"/>
                  <a:pt x="251464" y="1976992"/>
                </a:cubicBezTo>
                <a:cubicBezTo>
                  <a:pt x="254870" y="1975940"/>
                  <a:pt x="257512" y="1973238"/>
                  <a:pt x="258487" y="1969811"/>
                </a:cubicBezTo>
                <a:cubicBezTo>
                  <a:pt x="255543" y="1961659"/>
                  <a:pt x="252259" y="1959847"/>
                  <a:pt x="248750" y="1962338"/>
                </a:cubicBezTo>
                <a:cubicBezTo>
                  <a:pt x="245353" y="1946826"/>
                  <a:pt x="262789" y="1963470"/>
                  <a:pt x="259166" y="1954073"/>
                </a:cubicBezTo>
                <a:cubicBezTo>
                  <a:pt x="261770" y="1958035"/>
                  <a:pt x="265054" y="1973094"/>
                  <a:pt x="271960" y="1965395"/>
                </a:cubicBezTo>
                <a:cubicBezTo>
                  <a:pt x="262563" y="1948185"/>
                  <a:pt x="259279" y="1908218"/>
                  <a:pt x="268337" y="1899047"/>
                </a:cubicBezTo>
                <a:cubicBezTo>
                  <a:pt x="264714" y="1892367"/>
                  <a:pt x="260751" y="1893839"/>
                  <a:pt x="257015" y="1892140"/>
                </a:cubicBezTo>
                <a:cubicBezTo>
                  <a:pt x="252033" y="1879799"/>
                  <a:pt x="257807" y="1881950"/>
                  <a:pt x="257807" y="1876516"/>
                </a:cubicBezTo>
                <a:cubicBezTo>
                  <a:pt x="242975" y="1852399"/>
                  <a:pt x="235163" y="1893952"/>
                  <a:pt x="221350" y="1866778"/>
                </a:cubicBezTo>
                <a:cubicBezTo>
                  <a:pt x="218746" y="1848889"/>
                  <a:pt x="250674" y="1854211"/>
                  <a:pt x="241617" y="1829415"/>
                </a:cubicBezTo>
                <a:cubicBezTo>
                  <a:pt x="248523" y="1815602"/>
                  <a:pt x="272526" y="1834737"/>
                  <a:pt x="278187" y="1807903"/>
                </a:cubicBezTo>
                <a:cubicBezTo>
                  <a:pt x="252826" y="1806771"/>
                  <a:pt x="227011" y="1818433"/>
                  <a:pt x="202555" y="1799977"/>
                </a:cubicBezTo>
                <a:cubicBezTo>
                  <a:pt x="201196" y="1791033"/>
                  <a:pt x="205385" y="1798279"/>
                  <a:pt x="207650" y="1798392"/>
                </a:cubicBezTo>
                <a:cubicBezTo>
                  <a:pt x="209914" y="1798505"/>
                  <a:pt x="206518" y="1789221"/>
                  <a:pt x="205046" y="1783673"/>
                </a:cubicBezTo>
                <a:cubicBezTo>
                  <a:pt x="218859" y="1781522"/>
                  <a:pt x="224180" y="1776993"/>
                  <a:pt x="235389" y="1784579"/>
                </a:cubicBezTo>
                <a:cubicBezTo>
                  <a:pt x="238899" y="1762840"/>
                  <a:pt x="254637" y="1757406"/>
                  <a:pt x="271054" y="1753103"/>
                </a:cubicBezTo>
                <a:cubicBezTo>
                  <a:pt x="269130" y="1765897"/>
                  <a:pt x="250335" y="1774389"/>
                  <a:pt x="239126" y="1778239"/>
                </a:cubicBezTo>
                <a:cubicBezTo>
                  <a:pt x="267318" y="1785372"/>
                  <a:pt x="277282" y="1758198"/>
                  <a:pt x="304681" y="1758651"/>
                </a:cubicBezTo>
                <a:cubicBezTo>
                  <a:pt x="303323" y="1754009"/>
                  <a:pt x="301511" y="1755594"/>
                  <a:pt x="299813" y="1755028"/>
                </a:cubicBezTo>
                <a:cubicBezTo>
                  <a:pt x="299813" y="1746989"/>
                  <a:pt x="305474" y="1745404"/>
                  <a:pt x="299813" y="1728987"/>
                </a:cubicBezTo>
                <a:cubicBezTo>
                  <a:pt x="332081" y="1682538"/>
                  <a:pt x="394219" y="1667550"/>
                  <a:pt x="446485" y="1653406"/>
                </a:cubicBezTo>
                <a:lnTo>
                  <a:pt x="470531" y="1645815"/>
                </a:lnTo>
                <a:lnTo>
                  <a:pt x="455718" y="1635932"/>
                </a:lnTo>
                <a:cubicBezTo>
                  <a:pt x="445698" y="1633455"/>
                  <a:pt x="434149" y="1634644"/>
                  <a:pt x="420732" y="1640701"/>
                </a:cubicBezTo>
                <a:cubicBezTo>
                  <a:pt x="415581" y="1638324"/>
                  <a:pt x="419629" y="1636257"/>
                  <a:pt x="425290" y="1634050"/>
                </a:cubicBezTo>
                <a:lnTo>
                  <a:pt x="432389" y="1631231"/>
                </a:lnTo>
                <a:lnTo>
                  <a:pt x="432975" y="1625180"/>
                </a:lnTo>
                <a:lnTo>
                  <a:pt x="410189" y="1620420"/>
                </a:lnTo>
                <a:cubicBezTo>
                  <a:pt x="401032" y="1621397"/>
                  <a:pt x="392031" y="1624794"/>
                  <a:pt x="381784" y="1628813"/>
                </a:cubicBezTo>
                <a:cubicBezTo>
                  <a:pt x="394465" y="1599941"/>
                  <a:pt x="429337" y="1615906"/>
                  <a:pt x="461832" y="1611603"/>
                </a:cubicBezTo>
                <a:cubicBezTo>
                  <a:pt x="445641" y="1584656"/>
                  <a:pt x="478815" y="1618623"/>
                  <a:pt x="483118" y="1591789"/>
                </a:cubicBezTo>
                <a:cubicBezTo>
                  <a:pt x="483118" y="1595865"/>
                  <a:pt x="480627" y="1597450"/>
                  <a:pt x="481646" y="1602206"/>
                </a:cubicBezTo>
                <a:cubicBezTo>
                  <a:pt x="486231" y="1602800"/>
                  <a:pt x="489147" y="1601866"/>
                  <a:pt x="491172" y="1600120"/>
                </a:cubicBezTo>
                <a:lnTo>
                  <a:pt x="492387" y="1598102"/>
                </a:lnTo>
                <a:lnTo>
                  <a:pt x="491158" y="1597876"/>
                </a:lnTo>
                <a:lnTo>
                  <a:pt x="491724" y="1597536"/>
                </a:lnTo>
                <a:cubicBezTo>
                  <a:pt x="490875" y="1591875"/>
                  <a:pt x="493196" y="1590771"/>
                  <a:pt x="496154" y="1590573"/>
                </a:cubicBezTo>
                <a:lnTo>
                  <a:pt x="496613" y="1590488"/>
                </a:lnTo>
                <a:lnTo>
                  <a:pt x="498890" y="1585631"/>
                </a:lnTo>
                <a:cubicBezTo>
                  <a:pt x="500476" y="1583503"/>
                  <a:pt x="502734" y="1581996"/>
                  <a:pt x="506442" y="1581826"/>
                </a:cubicBezTo>
                <a:cubicBezTo>
                  <a:pt x="494336" y="1579231"/>
                  <a:pt x="481699" y="1581907"/>
                  <a:pt x="471682" y="1589185"/>
                </a:cubicBezTo>
                <a:cubicBezTo>
                  <a:pt x="462511" y="1584317"/>
                  <a:pt x="487081" y="1577863"/>
                  <a:pt x="489458" y="1570164"/>
                </a:cubicBezTo>
                <a:cubicBezTo>
                  <a:pt x="479948" y="1560427"/>
                  <a:pt x="458662" y="1573221"/>
                  <a:pt x="451189" y="1578316"/>
                </a:cubicBezTo>
                <a:cubicBezTo>
                  <a:pt x="461153" y="1558728"/>
                  <a:pt x="438508" y="1568918"/>
                  <a:pt x="423676" y="1569032"/>
                </a:cubicBezTo>
                <a:cubicBezTo>
                  <a:pt x="447000" y="1552728"/>
                  <a:pt x="463417" y="1565069"/>
                  <a:pt x="480967" y="1546387"/>
                </a:cubicBezTo>
                <a:cubicBezTo>
                  <a:pt x="479495" y="1539141"/>
                  <a:pt x="458322" y="1543783"/>
                  <a:pt x="475419" y="1537443"/>
                </a:cubicBezTo>
                <a:cubicBezTo>
                  <a:pt x="447113" y="1532461"/>
                  <a:pt x="420959" y="1548765"/>
                  <a:pt x="405561" y="1552388"/>
                </a:cubicBezTo>
                <a:cubicBezTo>
                  <a:pt x="412807" y="1533027"/>
                  <a:pt x="421751" y="1536650"/>
                  <a:pt x="444396" y="1528838"/>
                </a:cubicBezTo>
                <a:cubicBezTo>
                  <a:pt x="433074" y="1508231"/>
                  <a:pt x="417223" y="1543104"/>
                  <a:pt x="406353" y="1521705"/>
                </a:cubicBezTo>
                <a:cubicBezTo>
                  <a:pt x="405108" y="1511515"/>
                  <a:pt x="421412" y="1517063"/>
                  <a:pt x="421751" y="1508231"/>
                </a:cubicBezTo>
                <a:cubicBezTo>
                  <a:pt x="401938" y="1495550"/>
                  <a:pt x="369556" y="1511628"/>
                  <a:pt x="342496" y="1515138"/>
                </a:cubicBezTo>
                <a:cubicBezTo>
                  <a:pt x="353818" y="1479133"/>
                  <a:pt x="396956" y="1488191"/>
                  <a:pt x="420393" y="1467924"/>
                </a:cubicBezTo>
                <a:cubicBezTo>
                  <a:pt x="411448" y="1461471"/>
                  <a:pt x="380312" y="1467924"/>
                  <a:pt x="375104" y="1477661"/>
                </a:cubicBezTo>
                <a:cubicBezTo>
                  <a:pt x="361064" y="1472000"/>
                  <a:pt x="379293" y="1463735"/>
                  <a:pt x="387105" y="1464980"/>
                </a:cubicBezTo>
                <a:cubicBezTo>
                  <a:pt x="362650" y="1450488"/>
                  <a:pt x="369556" y="1482870"/>
                  <a:pt x="352007" y="1472453"/>
                </a:cubicBezTo>
                <a:cubicBezTo>
                  <a:pt x="350648" y="1456942"/>
                  <a:pt x="370802" y="1461131"/>
                  <a:pt x="376915" y="1451960"/>
                </a:cubicBezTo>
                <a:cubicBezTo>
                  <a:pt x="374877" y="1445959"/>
                  <a:pt x="365593" y="1447884"/>
                  <a:pt x="366386" y="1454224"/>
                </a:cubicBezTo>
                <a:cubicBezTo>
                  <a:pt x="360385" y="1435656"/>
                  <a:pt x="409410" y="1432939"/>
                  <a:pt x="420959" y="1417088"/>
                </a:cubicBezTo>
                <a:cubicBezTo>
                  <a:pt x="417449" y="1405765"/>
                  <a:pt x="393333" y="1429429"/>
                  <a:pt x="409637" y="1414483"/>
                </a:cubicBezTo>
                <a:cubicBezTo>
                  <a:pt x="395257" y="1413917"/>
                  <a:pt x="395824" y="1409162"/>
                  <a:pt x="379406" y="1410860"/>
                </a:cubicBezTo>
                <a:cubicBezTo>
                  <a:pt x="404428" y="1399538"/>
                  <a:pt x="399220" y="1388216"/>
                  <a:pt x="426620" y="1390594"/>
                </a:cubicBezTo>
                <a:cubicBezTo>
                  <a:pt x="420846" y="1384480"/>
                  <a:pt x="410316" y="1389235"/>
                  <a:pt x="410995" y="1368628"/>
                </a:cubicBezTo>
                <a:cubicBezTo>
                  <a:pt x="401371" y="1368628"/>
                  <a:pt x="412128" y="1388103"/>
                  <a:pt x="399673" y="1386291"/>
                </a:cubicBezTo>
                <a:lnTo>
                  <a:pt x="396616" y="1371572"/>
                </a:lnTo>
                <a:cubicBezTo>
                  <a:pt x="372273" y="1374969"/>
                  <a:pt x="362650" y="1382894"/>
                  <a:pt x="343741" y="1382894"/>
                </a:cubicBezTo>
                <a:cubicBezTo>
                  <a:pt x="368311" y="1363760"/>
                  <a:pt x="376802" y="1358325"/>
                  <a:pt x="405108" y="1359457"/>
                </a:cubicBezTo>
                <a:cubicBezTo>
                  <a:pt x="386426" y="1339983"/>
                  <a:pt x="342156" y="1354929"/>
                  <a:pt x="333551" y="1369761"/>
                </a:cubicBezTo>
                <a:cubicBezTo>
                  <a:pt x="326985" y="1360590"/>
                  <a:pt x="334684" y="1362288"/>
                  <a:pt x="318380" y="1367949"/>
                </a:cubicBezTo>
                <a:cubicBezTo>
                  <a:pt x="325286" y="1357646"/>
                  <a:pt x="323135" y="1355721"/>
                  <a:pt x="309209" y="1359797"/>
                </a:cubicBezTo>
                <a:cubicBezTo>
                  <a:pt x="312152" y="1346550"/>
                  <a:pt x="333438" y="1352438"/>
                  <a:pt x="341024" y="1353004"/>
                </a:cubicBezTo>
                <a:cubicBezTo>
                  <a:pt x="336382" y="1321075"/>
                  <a:pt x="318380" y="1347909"/>
                  <a:pt x="308529" y="1339644"/>
                </a:cubicBezTo>
                <a:cubicBezTo>
                  <a:pt x="322003" y="1322660"/>
                  <a:pt x="344534" y="1332737"/>
                  <a:pt x="355969" y="1319264"/>
                </a:cubicBezTo>
                <a:cubicBezTo>
                  <a:pt x="343751" y="1318615"/>
                  <a:pt x="331499" y="1319527"/>
                  <a:pt x="319512" y="1321981"/>
                </a:cubicBezTo>
                <a:cubicBezTo>
                  <a:pt x="334118" y="1311904"/>
                  <a:pt x="349289" y="1284620"/>
                  <a:pt x="368424" y="1291300"/>
                </a:cubicBezTo>
                <a:cubicBezTo>
                  <a:pt x="358574" y="1270920"/>
                  <a:pt x="342949" y="1302620"/>
                  <a:pt x="327437" y="1289828"/>
                </a:cubicBezTo>
                <a:cubicBezTo>
                  <a:pt x="338760" y="1267184"/>
                  <a:pt x="367745" y="1285525"/>
                  <a:pt x="384615" y="1262429"/>
                </a:cubicBezTo>
                <a:cubicBezTo>
                  <a:pt x="378953" y="1250427"/>
                  <a:pt x="371028" y="1275109"/>
                  <a:pt x="361970" y="1262429"/>
                </a:cubicBezTo>
                <a:cubicBezTo>
                  <a:pt x="365820" y="1276015"/>
                  <a:pt x="330042" y="1271599"/>
                  <a:pt x="318380" y="1266618"/>
                </a:cubicBezTo>
                <a:cubicBezTo>
                  <a:pt x="359479" y="1251559"/>
                  <a:pt x="382010" y="1250880"/>
                  <a:pt x="425375" y="1228575"/>
                </a:cubicBezTo>
                <a:cubicBezTo>
                  <a:pt x="400013" y="1233783"/>
                  <a:pt x="378274" y="1222914"/>
                  <a:pt x="346685" y="1225179"/>
                </a:cubicBezTo>
                <a:cubicBezTo>
                  <a:pt x="365933" y="1240237"/>
                  <a:pt x="337627" y="1231972"/>
                  <a:pt x="331400" y="1223367"/>
                </a:cubicBezTo>
                <a:cubicBezTo>
                  <a:pt x="330608" y="1234689"/>
                  <a:pt x="320757" y="1237407"/>
                  <a:pt x="308756" y="1238312"/>
                </a:cubicBezTo>
                <a:cubicBezTo>
                  <a:pt x="307850" y="1233670"/>
                  <a:pt x="312266" y="1233670"/>
                  <a:pt x="314757" y="1231972"/>
                </a:cubicBezTo>
                <a:cubicBezTo>
                  <a:pt x="270600" y="1226311"/>
                  <a:pt x="224745" y="1246238"/>
                  <a:pt x="165869" y="1249408"/>
                </a:cubicBezTo>
                <a:cubicBezTo>
                  <a:pt x="237766" y="1211478"/>
                  <a:pt x="319286" y="1225632"/>
                  <a:pt x="364122" y="1194495"/>
                </a:cubicBezTo>
                <a:cubicBezTo>
                  <a:pt x="281470" y="1194495"/>
                  <a:pt x="236294" y="1201741"/>
                  <a:pt x="130998" y="1220083"/>
                </a:cubicBezTo>
                <a:cubicBezTo>
                  <a:pt x="170286" y="1192457"/>
                  <a:pt x="236634" y="1201741"/>
                  <a:pt x="277394" y="1172530"/>
                </a:cubicBezTo>
                <a:cubicBezTo>
                  <a:pt x="283621" y="1175474"/>
                  <a:pt x="277960" y="1179889"/>
                  <a:pt x="285093" y="1191099"/>
                </a:cubicBezTo>
                <a:cubicBezTo>
                  <a:pt x="298114" y="1177625"/>
                  <a:pt x="362424" y="1178870"/>
                  <a:pt x="388465" y="1168454"/>
                </a:cubicBezTo>
                <a:cubicBezTo>
                  <a:pt x="386767" y="1162907"/>
                  <a:pt x="381106" y="1165737"/>
                  <a:pt x="377143" y="1165963"/>
                </a:cubicBezTo>
                <a:cubicBezTo>
                  <a:pt x="380539" y="1148187"/>
                  <a:pt x="390956" y="1159736"/>
                  <a:pt x="404769" y="1154641"/>
                </a:cubicBezTo>
                <a:cubicBezTo>
                  <a:pt x="391748" y="1129392"/>
                  <a:pt x="368425" y="1160416"/>
                  <a:pt x="342044" y="1157924"/>
                </a:cubicBezTo>
                <a:cubicBezTo>
                  <a:pt x="343856" y="1163472"/>
                  <a:pt x="349403" y="1160642"/>
                  <a:pt x="353366" y="1160528"/>
                </a:cubicBezTo>
                <a:cubicBezTo>
                  <a:pt x="352008" y="1181021"/>
                  <a:pt x="329816" y="1152490"/>
                  <a:pt x="331967" y="1165058"/>
                </a:cubicBezTo>
                <a:cubicBezTo>
                  <a:pt x="320645" y="1161888"/>
                  <a:pt x="333099" y="1148300"/>
                  <a:pt x="339440" y="1148187"/>
                </a:cubicBezTo>
                <a:cubicBezTo>
                  <a:pt x="334571" y="1140262"/>
                  <a:pt x="324381" y="1135733"/>
                  <a:pt x="335364" y="1128826"/>
                </a:cubicBezTo>
                <a:cubicBezTo>
                  <a:pt x="331854" y="1117504"/>
                  <a:pt x="322004" y="1120334"/>
                  <a:pt x="316909" y="1112409"/>
                </a:cubicBezTo>
                <a:cubicBezTo>
                  <a:pt x="314914" y="1116095"/>
                  <a:pt x="311390" y="1118707"/>
                  <a:pt x="307285" y="1119542"/>
                </a:cubicBezTo>
                <a:lnTo>
                  <a:pt x="275130" y="1126448"/>
                </a:lnTo>
                <a:cubicBezTo>
                  <a:pt x="275130" y="1115126"/>
                  <a:pt x="294717" y="1120334"/>
                  <a:pt x="302643" y="1115126"/>
                </a:cubicBezTo>
                <a:cubicBezTo>
                  <a:pt x="336609" y="1084217"/>
                  <a:pt x="361405" y="1084669"/>
                  <a:pt x="401938" y="1053421"/>
                </a:cubicBezTo>
                <a:cubicBezTo>
                  <a:pt x="416091" y="1072441"/>
                  <a:pt x="432848" y="1037682"/>
                  <a:pt x="454700" y="1037569"/>
                </a:cubicBezTo>
                <a:cubicBezTo>
                  <a:pt x="448133" y="1037569"/>
                  <a:pt x="407486" y="1014925"/>
                  <a:pt x="404429" y="1047760"/>
                </a:cubicBezTo>
                <a:cubicBezTo>
                  <a:pt x="397296" y="1045608"/>
                  <a:pt x="402052" y="1039041"/>
                  <a:pt x="401372" y="1033267"/>
                </a:cubicBezTo>
                <a:cubicBezTo>
                  <a:pt x="391862" y="1039721"/>
                  <a:pt x="390050" y="1041985"/>
                  <a:pt x="382464" y="1032021"/>
                </a:cubicBezTo>
                <a:cubicBezTo>
                  <a:pt x="377143" y="1034965"/>
                  <a:pt x="387333" y="1039947"/>
                  <a:pt x="380879" y="1042551"/>
                </a:cubicBezTo>
                <a:cubicBezTo>
                  <a:pt x="369473" y="1033849"/>
                  <a:pt x="355188" y="1029802"/>
                  <a:pt x="340912" y="1031228"/>
                </a:cubicBezTo>
                <a:cubicBezTo>
                  <a:pt x="340912" y="1039834"/>
                  <a:pt x="345667" y="1039834"/>
                  <a:pt x="350083" y="1039381"/>
                </a:cubicBezTo>
                <a:cubicBezTo>
                  <a:pt x="282149" y="1048099"/>
                  <a:pt x="212178" y="1062025"/>
                  <a:pt x="131677" y="1071762"/>
                </a:cubicBezTo>
                <a:cubicBezTo>
                  <a:pt x="127035" y="1058515"/>
                  <a:pt x="152057" y="1071762"/>
                  <a:pt x="147415" y="1057949"/>
                </a:cubicBezTo>
                <a:cubicBezTo>
                  <a:pt x="132923" y="1049457"/>
                  <a:pt x="107674" y="1065082"/>
                  <a:pt x="88992" y="1066101"/>
                </a:cubicBezTo>
                <a:cubicBezTo>
                  <a:pt x="88992" y="1084217"/>
                  <a:pt x="104617" y="1069611"/>
                  <a:pt x="112656" y="1070970"/>
                </a:cubicBezTo>
                <a:cubicBezTo>
                  <a:pt x="123978" y="1076404"/>
                  <a:pt x="84916" y="1085009"/>
                  <a:pt x="80387" y="1078103"/>
                </a:cubicBezTo>
                <a:cubicBezTo>
                  <a:pt x="85482" y="1051382"/>
                  <a:pt x="126922" y="1055458"/>
                  <a:pt x="152397" y="1046627"/>
                </a:cubicBezTo>
                <a:cubicBezTo>
                  <a:pt x="151068" y="1051674"/>
                  <a:pt x="151068" y="1056979"/>
                  <a:pt x="152397" y="1062025"/>
                </a:cubicBezTo>
                <a:lnTo>
                  <a:pt x="163719" y="1059648"/>
                </a:lnTo>
                <a:cubicBezTo>
                  <a:pt x="161228" y="1048325"/>
                  <a:pt x="159417" y="1050589"/>
                  <a:pt x="165531" y="1033720"/>
                </a:cubicBezTo>
                <a:cubicBezTo>
                  <a:pt x="173683" y="1026586"/>
                  <a:pt x="182967" y="1064064"/>
                  <a:pt x="180929" y="1035418"/>
                </a:cubicBezTo>
                <a:cubicBezTo>
                  <a:pt x="196780" y="1036663"/>
                  <a:pt x="187269" y="1049570"/>
                  <a:pt x="203573" y="1050816"/>
                </a:cubicBezTo>
                <a:cubicBezTo>
                  <a:pt x="208555" y="1024322"/>
                  <a:pt x="312380" y="1036550"/>
                  <a:pt x="347818" y="1004622"/>
                </a:cubicBezTo>
                <a:cubicBezTo>
                  <a:pt x="346686" y="1021378"/>
                  <a:pt x="360273" y="1005867"/>
                  <a:pt x="359141" y="1022624"/>
                </a:cubicBezTo>
                <a:cubicBezTo>
                  <a:pt x="377369" y="1003376"/>
                  <a:pt x="383936" y="1006433"/>
                  <a:pt x="407600" y="1007678"/>
                </a:cubicBezTo>
                <a:cubicBezTo>
                  <a:pt x="414959" y="1004735"/>
                  <a:pt x="399674" y="995677"/>
                  <a:pt x="407600" y="987525"/>
                </a:cubicBezTo>
                <a:cubicBezTo>
                  <a:pt x="401033" y="969862"/>
                  <a:pt x="388012" y="1004848"/>
                  <a:pt x="387559" y="981411"/>
                </a:cubicBezTo>
                <a:cubicBezTo>
                  <a:pt x="401033" y="978128"/>
                  <a:pt x="397976" y="970089"/>
                  <a:pt x="403637" y="968051"/>
                </a:cubicBezTo>
                <a:cubicBezTo>
                  <a:pt x="411107" y="973203"/>
                  <a:pt x="415654" y="981623"/>
                  <a:pt x="415865" y="990696"/>
                </a:cubicBezTo>
                <a:cubicBezTo>
                  <a:pt x="427187" y="990696"/>
                  <a:pt x="429338" y="981638"/>
                  <a:pt x="430810" y="972467"/>
                </a:cubicBezTo>
                <a:cubicBezTo>
                  <a:pt x="417790" y="989903"/>
                  <a:pt x="428659" y="963069"/>
                  <a:pt x="411789" y="971334"/>
                </a:cubicBezTo>
                <a:cubicBezTo>
                  <a:pt x="411789" y="965900"/>
                  <a:pt x="418356" y="966579"/>
                  <a:pt x="416997" y="960013"/>
                </a:cubicBezTo>
                <a:cubicBezTo>
                  <a:pt x="406354" y="952539"/>
                  <a:pt x="387559" y="962616"/>
                  <a:pt x="375331" y="958427"/>
                </a:cubicBezTo>
                <a:cubicBezTo>
                  <a:pt x="406354" y="946199"/>
                  <a:pt x="455832" y="932273"/>
                  <a:pt x="456964" y="916422"/>
                </a:cubicBezTo>
                <a:cubicBezTo>
                  <a:pt x="456285" y="905099"/>
                  <a:pt x="477571" y="920950"/>
                  <a:pt x="462626" y="925366"/>
                </a:cubicBezTo>
                <a:cubicBezTo>
                  <a:pt x="468740" y="926725"/>
                  <a:pt x="489233" y="907025"/>
                  <a:pt x="507914" y="906005"/>
                </a:cubicBezTo>
                <a:cubicBezTo>
                  <a:pt x="502027" y="900457"/>
                  <a:pt x="495007" y="898759"/>
                  <a:pt x="500329" y="887437"/>
                </a:cubicBezTo>
                <a:cubicBezTo>
                  <a:pt x="483345" y="885059"/>
                  <a:pt x="488440" y="889815"/>
                  <a:pt x="475986" y="897400"/>
                </a:cubicBezTo>
                <a:cubicBezTo>
                  <a:pt x="477123" y="892462"/>
                  <a:pt x="476967" y="887315"/>
                  <a:pt x="475533" y="882455"/>
                </a:cubicBezTo>
                <a:cubicBezTo>
                  <a:pt x="464211" y="889928"/>
                  <a:pt x="470325" y="896381"/>
                  <a:pt x="457417" y="886192"/>
                </a:cubicBezTo>
                <a:cubicBezTo>
                  <a:pt x="541315" y="865245"/>
                  <a:pt x="660425" y="835128"/>
                  <a:pt x="744775" y="814748"/>
                </a:cubicBezTo>
                <a:cubicBezTo>
                  <a:pt x="747379" y="801388"/>
                  <a:pt x="759607" y="824259"/>
                  <a:pt x="768439" y="820522"/>
                </a:cubicBezTo>
                <a:cubicBezTo>
                  <a:pt x="782591" y="816333"/>
                  <a:pt x="761192" y="804332"/>
                  <a:pt x="776591" y="803766"/>
                </a:cubicBezTo>
                <a:cubicBezTo>
                  <a:pt x="799943" y="819221"/>
                  <a:pt x="868195" y="800794"/>
                  <a:pt x="924075" y="785790"/>
                </a:cubicBezTo>
                <a:lnTo>
                  <a:pt x="934488" y="783171"/>
                </a:lnTo>
                <a:lnTo>
                  <a:pt x="924685" y="782819"/>
                </a:lnTo>
                <a:lnTo>
                  <a:pt x="873924" y="783469"/>
                </a:lnTo>
                <a:lnTo>
                  <a:pt x="837844" y="787575"/>
                </a:lnTo>
                <a:cubicBezTo>
                  <a:pt x="873452" y="770195"/>
                  <a:pt x="910250" y="763487"/>
                  <a:pt x="944966" y="755604"/>
                </a:cubicBezTo>
                <a:lnTo>
                  <a:pt x="962020" y="750775"/>
                </a:lnTo>
                <a:lnTo>
                  <a:pt x="933177" y="748852"/>
                </a:lnTo>
                <a:cubicBezTo>
                  <a:pt x="906343" y="749532"/>
                  <a:pt x="877584" y="749532"/>
                  <a:pt x="837164" y="751230"/>
                </a:cubicBezTo>
                <a:cubicBezTo>
                  <a:pt x="868527" y="729491"/>
                  <a:pt x="918118" y="749079"/>
                  <a:pt x="950386" y="723490"/>
                </a:cubicBezTo>
                <a:cubicBezTo>
                  <a:pt x="955028" y="727114"/>
                  <a:pt x="950386" y="730850"/>
                  <a:pt x="955595" y="742738"/>
                </a:cubicBezTo>
                <a:cubicBezTo>
                  <a:pt x="960803" y="736738"/>
                  <a:pt x="975691" y="735747"/>
                  <a:pt x="991826" y="735336"/>
                </a:cubicBezTo>
                <a:lnTo>
                  <a:pt x="1006796" y="734880"/>
                </a:lnTo>
                <a:lnTo>
                  <a:pt x="1028226" y="722930"/>
                </a:lnTo>
                <a:lnTo>
                  <a:pt x="1029495" y="719577"/>
                </a:lnTo>
                <a:cubicBezTo>
                  <a:pt x="1030792" y="718289"/>
                  <a:pt x="1032366" y="718141"/>
                  <a:pt x="1034185" y="718424"/>
                </a:cubicBezTo>
                <a:lnTo>
                  <a:pt x="1036013" y="718588"/>
                </a:lnTo>
                <a:lnTo>
                  <a:pt x="1039606" y="716584"/>
                </a:lnTo>
                <a:lnTo>
                  <a:pt x="1038663" y="718825"/>
                </a:lnTo>
                <a:lnTo>
                  <a:pt x="1047757" y="719641"/>
                </a:lnTo>
                <a:cubicBezTo>
                  <a:pt x="1037907" y="693374"/>
                  <a:pt x="1019905" y="721566"/>
                  <a:pt x="999638" y="716244"/>
                </a:cubicBezTo>
                <a:cubicBezTo>
                  <a:pt x="1000883" y="722019"/>
                  <a:pt x="1005299" y="719754"/>
                  <a:pt x="1008583" y="720094"/>
                </a:cubicBezTo>
                <a:cubicBezTo>
                  <a:pt x="1007111" y="740248"/>
                  <a:pt x="990693" y="709564"/>
                  <a:pt x="992165" y="722358"/>
                </a:cubicBezTo>
                <a:cubicBezTo>
                  <a:pt x="983334" y="717943"/>
                  <a:pt x="993411" y="705828"/>
                  <a:pt x="998279" y="706394"/>
                </a:cubicBezTo>
                <a:cubicBezTo>
                  <a:pt x="994656" y="698015"/>
                  <a:pt x="986957" y="692468"/>
                  <a:pt x="995449" y="686807"/>
                </a:cubicBezTo>
                <a:cubicBezTo>
                  <a:pt x="992958" y="675484"/>
                  <a:pt x="985485" y="676956"/>
                  <a:pt x="981862" y="668578"/>
                </a:cubicBezTo>
                <a:cubicBezTo>
                  <a:pt x="980051" y="671408"/>
                  <a:pt x="978126" y="674352"/>
                  <a:pt x="974389" y="674692"/>
                </a:cubicBezTo>
                <a:lnTo>
                  <a:pt x="950047" y="678089"/>
                </a:lnTo>
                <a:cubicBezTo>
                  <a:pt x="950047" y="666766"/>
                  <a:pt x="964992" y="674013"/>
                  <a:pt x="970993" y="670163"/>
                </a:cubicBezTo>
                <a:cubicBezTo>
                  <a:pt x="996921" y="642876"/>
                  <a:pt x="1016282" y="646613"/>
                  <a:pt x="1046286" y="619439"/>
                </a:cubicBezTo>
                <a:cubicBezTo>
                  <a:pt x="1057608" y="639366"/>
                  <a:pt x="1069609" y="606079"/>
                  <a:pt x="1086140" y="608117"/>
                </a:cubicBezTo>
                <a:cubicBezTo>
                  <a:pt x="1081045" y="608117"/>
                  <a:pt x="1050362" y="582529"/>
                  <a:pt x="1048210" y="614457"/>
                </a:cubicBezTo>
                <a:cubicBezTo>
                  <a:pt x="1042889" y="611740"/>
                  <a:pt x="1046399" y="605626"/>
                  <a:pt x="1045946" y="599852"/>
                </a:cubicBezTo>
                <a:cubicBezTo>
                  <a:pt x="1038700" y="605513"/>
                  <a:pt x="1037567" y="607664"/>
                  <a:pt x="1031680" y="597021"/>
                </a:cubicBezTo>
                <a:cubicBezTo>
                  <a:pt x="1027717" y="599399"/>
                  <a:pt x="1035303" y="605400"/>
                  <a:pt x="1030548" y="607211"/>
                </a:cubicBezTo>
                <a:cubicBezTo>
                  <a:pt x="1023241" y="598080"/>
                  <a:pt x="1012530" y="592315"/>
                  <a:pt x="1000883" y="591247"/>
                </a:cubicBezTo>
                <a:cubicBezTo>
                  <a:pt x="1000883" y="599852"/>
                  <a:pt x="1004280" y="600305"/>
                  <a:pt x="1007677" y="600305"/>
                </a:cubicBezTo>
                <a:cubicBezTo>
                  <a:pt x="982315" y="600305"/>
                  <a:pt x="956840" y="602796"/>
                  <a:pt x="930120" y="604607"/>
                </a:cubicBezTo>
                <a:cubicBezTo>
                  <a:pt x="902319" y="606757"/>
                  <a:pt x="874410" y="607134"/>
                  <a:pt x="846562" y="605740"/>
                </a:cubicBezTo>
                <a:cubicBezTo>
                  <a:pt x="843844" y="592040"/>
                  <a:pt x="861280" y="608230"/>
                  <a:pt x="858563" y="594417"/>
                </a:cubicBezTo>
                <a:cubicBezTo>
                  <a:pt x="848600" y="583888"/>
                  <a:pt x="829692" y="595549"/>
                  <a:pt x="816218" y="594417"/>
                </a:cubicBezTo>
                <a:cubicBezTo>
                  <a:pt x="815426" y="612420"/>
                  <a:pt x="827540" y="600192"/>
                  <a:pt x="832862" y="602569"/>
                </a:cubicBezTo>
                <a:cubicBezTo>
                  <a:pt x="840334" y="609589"/>
                  <a:pt x="812029" y="612420"/>
                  <a:pt x="809312" y="605060"/>
                </a:cubicBezTo>
                <a:cubicBezTo>
                  <a:pt x="814633" y="579359"/>
                  <a:pt x="843957" y="589888"/>
                  <a:pt x="862752" y="584567"/>
                </a:cubicBezTo>
                <a:cubicBezTo>
                  <a:pt x="861464" y="589516"/>
                  <a:pt x="861118" y="594662"/>
                  <a:pt x="861733" y="599739"/>
                </a:cubicBezTo>
                <a:lnTo>
                  <a:pt x="869659" y="598946"/>
                </a:lnTo>
                <a:cubicBezTo>
                  <a:pt x="867104" y="590149"/>
                  <a:pt x="867870" y="580721"/>
                  <a:pt x="871810" y="572452"/>
                </a:cubicBezTo>
                <a:cubicBezTo>
                  <a:pt x="877924" y="566564"/>
                  <a:pt x="883132" y="604834"/>
                  <a:pt x="883132" y="576302"/>
                </a:cubicBezTo>
                <a:cubicBezTo>
                  <a:pt x="894455" y="579811"/>
                  <a:pt x="887208" y="591247"/>
                  <a:pt x="898644" y="594644"/>
                </a:cubicBezTo>
                <a:cubicBezTo>
                  <a:pt x="903059" y="568942"/>
                  <a:pt x="978918" y="592492"/>
                  <a:pt x="1005299" y="564866"/>
                </a:cubicBezTo>
                <a:cubicBezTo>
                  <a:pt x="1004393" y="581170"/>
                  <a:pt x="1014470" y="567470"/>
                  <a:pt x="1013564" y="583774"/>
                </a:cubicBezTo>
                <a:cubicBezTo>
                  <a:pt x="1028057" y="566451"/>
                  <a:pt x="1032925" y="569961"/>
                  <a:pt x="1050248" y="573131"/>
                </a:cubicBezTo>
                <a:cubicBezTo>
                  <a:pt x="1055683" y="570754"/>
                  <a:pt x="1044248" y="560677"/>
                  <a:pt x="1050248" y="553091"/>
                </a:cubicBezTo>
                <a:cubicBezTo>
                  <a:pt x="1045267" y="534975"/>
                  <a:pt x="1035756" y="568716"/>
                  <a:pt x="1035416" y="545505"/>
                </a:cubicBezTo>
                <a:cubicBezTo>
                  <a:pt x="1045380" y="543240"/>
                  <a:pt x="1043002" y="534975"/>
                  <a:pt x="1046738" y="533390"/>
                </a:cubicBezTo>
                <a:cubicBezTo>
                  <a:pt x="1052635" y="539870"/>
                  <a:pt x="1055940" y="548294"/>
                  <a:pt x="1056023" y="557054"/>
                </a:cubicBezTo>
                <a:cubicBezTo>
                  <a:pt x="1064741" y="557959"/>
                  <a:pt x="1065986" y="549128"/>
                  <a:pt x="1067345" y="540070"/>
                </a:cubicBezTo>
                <a:cubicBezTo>
                  <a:pt x="1057721" y="556374"/>
                  <a:pt x="1065647" y="530560"/>
                  <a:pt x="1053192" y="537353"/>
                </a:cubicBezTo>
                <a:cubicBezTo>
                  <a:pt x="1053192" y="532032"/>
                  <a:pt x="1057947" y="533277"/>
                  <a:pt x="1056928" y="526710"/>
                </a:cubicBezTo>
                <a:cubicBezTo>
                  <a:pt x="1049003" y="518558"/>
                  <a:pt x="1035190" y="526710"/>
                  <a:pt x="1026132" y="521842"/>
                </a:cubicBezTo>
                <a:cubicBezTo>
                  <a:pt x="1048776" y="512218"/>
                  <a:pt x="1085234" y="502254"/>
                  <a:pt x="1085913" y="486629"/>
                </a:cubicBezTo>
                <a:cubicBezTo>
                  <a:pt x="1085121" y="475307"/>
                  <a:pt x="1101085" y="492743"/>
                  <a:pt x="1090216" y="496027"/>
                </a:cubicBezTo>
                <a:cubicBezTo>
                  <a:pt x="1094745" y="497839"/>
                  <a:pt x="1109464" y="479949"/>
                  <a:pt x="1122937" y="480402"/>
                </a:cubicBezTo>
                <a:cubicBezTo>
                  <a:pt x="1118408" y="474401"/>
                  <a:pt x="1113313" y="472137"/>
                  <a:pt x="1116936" y="461381"/>
                </a:cubicBezTo>
                <a:cubicBezTo>
                  <a:pt x="1104369" y="457644"/>
                  <a:pt x="1108218" y="462853"/>
                  <a:pt x="1099274" y="469306"/>
                </a:cubicBezTo>
                <a:cubicBezTo>
                  <a:pt x="1100259" y="464335"/>
                  <a:pt x="1100259" y="459219"/>
                  <a:pt x="1099274" y="454248"/>
                </a:cubicBezTo>
                <a:cubicBezTo>
                  <a:pt x="1091574" y="460701"/>
                  <a:pt x="1095764" y="467608"/>
                  <a:pt x="1086140" y="456399"/>
                </a:cubicBezTo>
                <a:lnTo>
                  <a:pt x="1135844" y="445077"/>
                </a:lnTo>
                <a:cubicBezTo>
                  <a:pt x="1153394" y="440888"/>
                  <a:pt x="1172302" y="435566"/>
                  <a:pt x="1190870" y="430698"/>
                </a:cubicBezTo>
                <a:cubicBezTo>
                  <a:pt x="1228347" y="420621"/>
                  <a:pt x="1265258" y="411110"/>
                  <a:pt x="1296733" y="402279"/>
                </a:cubicBezTo>
                <a:cubicBezTo>
                  <a:pt x="1297866" y="389145"/>
                  <a:pt x="1308056" y="412243"/>
                  <a:pt x="1315075" y="408733"/>
                </a:cubicBezTo>
                <a:cubicBezTo>
                  <a:pt x="1325605" y="404996"/>
                  <a:pt x="1308622" y="392542"/>
                  <a:pt x="1320284" y="392428"/>
                </a:cubicBezTo>
                <a:cubicBezTo>
                  <a:pt x="1345306" y="413488"/>
                  <a:pt x="1426939" y="377823"/>
                  <a:pt x="1469284" y="366161"/>
                </a:cubicBezTo>
                <a:cubicBezTo>
                  <a:pt x="1450376" y="368765"/>
                  <a:pt x="1432940" y="370463"/>
                  <a:pt x="1415956" y="372275"/>
                </a:cubicBezTo>
                <a:cubicBezTo>
                  <a:pt x="1398973" y="374086"/>
                  <a:pt x="1382782" y="375332"/>
                  <a:pt x="1365573" y="378049"/>
                </a:cubicBezTo>
                <a:cubicBezTo>
                  <a:pt x="1416749" y="346234"/>
                  <a:pt x="1477096" y="353480"/>
                  <a:pt x="1515252" y="310116"/>
                </a:cubicBezTo>
                <a:cubicBezTo>
                  <a:pt x="1513327" y="319060"/>
                  <a:pt x="1511856" y="328458"/>
                  <a:pt x="1505628" y="332760"/>
                </a:cubicBezTo>
                <a:cubicBezTo>
                  <a:pt x="1522877" y="332122"/>
                  <a:pt x="1540021" y="329771"/>
                  <a:pt x="1556805" y="325741"/>
                </a:cubicBezTo>
                <a:cubicBezTo>
                  <a:pt x="1572123" y="321988"/>
                  <a:pt x="1587239" y="317453"/>
                  <a:pt x="1602094" y="312154"/>
                </a:cubicBezTo>
                <a:cubicBezTo>
                  <a:pt x="1628872" y="301237"/>
                  <a:pt x="1656784" y="293339"/>
                  <a:pt x="1685312" y="288604"/>
                </a:cubicBezTo>
                <a:cubicBezTo>
                  <a:pt x="1682595" y="278074"/>
                  <a:pt x="1675915" y="279773"/>
                  <a:pt x="1669121" y="281924"/>
                </a:cubicBezTo>
                <a:cubicBezTo>
                  <a:pt x="1657686" y="271054"/>
                  <a:pt x="1694596" y="279773"/>
                  <a:pt x="1693917" y="266186"/>
                </a:cubicBezTo>
                <a:lnTo>
                  <a:pt x="1693804" y="266639"/>
                </a:lnTo>
                <a:cubicBezTo>
                  <a:pt x="1696521" y="310229"/>
                  <a:pt x="1784381" y="254184"/>
                  <a:pt x="1812913" y="271621"/>
                </a:cubicBezTo>
                <a:cubicBezTo>
                  <a:pt x="1796270" y="255543"/>
                  <a:pt x="1824236" y="268337"/>
                  <a:pt x="1831142" y="257468"/>
                </a:cubicBezTo>
                <a:cubicBezTo>
                  <a:pt x="1826160" y="271507"/>
                  <a:pt x="1837030" y="266299"/>
                  <a:pt x="1844842" y="264827"/>
                </a:cubicBezTo>
                <a:cubicBezTo>
                  <a:pt x="1817216" y="240710"/>
                  <a:pt x="1904623" y="256335"/>
                  <a:pt x="1938477" y="240710"/>
                </a:cubicBezTo>
                <a:cubicBezTo>
                  <a:pt x="1908314" y="238412"/>
                  <a:pt x="1878010" y="238715"/>
                  <a:pt x="1847899" y="241616"/>
                </a:cubicBezTo>
                <a:cubicBezTo>
                  <a:pt x="1819878" y="245308"/>
                  <a:pt x="1792326" y="251949"/>
                  <a:pt x="1765700" y="261431"/>
                </a:cubicBezTo>
                <a:cubicBezTo>
                  <a:pt x="1762643" y="244334"/>
                  <a:pt x="1781324" y="255996"/>
                  <a:pt x="1791628" y="240710"/>
                </a:cubicBezTo>
                <a:cubicBezTo>
                  <a:pt x="1787099" y="232672"/>
                  <a:pt x="1779513" y="234030"/>
                  <a:pt x="1773965" y="229388"/>
                </a:cubicBezTo>
                <a:cubicBezTo>
                  <a:pt x="1786419" y="209009"/>
                  <a:pt x="1800572" y="251014"/>
                  <a:pt x="1819254" y="240031"/>
                </a:cubicBezTo>
                <a:cubicBezTo>
                  <a:pt x="1816807" y="234838"/>
                  <a:pt x="1811224" y="231885"/>
                  <a:pt x="1805554" y="232785"/>
                </a:cubicBezTo>
                <a:cubicBezTo>
                  <a:pt x="1806460" y="227463"/>
                  <a:pt x="1811215" y="226331"/>
                  <a:pt x="1808271" y="217047"/>
                </a:cubicBezTo>
                <a:cubicBezTo>
                  <a:pt x="1862618" y="211160"/>
                  <a:pt x="1920022" y="206744"/>
                  <a:pt x="1976859" y="199045"/>
                </a:cubicBezTo>
                <a:cubicBezTo>
                  <a:pt x="2005844" y="195422"/>
                  <a:pt x="2035508" y="191346"/>
                  <a:pt x="2064946" y="185685"/>
                </a:cubicBezTo>
                <a:cubicBezTo>
                  <a:pt x="2094384" y="180021"/>
                  <a:pt x="2123595" y="173117"/>
                  <a:pt x="2154165" y="165078"/>
                </a:cubicBezTo>
                <a:lnTo>
                  <a:pt x="2163779" y="166534"/>
                </a:lnTo>
                <a:lnTo>
                  <a:pt x="2160505" y="168248"/>
                </a:lnTo>
                <a:lnTo>
                  <a:pt x="2160505" y="168475"/>
                </a:lnTo>
                <a:lnTo>
                  <a:pt x="2168954" y="167317"/>
                </a:lnTo>
                <a:lnTo>
                  <a:pt x="2183527" y="169524"/>
                </a:lnTo>
                <a:cubicBezTo>
                  <a:pt x="2215312" y="170421"/>
                  <a:pt x="2253546" y="162163"/>
                  <a:pt x="2290824" y="158171"/>
                </a:cubicBezTo>
                <a:cubicBezTo>
                  <a:pt x="2360682" y="152397"/>
                  <a:pt x="2360682" y="152397"/>
                  <a:pt x="2428276" y="140396"/>
                </a:cubicBezTo>
                <a:cubicBezTo>
                  <a:pt x="2450920" y="136206"/>
                  <a:pt x="2473565" y="132810"/>
                  <a:pt x="2496888" y="129074"/>
                </a:cubicBezTo>
                <a:cubicBezTo>
                  <a:pt x="2520212" y="125338"/>
                  <a:pt x="2542970" y="121148"/>
                  <a:pt x="2566067" y="116845"/>
                </a:cubicBezTo>
                <a:cubicBezTo>
                  <a:pt x="2611356" y="107674"/>
                  <a:pt x="2659475" y="100994"/>
                  <a:pt x="2707482" y="94201"/>
                </a:cubicBezTo>
                <a:cubicBezTo>
                  <a:pt x="2743486" y="89106"/>
                  <a:pt x="2743486" y="89106"/>
                  <a:pt x="2779944" y="84690"/>
                </a:cubicBezTo>
                <a:cubicBezTo>
                  <a:pt x="2804626" y="82426"/>
                  <a:pt x="2829762" y="81067"/>
                  <a:pt x="2855010" y="79822"/>
                </a:cubicBezTo>
                <a:cubicBezTo>
                  <a:pt x="2853538" y="85936"/>
                  <a:pt x="2850594" y="89898"/>
                  <a:pt x="2844594" y="89672"/>
                </a:cubicBezTo>
                <a:cubicBezTo>
                  <a:pt x="2888864" y="105750"/>
                  <a:pt x="2930076" y="73368"/>
                  <a:pt x="2970157" y="66235"/>
                </a:cubicBezTo>
                <a:close/>
                <a:moveTo>
                  <a:pt x="2917388" y="29911"/>
                </a:moveTo>
                <a:lnTo>
                  <a:pt x="2902677" y="69405"/>
                </a:lnTo>
                <a:cubicBezTo>
                  <a:pt x="2896981" y="58766"/>
                  <a:pt x="2894725" y="46621"/>
                  <a:pt x="2896223" y="34646"/>
                </a:cubicBezTo>
                <a:cubicBezTo>
                  <a:pt x="2900469" y="34703"/>
                  <a:pt x="2903158" y="32580"/>
                  <a:pt x="2906116" y="30910"/>
                </a:cubicBezTo>
                <a:close/>
                <a:moveTo>
                  <a:pt x="2917396" y="29891"/>
                </a:moveTo>
                <a:lnTo>
                  <a:pt x="2917622" y="29891"/>
                </a:lnTo>
                <a:lnTo>
                  <a:pt x="2917388" y="29911"/>
                </a:lnTo>
                <a:close/>
                <a:moveTo>
                  <a:pt x="2911168" y="0"/>
                </a:moveTo>
                <a:cubicBezTo>
                  <a:pt x="2889618" y="24977"/>
                  <a:pt x="2861612" y="43543"/>
                  <a:pt x="2830214" y="53667"/>
                </a:cubicBezTo>
                <a:cubicBezTo>
                  <a:pt x="2815033" y="58551"/>
                  <a:pt x="2799519" y="62335"/>
                  <a:pt x="2783793" y="64990"/>
                </a:cubicBezTo>
                <a:lnTo>
                  <a:pt x="2730579" y="76312"/>
                </a:lnTo>
                <a:cubicBezTo>
                  <a:pt x="2710539" y="31929"/>
                  <a:pt x="2671024" y="57743"/>
                  <a:pt x="2632528" y="36231"/>
                </a:cubicBezTo>
                <a:cubicBezTo>
                  <a:pt x="2660721" y="28985"/>
                  <a:pt x="2692650" y="32948"/>
                  <a:pt x="2728654" y="26721"/>
                </a:cubicBezTo>
                <a:cubicBezTo>
                  <a:pt x="2728654" y="14719"/>
                  <a:pt x="2712577" y="30230"/>
                  <a:pt x="2717332" y="12341"/>
                </a:cubicBezTo>
                <a:cubicBezTo>
                  <a:pt x="2745185" y="29438"/>
                  <a:pt x="2779378" y="30910"/>
                  <a:pt x="2814930" y="27966"/>
                </a:cubicBezTo>
                <a:cubicBezTo>
                  <a:pt x="2848380" y="24255"/>
                  <a:pt x="2880939" y="14795"/>
                  <a:pt x="2911168" y="0"/>
                </a:cubicBezTo>
                <a:close/>
              </a:path>
            </a:pathLst>
          </a:custGeom>
          <a:blipFill dpi="0" rotWithShape="0">
            <a:blip r:embed="rId3"/>
            <a:srcRect/>
            <a:stretch>
              <a:fillRect t="-20000" b="-20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矩形 16"/>
          <p:cNvSpPr/>
          <p:nvPr/>
        </p:nvSpPr>
        <p:spPr>
          <a:xfrm>
            <a:off x="866346" y="1964373"/>
            <a:ext cx="3417570" cy="269875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919686" y="2486824"/>
            <a:ext cx="3310890" cy="398780"/>
          </a:xfrm>
          <a:prstGeom prst="rect">
            <a:avLst/>
          </a:prstGeom>
          <a:noFill/>
        </p:spPr>
        <p:txBody>
          <a:bodyPr wrap="square" rtlCol="0">
            <a:spAutoFit/>
          </a:bodyPr>
          <a:lstStyle/>
          <a:p>
            <a:pPr algn="ctr">
              <a:lnSpc>
                <a:spcPct val="100000"/>
              </a:lnSpc>
              <a:spcBef>
                <a:spcPts val="0"/>
              </a:spcBef>
              <a:spcAft>
                <a:spcPts val="0"/>
              </a:spcAft>
            </a:pPr>
            <a:r>
              <a:rPr lang="zh-CN" altLang="en-US" sz="2000" b="1" dirty="0">
                <a:solidFill>
                  <a:srgbClr val="142AAE"/>
                </a:solidFill>
                <a:latin typeface="黑体" panose="02010609060101010101" charset="-122"/>
                <a:ea typeface="黑体" panose="02010609060101010101" charset="-122"/>
                <a:cs typeface="黑体" panose="02010609060101010101" charset="-122"/>
              </a:rPr>
              <a:t>云计算与智慧旅游服务</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20" name="文本框 19"/>
          <p:cNvSpPr txBox="1"/>
          <p:nvPr/>
        </p:nvSpPr>
        <p:spPr>
          <a:xfrm>
            <a:off x="919686" y="3176456"/>
            <a:ext cx="3310890" cy="400110"/>
          </a:xfrm>
          <a:prstGeom prst="rect">
            <a:avLst/>
          </a:prstGeom>
          <a:noFill/>
        </p:spPr>
        <p:txBody>
          <a:bodyPr wrap="square" rtlCol="0">
            <a:spAutoFit/>
          </a:bodyPr>
          <a:lstStyle/>
          <a:p>
            <a:pPr algn="ctr">
              <a:lnSpc>
                <a:spcPct val="100000"/>
              </a:lnSpc>
              <a:spcBef>
                <a:spcPts val="0"/>
              </a:spcBef>
              <a:spcAft>
                <a:spcPts val="0"/>
              </a:spcAft>
            </a:pPr>
            <a:r>
              <a:rPr lang="zh-CN" altLang="en-US" sz="2000" b="1" dirty="0">
                <a:solidFill>
                  <a:srgbClr val="142AAE"/>
                </a:solidFill>
                <a:latin typeface="黑体" panose="02010609060101010101" charset="-122"/>
                <a:ea typeface="黑体" panose="02010609060101010101" charset="-122"/>
                <a:cs typeface="黑体" panose="02010609060101010101" charset="-122"/>
              </a:rPr>
              <a:t>云计算与智慧旅游营销</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33" name="文本框 32"/>
          <p:cNvSpPr txBox="1"/>
          <p:nvPr/>
        </p:nvSpPr>
        <p:spPr>
          <a:xfrm>
            <a:off x="906462" y="3862388"/>
            <a:ext cx="3310890" cy="398780"/>
          </a:xfrm>
          <a:prstGeom prst="rect">
            <a:avLst/>
          </a:prstGeom>
          <a:noFill/>
        </p:spPr>
        <p:txBody>
          <a:bodyPr wrap="square" rtlCol="0">
            <a:spAutoFit/>
          </a:bodyPr>
          <a:lstStyle/>
          <a:p>
            <a:pPr algn="ctr">
              <a:lnSpc>
                <a:spcPct val="100000"/>
              </a:lnSpc>
              <a:spcBef>
                <a:spcPts val="0"/>
              </a:spcBef>
              <a:spcAft>
                <a:spcPts val="0"/>
              </a:spcAft>
            </a:pPr>
            <a:r>
              <a:rPr lang="zh-CN" altLang="en-US" sz="2000" b="1" dirty="0">
                <a:solidFill>
                  <a:srgbClr val="142AAE"/>
                </a:solidFill>
                <a:latin typeface="黑体" panose="02010609060101010101" charset="-122"/>
                <a:ea typeface="黑体" panose="02010609060101010101" charset="-122"/>
                <a:cs typeface="黑体" panose="02010609060101010101" charset="-122"/>
              </a:rPr>
              <a:t>云计算与智慧旅游管理</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40" name="marijuana-plantation_65830"/>
          <p:cNvSpPr>
            <a:spLocks noChangeAspect="1"/>
          </p:cNvSpPr>
          <p:nvPr/>
        </p:nvSpPr>
        <p:spPr bwMode="auto">
          <a:xfrm>
            <a:off x="4886457" y="4564886"/>
            <a:ext cx="337745" cy="203963"/>
          </a:xfrm>
          <a:custGeom>
            <a:avLst/>
            <a:gdLst>
              <a:gd name="T0" fmla="*/ 609 w 609"/>
              <a:gd name="T1" fmla="*/ 247 h 368"/>
              <a:gd name="T2" fmla="*/ 535 w 609"/>
              <a:gd name="T3" fmla="*/ 136 h 368"/>
              <a:gd name="T4" fmla="*/ 535 w 609"/>
              <a:gd name="T5" fmla="*/ 125 h 368"/>
              <a:gd name="T6" fmla="*/ 515 w 609"/>
              <a:gd name="T7" fmla="*/ 105 h 368"/>
              <a:gd name="T8" fmla="*/ 363 w 609"/>
              <a:gd name="T9" fmla="*/ 105 h 368"/>
              <a:gd name="T10" fmla="*/ 343 w 609"/>
              <a:gd name="T11" fmla="*/ 125 h 368"/>
              <a:gd name="T12" fmla="*/ 343 w 609"/>
              <a:gd name="T13" fmla="*/ 137 h 368"/>
              <a:gd name="T14" fmla="*/ 363 w 609"/>
              <a:gd name="T15" fmla="*/ 156 h 368"/>
              <a:gd name="T16" fmla="*/ 411 w 609"/>
              <a:gd name="T17" fmla="*/ 156 h 368"/>
              <a:gd name="T18" fmla="*/ 389 w 609"/>
              <a:gd name="T19" fmla="*/ 182 h 368"/>
              <a:gd name="T20" fmla="*/ 292 w 609"/>
              <a:gd name="T21" fmla="*/ 182 h 368"/>
              <a:gd name="T22" fmla="*/ 292 w 609"/>
              <a:gd name="T23" fmla="*/ 68 h 368"/>
              <a:gd name="T24" fmla="*/ 300 w 609"/>
              <a:gd name="T25" fmla="*/ 77 h 368"/>
              <a:gd name="T26" fmla="*/ 319 w 609"/>
              <a:gd name="T27" fmla="*/ 77 h 368"/>
              <a:gd name="T28" fmla="*/ 327 w 609"/>
              <a:gd name="T29" fmla="*/ 69 h 368"/>
              <a:gd name="T30" fmla="*/ 327 w 609"/>
              <a:gd name="T31" fmla="*/ 50 h 368"/>
              <a:gd name="T32" fmla="*/ 283 w 609"/>
              <a:gd name="T33" fmla="*/ 5 h 368"/>
              <a:gd name="T34" fmla="*/ 264 w 609"/>
              <a:gd name="T35" fmla="*/ 5 h 368"/>
              <a:gd name="T36" fmla="*/ 256 w 609"/>
              <a:gd name="T37" fmla="*/ 13 h 368"/>
              <a:gd name="T38" fmla="*/ 256 w 609"/>
              <a:gd name="T39" fmla="*/ 33 h 368"/>
              <a:gd name="T40" fmla="*/ 264 w 609"/>
              <a:gd name="T41" fmla="*/ 41 h 368"/>
              <a:gd name="T42" fmla="*/ 162 w 609"/>
              <a:gd name="T43" fmla="*/ 41 h 368"/>
              <a:gd name="T44" fmla="*/ 35 w 609"/>
              <a:gd name="T45" fmla="*/ 168 h 368"/>
              <a:gd name="T46" fmla="*/ 35 w 609"/>
              <a:gd name="T47" fmla="*/ 216 h 368"/>
              <a:gd name="T48" fmla="*/ 27 w 609"/>
              <a:gd name="T49" fmla="*/ 216 h 368"/>
              <a:gd name="T50" fmla="*/ 0 w 609"/>
              <a:gd name="T51" fmla="*/ 243 h 368"/>
              <a:gd name="T52" fmla="*/ 0 w 609"/>
              <a:gd name="T53" fmla="*/ 282 h 368"/>
              <a:gd name="T54" fmla="*/ 27 w 609"/>
              <a:gd name="T55" fmla="*/ 309 h 368"/>
              <a:gd name="T56" fmla="*/ 51 w 609"/>
              <a:gd name="T57" fmla="*/ 309 h 368"/>
              <a:gd name="T58" fmla="*/ 67 w 609"/>
              <a:gd name="T59" fmla="*/ 293 h 368"/>
              <a:gd name="T60" fmla="*/ 67 w 609"/>
              <a:gd name="T61" fmla="*/ 272 h 368"/>
              <a:gd name="T62" fmla="*/ 80 w 609"/>
              <a:gd name="T63" fmla="*/ 259 h 368"/>
              <a:gd name="T64" fmla="*/ 83 w 609"/>
              <a:gd name="T65" fmla="*/ 259 h 368"/>
              <a:gd name="T66" fmla="*/ 81 w 609"/>
              <a:gd name="T67" fmla="*/ 283 h 368"/>
              <a:gd name="T68" fmla="*/ 167 w 609"/>
              <a:gd name="T69" fmla="*/ 367 h 368"/>
              <a:gd name="T70" fmla="*/ 254 w 609"/>
              <a:gd name="T71" fmla="*/ 281 h 368"/>
              <a:gd name="T72" fmla="*/ 251 w 609"/>
              <a:gd name="T73" fmla="*/ 259 h 368"/>
              <a:gd name="T74" fmla="*/ 292 w 609"/>
              <a:gd name="T75" fmla="*/ 259 h 368"/>
              <a:gd name="T76" fmla="*/ 371 w 609"/>
              <a:gd name="T77" fmla="*/ 259 h 368"/>
              <a:gd name="T78" fmla="*/ 404 w 609"/>
              <a:gd name="T79" fmla="*/ 259 h 368"/>
              <a:gd name="T80" fmla="*/ 401 w 609"/>
              <a:gd name="T81" fmla="*/ 283 h 368"/>
              <a:gd name="T82" fmla="*/ 487 w 609"/>
              <a:gd name="T83" fmla="*/ 367 h 368"/>
              <a:gd name="T84" fmla="*/ 574 w 609"/>
              <a:gd name="T85" fmla="*/ 281 h 368"/>
              <a:gd name="T86" fmla="*/ 572 w 609"/>
              <a:gd name="T87" fmla="*/ 259 h 368"/>
              <a:gd name="T88" fmla="*/ 608 w 609"/>
              <a:gd name="T89" fmla="*/ 259 h 368"/>
              <a:gd name="T90" fmla="*/ 609 w 609"/>
              <a:gd name="T91" fmla="*/ 247 h 368"/>
              <a:gd name="T92" fmla="*/ 109 w 609"/>
              <a:gd name="T93" fmla="*/ 110 h 368"/>
              <a:gd name="T94" fmla="*/ 137 w 609"/>
              <a:gd name="T95" fmla="*/ 138 h 368"/>
              <a:gd name="T96" fmla="*/ 109 w 609"/>
              <a:gd name="T97" fmla="*/ 166 h 368"/>
              <a:gd name="T98" fmla="*/ 81 w 609"/>
              <a:gd name="T99" fmla="*/ 138 h 368"/>
              <a:gd name="T100" fmla="*/ 109 w 609"/>
              <a:gd name="T101" fmla="*/ 110 h 368"/>
              <a:gd name="T102" fmla="*/ 167 w 609"/>
              <a:gd name="T103" fmla="*/ 314 h 368"/>
              <a:gd name="T104" fmla="*/ 134 w 609"/>
              <a:gd name="T105" fmla="*/ 281 h 368"/>
              <a:gd name="T106" fmla="*/ 167 w 609"/>
              <a:gd name="T107" fmla="*/ 247 h 368"/>
              <a:gd name="T108" fmla="*/ 201 w 609"/>
              <a:gd name="T109" fmla="*/ 281 h 368"/>
              <a:gd name="T110" fmla="*/ 167 w 609"/>
              <a:gd name="T111" fmla="*/ 314 h 368"/>
              <a:gd name="T112" fmla="*/ 488 w 609"/>
              <a:gd name="T113" fmla="*/ 314 h 368"/>
              <a:gd name="T114" fmla="*/ 454 w 609"/>
              <a:gd name="T115" fmla="*/ 281 h 368"/>
              <a:gd name="T116" fmla="*/ 488 w 609"/>
              <a:gd name="T117" fmla="*/ 247 h 368"/>
              <a:gd name="T118" fmla="*/ 521 w 609"/>
              <a:gd name="T119" fmla="*/ 281 h 368"/>
              <a:gd name="T120" fmla="*/ 488 w 609"/>
              <a:gd name="T121" fmla="*/ 31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9" h="368">
                <a:moveTo>
                  <a:pt x="609" y="247"/>
                </a:moveTo>
                <a:cubicBezTo>
                  <a:pt x="609" y="197"/>
                  <a:pt x="578" y="154"/>
                  <a:pt x="535" y="136"/>
                </a:cubicBezTo>
                <a:lnTo>
                  <a:pt x="535" y="125"/>
                </a:lnTo>
                <a:cubicBezTo>
                  <a:pt x="535" y="114"/>
                  <a:pt x="526" y="105"/>
                  <a:pt x="515" y="105"/>
                </a:cubicBezTo>
                <a:lnTo>
                  <a:pt x="363" y="105"/>
                </a:lnTo>
                <a:cubicBezTo>
                  <a:pt x="352" y="105"/>
                  <a:pt x="343" y="114"/>
                  <a:pt x="343" y="125"/>
                </a:cubicBezTo>
                <a:lnTo>
                  <a:pt x="343" y="137"/>
                </a:lnTo>
                <a:cubicBezTo>
                  <a:pt x="343" y="147"/>
                  <a:pt x="352" y="156"/>
                  <a:pt x="363" y="156"/>
                </a:cubicBezTo>
                <a:lnTo>
                  <a:pt x="411" y="156"/>
                </a:lnTo>
                <a:cubicBezTo>
                  <a:pt x="403" y="164"/>
                  <a:pt x="395" y="173"/>
                  <a:pt x="389" y="182"/>
                </a:cubicBezTo>
                <a:lnTo>
                  <a:pt x="292" y="182"/>
                </a:lnTo>
                <a:lnTo>
                  <a:pt x="292" y="68"/>
                </a:lnTo>
                <a:lnTo>
                  <a:pt x="300" y="77"/>
                </a:lnTo>
                <a:cubicBezTo>
                  <a:pt x="305" y="82"/>
                  <a:pt x="314" y="82"/>
                  <a:pt x="319" y="77"/>
                </a:cubicBezTo>
                <a:lnTo>
                  <a:pt x="327" y="69"/>
                </a:lnTo>
                <a:cubicBezTo>
                  <a:pt x="332" y="64"/>
                  <a:pt x="332" y="55"/>
                  <a:pt x="327" y="50"/>
                </a:cubicBezTo>
                <a:lnTo>
                  <a:pt x="283" y="5"/>
                </a:lnTo>
                <a:cubicBezTo>
                  <a:pt x="278" y="0"/>
                  <a:pt x="269" y="0"/>
                  <a:pt x="264" y="5"/>
                </a:cubicBezTo>
                <a:lnTo>
                  <a:pt x="256" y="13"/>
                </a:lnTo>
                <a:cubicBezTo>
                  <a:pt x="250" y="19"/>
                  <a:pt x="250" y="27"/>
                  <a:pt x="256" y="33"/>
                </a:cubicBezTo>
                <a:lnTo>
                  <a:pt x="264" y="41"/>
                </a:lnTo>
                <a:lnTo>
                  <a:pt x="162" y="41"/>
                </a:lnTo>
                <a:cubicBezTo>
                  <a:pt x="92" y="41"/>
                  <a:pt x="35" y="98"/>
                  <a:pt x="35" y="168"/>
                </a:cubicBezTo>
                <a:lnTo>
                  <a:pt x="35" y="216"/>
                </a:lnTo>
                <a:lnTo>
                  <a:pt x="27" y="216"/>
                </a:lnTo>
                <a:cubicBezTo>
                  <a:pt x="12" y="216"/>
                  <a:pt x="0" y="228"/>
                  <a:pt x="0" y="243"/>
                </a:cubicBezTo>
                <a:lnTo>
                  <a:pt x="0" y="282"/>
                </a:lnTo>
                <a:cubicBezTo>
                  <a:pt x="0" y="297"/>
                  <a:pt x="12" y="309"/>
                  <a:pt x="27" y="309"/>
                </a:cubicBezTo>
                <a:lnTo>
                  <a:pt x="51" y="309"/>
                </a:lnTo>
                <a:cubicBezTo>
                  <a:pt x="59" y="309"/>
                  <a:pt x="67" y="302"/>
                  <a:pt x="67" y="293"/>
                </a:cubicBezTo>
                <a:lnTo>
                  <a:pt x="67" y="272"/>
                </a:lnTo>
                <a:cubicBezTo>
                  <a:pt x="67" y="265"/>
                  <a:pt x="72" y="259"/>
                  <a:pt x="80" y="259"/>
                </a:cubicBezTo>
                <a:lnTo>
                  <a:pt x="83" y="259"/>
                </a:lnTo>
                <a:cubicBezTo>
                  <a:pt x="81" y="266"/>
                  <a:pt x="80" y="274"/>
                  <a:pt x="81" y="283"/>
                </a:cubicBezTo>
                <a:cubicBezTo>
                  <a:pt x="82" y="329"/>
                  <a:pt x="120" y="367"/>
                  <a:pt x="167" y="367"/>
                </a:cubicBezTo>
                <a:cubicBezTo>
                  <a:pt x="215" y="368"/>
                  <a:pt x="254" y="329"/>
                  <a:pt x="254" y="281"/>
                </a:cubicBezTo>
                <a:cubicBezTo>
                  <a:pt x="254" y="273"/>
                  <a:pt x="253" y="266"/>
                  <a:pt x="251" y="259"/>
                </a:cubicBezTo>
                <a:lnTo>
                  <a:pt x="292" y="259"/>
                </a:lnTo>
                <a:lnTo>
                  <a:pt x="371" y="259"/>
                </a:lnTo>
                <a:lnTo>
                  <a:pt x="404" y="259"/>
                </a:lnTo>
                <a:cubicBezTo>
                  <a:pt x="402" y="266"/>
                  <a:pt x="401" y="274"/>
                  <a:pt x="401" y="283"/>
                </a:cubicBezTo>
                <a:cubicBezTo>
                  <a:pt x="402" y="329"/>
                  <a:pt x="440" y="367"/>
                  <a:pt x="487" y="367"/>
                </a:cubicBezTo>
                <a:cubicBezTo>
                  <a:pt x="535" y="368"/>
                  <a:pt x="574" y="329"/>
                  <a:pt x="574" y="281"/>
                </a:cubicBezTo>
                <a:cubicBezTo>
                  <a:pt x="574" y="273"/>
                  <a:pt x="573" y="266"/>
                  <a:pt x="572" y="259"/>
                </a:cubicBezTo>
                <a:lnTo>
                  <a:pt x="608" y="259"/>
                </a:lnTo>
                <a:cubicBezTo>
                  <a:pt x="609" y="246"/>
                  <a:pt x="609" y="250"/>
                  <a:pt x="609" y="247"/>
                </a:cubicBezTo>
                <a:close/>
                <a:moveTo>
                  <a:pt x="109" y="110"/>
                </a:moveTo>
                <a:cubicBezTo>
                  <a:pt x="124" y="110"/>
                  <a:pt x="137" y="123"/>
                  <a:pt x="137" y="138"/>
                </a:cubicBezTo>
                <a:cubicBezTo>
                  <a:pt x="137" y="153"/>
                  <a:pt x="124" y="166"/>
                  <a:pt x="109" y="166"/>
                </a:cubicBezTo>
                <a:cubicBezTo>
                  <a:pt x="94" y="166"/>
                  <a:pt x="81" y="153"/>
                  <a:pt x="81" y="138"/>
                </a:cubicBezTo>
                <a:cubicBezTo>
                  <a:pt x="81" y="123"/>
                  <a:pt x="94" y="110"/>
                  <a:pt x="109" y="110"/>
                </a:cubicBezTo>
                <a:close/>
                <a:moveTo>
                  <a:pt x="167" y="314"/>
                </a:moveTo>
                <a:cubicBezTo>
                  <a:pt x="149" y="314"/>
                  <a:pt x="134" y="299"/>
                  <a:pt x="134" y="281"/>
                </a:cubicBezTo>
                <a:cubicBezTo>
                  <a:pt x="134" y="262"/>
                  <a:pt x="149" y="247"/>
                  <a:pt x="167" y="247"/>
                </a:cubicBezTo>
                <a:cubicBezTo>
                  <a:pt x="186" y="247"/>
                  <a:pt x="201" y="262"/>
                  <a:pt x="201" y="281"/>
                </a:cubicBezTo>
                <a:cubicBezTo>
                  <a:pt x="201" y="299"/>
                  <a:pt x="186" y="314"/>
                  <a:pt x="167" y="314"/>
                </a:cubicBezTo>
                <a:close/>
                <a:moveTo>
                  <a:pt x="488" y="314"/>
                </a:moveTo>
                <a:cubicBezTo>
                  <a:pt x="469" y="314"/>
                  <a:pt x="454" y="299"/>
                  <a:pt x="454" y="281"/>
                </a:cubicBezTo>
                <a:cubicBezTo>
                  <a:pt x="454" y="262"/>
                  <a:pt x="469" y="247"/>
                  <a:pt x="488" y="247"/>
                </a:cubicBezTo>
                <a:cubicBezTo>
                  <a:pt x="506" y="247"/>
                  <a:pt x="521" y="262"/>
                  <a:pt x="521" y="281"/>
                </a:cubicBezTo>
                <a:cubicBezTo>
                  <a:pt x="521" y="299"/>
                  <a:pt x="506" y="314"/>
                  <a:pt x="488" y="314"/>
                </a:cubicBezTo>
                <a:close/>
              </a:path>
            </a:pathLst>
          </a:custGeom>
          <a:solidFill>
            <a:schemeClr val="bg1"/>
          </a:solidFill>
          <a:ln>
            <a:noFill/>
          </a:ln>
        </p:spPr>
      </p:sp>
      <p:sp>
        <p:nvSpPr>
          <p:cNvPr id="41" name="marijuana-plantation_65830"/>
          <p:cNvSpPr>
            <a:spLocks noChangeAspect="1"/>
          </p:cNvSpPr>
          <p:nvPr/>
        </p:nvSpPr>
        <p:spPr bwMode="auto">
          <a:xfrm>
            <a:off x="4862563" y="2003662"/>
            <a:ext cx="337745" cy="203963"/>
          </a:xfrm>
          <a:custGeom>
            <a:avLst/>
            <a:gdLst>
              <a:gd name="T0" fmla="*/ 609 w 609"/>
              <a:gd name="T1" fmla="*/ 247 h 368"/>
              <a:gd name="T2" fmla="*/ 535 w 609"/>
              <a:gd name="T3" fmla="*/ 136 h 368"/>
              <a:gd name="T4" fmla="*/ 535 w 609"/>
              <a:gd name="T5" fmla="*/ 125 h 368"/>
              <a:gd name="T6" fmla="*/ 515 w 609"/>
              <a:gd name="T7" fmla="*/ 105 h 368"/>
              <a:gd name="T8" fmla="*/ 363 w 609"/>
              <a:gd name="T9" fmla="*/ 105 h 368"/>
              <a:gd name="T10" fmla="*/ 343 w 609"/>
              <a:gd name="T11" fmla="*/ 125 h 368"/>
              <a:gd name="T12" fmla="*/ 343 w 609"/>
              <a:gd name="T13" fmla="*/ 137 h 368"/>
              <a:gd name="T14" fmla="*/ 363 w 609"/>
              <a:gd name="T15" fmla="*/ 156 h 368"/>
              <a:gd name="T16" fmla="*/ 411 w 609"/>
              <a:gd name="T17" fmla="*/ 156 h 368"/>
              <a:gd name="T18" fmla="*/ 389 w 609"/>
              <a:gd name="T19" fmla="*/ 182 h 368"/>
              <a:gd name="T20" fmla="*/ 292 w 609"/>
              <a:gd name="T21" fmla="*/ 182 h 368"/>
              <a:gd name="T22" fmla="*/ 292 w 609"/>
              <a:gd name="T23" fmla="*/ 68 h 368"/>
              <a:gd name="T24" fmla="*/ 300 w 609"/>
              <a:gd name="T25" fmla="*/ 77 h 368"/>
              <a:gd name="T26" fmla="*/ 319 w 609"/>
              <a:gd name="T27" fmla="*/ 77 h 368"/>
              <a:gd name="T28" fmla="*/ 327 w 609"/>
              <a:gd name="T29" fmla="*/ 69 h 368"/>
              <a:gd name="T30" fmla="*/ 327 w 609"/>
              <a:gd name="T31" fmla="*/ 50 h 368"/>
              <a:gd name="T32" fmla="*/ 283 w 609"/>
              <a:gd name="T33" fmla="*/ 5 h 368"/>
              <a:gd name="T34" fmla="*/ 264 w 609"/>
              <a:gd name="T35" fmla="*/ 5 h 368"/>
              <a:gd name="T36" fmla="*/ 256 w 609"/>
              <a:gd name="T37" fmla="*/ 13 h 368"/>
              <a:gd name="T38" fmla="*/ 256 w 609"/>
              <a:gd name="T39" fmla="*/ 33 h 368"/>
              <a:gd name="T40" fmla="*/ 264 w 609"/>
              <a:gd name="T41" fmla="*/ 41 h 368"/>
              <a:gd name="T42" fmla="*/ 162 w 609"/>
              <a:gd name="T43" fmla="*/ 41 h 368"/>
              <a:gd name="T44" fmla="*/ 35 w 609"/>
              <a:gd name="T45" fmla="*/ 168 h 368"/>
              <a:gd name="T46" fmla="*/ 35 w 609"/>
              <a:gd name="T47" fmla="*/ 216 h 368"/>
              <a:gd name="T48" fmla="*/ 27 w 609"/>
              <a:gd name="T49" fmla="*/ 216 h 368"/>
              <a:gd name="T50" fmla="*/ 0 w 609"/>
              <a:gd name="T51" fmla="*/ 243 h 368"/>
              <a:gd name="T52" fmla="*/ 0 w 609"/>
              <a:gd name="T53" fmla="*/ 282 h 368"/>
              <a:gd name="T54" fmla="*/ 27 w 609"/>
              <a:gd name="T55" fmla="*/ 309 h 368"/>
              <a:gd name="T56" fmla="*/ 51 w 609"/>
              <a:gd name="T57" fmla="*/ 309 h 368"/>
              <a:gd name="T58" fmla="*/ 67 w 609"/>
              <a:gd name="T59" fmla="*/ 293 h 368"/>
              <a:gd name="T60" fmla="*/ 67 w 609"/>
              <a:gd name="T61" fmla="*/ 272 h 368"/>
              <a:gd name="T62" fmla="*/ 80 w 609"/>
              <a:gd name="T63" fmla="*/ 259 h 368"/>
              <a:gd name="T64" fmla="*/ 83 w 609"/>
              <a:gd name="T65" fmla="*/ 259 h 368"/>
              <a:gd name="T66" fmla="*/ 81 w 609"/>
              <a:gd name="T67" fmla="*/ 283 h 368"/>
              <a:gd name="T68" fmla="*/ 167 w 609"/>
              <a:gd name="T69" fmla="*/ 367 h 368"/>
              <a:gd name="T70" fmla="*/ 254 w 609"/>
              <a:gd name="T71" fmla="*/ 281 h 368"/>
              <a:gd name="T72" fmla="*/ 251 w 609"/>
              <a:gd name="T73" fmla="*/ 259 h 368"/>
              <a:gd name="T74" fmla="*/ 292 w 609"/>
              <a:gd name="T75" fmla="*/ 259 h 368"/>
              <a:gd name="T76" fmla="*/ 371 w 609"/>
              <a:gd name="T77" fmla="*/ 259 h 368"/>
              <a:gd name="T78" fmla="*/ 404 w 609"/>
              <a:gd name="T79" fmla="*/ 259 h 368"/>
              <a:gd name="T80" fmla="*/ 401 w 609"/>
              <a:gd name="T81" fmla="*/ 283 h 368"/>
              <a:gd name="T82" fmla="*/ 487 w 609"/>
              <a:gd name="T83" fmla="*/ 367 h 368"/>
              <a:gd name="T84" fmla="*/ 574 w 609"/>
              <a:gd name="T85" fmla="*/ 281 h 368"/>
              <a:gd name="T86" fmla="*/ 572 w 609"/>
              <a:gd name="T87" fmla="*/ 259 h 368"/>
              <a:gd name="T88" fmla="*/ 608 w 609"/>
              <a:gd name="T89" fmla="*/ 259 h 368"/>
              <a:gd name="T90" fmla="*/ 609 w 609"/>
              <a:gd name="T91" fmla="*/ 247 h 368"/>
              <a:gd name="T92" fmla="*/ 109 w 609"/>
              <a:gd name="T93" fmla="*/ 110 h 368"/>
              <a:gd name="T94" fmla="*/ 137 w 609"/>
              <a:gd name="T95" fmla="*/ 138 h 368"/>
              <a:gd name="T96" fmla="*/ 109 w 609"/>
              <a:gd name="T97" fmla="*/ 166 h 368"/>
              <a:gd name="T98" fmla="*/ 81 w 609"/>
              <a:gd name="T99" fmla="*/ 138 h 368"/>
              <a:gd name="T100" fmla="*/ 109 w 609"/>
              <a:gd name="T101" fmla="*/ 110 h 368"/>
              <a:gd name="T102" fmla="*/ 167 w 609"/>
              <a:gd name="T103" fmla="*/ 314 h 368"/>
              <a:gd name="T104" fmla="*/ 134 w 609"/>
              <a:gd name="T105" fmla="*/ 281 h 368"/>
              <a:gd name="T106" fmla="*/ 167 w 609"/>
              <a:gd name="T107" fmla="*/ 247 h 368"/>
              <a:gd name="T108" fmla="*/ 201 w 609"/>
              <a:gd name="T109" fmla="*/ 281 h 368"/>
              <a:gd name="T110" fmla="*/ 167 w 609"/>
              <a:gd name="T111" fmla="*/ 314 h 368"/>
              <a:gd name="T112" fmla="*/ 488 w 609"/>
              <a:gd name="T113" fmla="*/ 314 h 368"/>
              <a:gd name="T114" fmla="*/ 454 w 609"/>
              <a:gd name="T115" fmla="*/ 281 h 368"/>
              <a:gd name="T116" fmla="*/ 488 w 609"/>
              <a:gd name="T117" fmla="*/ 247 h 368"/>
              <a:gd name="T118" fmla="*/ 521 w 609"/>
              <a:gd name="T119" fmla="*/ 281 h 368"/>
              <a:gd name="T120" fmla="*/ 488 w 609"/>
              <a:gd name="T121" fmla="*/ 31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9" h="368">
                <a:moveTo>
                  <a:pt x="609" y="247"/>
                </a:moveTo>
                <a:cubicBezTo>
                  <a:pt x="609" y="197"/>
                  <a:pt x="578" y="154"/>
                  <a:pt x="535" y="136"/>
                </a:cubicBezTo>
                <a:lnTo>
                  <a:pt x="535" y="125"/>
                </a:lnTo>
                <a:cubicBezTo>
                  <a:pt x="535" y="114"/>
                  <a:pt x="526" y="105"/>
                  <a:pt x="515" y="105"/>
                </a:cubicBezTo>
                <a:lnTo>
                  <a:pt x="363" y="105"/>
                </a:lnTo>
                <a:cubicBezTo>
                  <a:pt x="352" y="105"/>
                  <a:pt x="343" y="114"/>
                  <a:pt x="343" y="125"/>
                </a:cubicBezTo>
                <a:lnTo>
                  <a:pt x="343" y="137"/>
                </a:lnTo>
                <a:cubicBezTo>
                  <a:pt x="343" y="147"/>
                  <a:pt x="352" y="156"/>
                  <a:pt x="363" y="156"/>
                </a:cubicBezTo>
                <a:lnTo>
                  <a:pt x="411" y="156"/>
                </a:lnTo>
                <a:cubicBezTo>
                  <a:pt x="403" y="164"/>
                  <a:pt x="395" y="173"/>
                  <a:pt x="389" y="182"/>
                </a:cubicBezTo>
                <a:lnTo>
                  <a:pt x="292" y="182"/>
                </a:lnTo>
                <a:lnTo>
                  <a:pt x="292" y="68"/>
                </a:lnTo>
                <a:lnTo>
                  <a:pt x="300" y="77"/>
                </a:lnTo>
                <a:cubicBezTo>
                  <a:pt x="305" y="82"/>
                  <a:pt x="314" y="82"/>
                  <a:pt x="319" y="77"/>
                </a:cubicBezTo>
                <a:lnTo>
                  <a:pt x="327" y="69"/>
                </a:lnTo>
                <a:cubicBezTo>
                  <a:pt x="332" y="64"/>
                  <a:pt x="332" y="55"/>
                  <a:pt x="327" y="50"/>
                </a:cubicBezTo>
                <a:lnTo>
                  <a:pt x="283" y="5"/>
                </a:lnTo>
                <a:cubicBezTo>
                  <a:pt x="278" y="0"/>
                  <a:pt x="269" y="0"/>
                  <a:pt x="264" y="5"/>
                </a:cubicBezTo>
                <a:lnTo>
                  <a:pt x="256" y="13"/>
                </a:lnTo>
                <a:cubicBezTo>
                  <a:pt x="250" y="19"/>
                  <a:pt x="250" y="27"/>
                  <a:pt x="256" y="33"/>
                </a:cubicBezTo>
                <a:lnTo>
                  <a:pt x="264" y="41"/>
                </a:lnTo>
                <a:lnTo>
                  <a:pt x="162" y="41"/>
                </a:lnTo>
                <a:cubicBezTo>
                  <a:pt x="92" y="41"/>
                  <a:pt x="35" y="98"/>
                  <a:pt x="35" y="168"/>
                </a:cubicBezTo>
                <a:lnTo>
                  <a:pt x="35" y="216"/>
                </a:lnTo>
                <a:lnTo>
                  <a:pt x="27" y="216"/>
                </a:lnTo>
                <a:cubicBezTo>
                  <a:pt x="12" y="216"/>
                  <a:pt x="0" y="228"/>
                  <a:pt x="0" y="243"/>
                </a:cubicBezTo>
                <a:lnTo>
                  <a:pt x="0" y="282"/>
                </a:lnTo>
                <a:cubicBezTo>
                  <a:pt x="0" y="297"/>
                  <a:pt x="12" y="309"/>
                  <a:pt x="27" y="309"/>
                </a:cubicBezTo>
                <a:lnTo>
                  <a:pt x="51" y="309"/>
                </a:lnTo>
                <a:cubicBezTo>
                  <a:pt x="59" y="309"/>
                  <a:pt x="67" y="302"/>
                  <a:pt x="67" y="293"/>
                </a:cubicBezTo>
                <a:lnTo>
                  <a:pt x="67" y="272"/>
                </a:lnTo>
                <a:cubicBezTo>
                  <a:pt x="67" y="265"/>
                  <a:pt x="72" y="259"/>
                  <a:pt x="80" y="259"/>
                </a:cubicBezTo>
                <a:lnTo>
                  <a:pt x="83" y="259"/>
                </a:lnTo>
                <a:cubicBezTo>
                  <a:pt x="81" y="266"/>
                  <a:pt x="80" y="274"/>
                  <a:pt x="81" y="283"/>
                </a:cubicBezTo>
                <a:cubicBezTo>
                  <a:pt x="82" y="329"/>
                  <a:pt x="120" y="367"/>
                  <a:pt x="167" y="367"/>
                </a:cubicBezTo>
                <a:cubicBezTo>
                  <a:pt x="215" y="368"/>
                  <a:pt x="254" y="329"/>
                  <a:pt x="254" y="281"/>
                </a:cubicBezTo>
                <a:cubicBezTo>
                  <a:pt x="254" y="273"/>
                  <a:pt x="253" y="266"/>
                  <a:pt x="251" y="259"/>
                </a:cubicBezTo>
                <a:lnTo>
                  <a:pt x="292" y="259"/>
                </a:lnTo>
                <a:lnTo>
                  <a:pt x="371" y="259"/>
                </a:lnTo>
                <a:lnTo>
                  <a:pt x="404" y="259"/>
                </a:lnTo>
                <a:cubicBezTo>
                  <a:pt x="402" y="266"/>
                  <a:pt x="401" y="274"/>
                  <a:pt x="401" y="283"/>
                </a:cubicBezTo>
                <a:cubicBezTo>
                  <a:pt x="402" y="329"/>
                  <a:pt x="440" y="367"/>
                  <a:pt x="487" y="367"/>
                </a:cubicBezTo>
                <a:cubicBezTo>
                  <a:pt x="535" y="368"/>
                  <a:pt x="574" y="329"/>
                  <a:pt x="574" y="281"/>
                </a:cubicBezTo>
                <a:cubicBezTo>
                  <a:pt x="574" y="273"/>
                  <a:pt x="573" y="266"/>
                  <a:pt x="572" y="259"/>
                </a:cubicBezTo>
                <a:lnTo>
                  <a:pt x="608" y="259"/>
                </a:lnTo>
                <a:cubicBezTo>
                  <a:pt x="609" y="246"/>
                  <a:pt x="609" y="250"/>
                  <a:pt x="609" y="247"/>
                </a:cubicBezTo>
                <a:close/>
                <a:moveTo>
                  <a:pt x="109" y="110"/>
                </a:moveTo>
                <a:cubicBezTo>
                  <a:pt x="124" y="110"/>
                  <a:pt x="137" y="123"/>
                  <a:pt x="137" y="138"/>
                </a:cubicBezTo>
                <a:cubicBezTo>
                  <a:pt x="137" y="153"/>
                  <a:pt x="124" y="166"/>
                  <a:pt x="109" y="166"/>
                </a:cubicBezTo>
                <a:cubicBezTo>
                  <a:pt x="94" y="166"/>
                  <a:pt x="81" y="153"/>
                  <a:pt x="81" y="138"/>
                </a:cubicBezTo>
                <a:cubicBezTo>
                  <a:pt x="81" y="123"/>
                  <a:pt x="94" y="110"/>
                  <a:pt x="109" y="110"/>
                </a:cubicBezTo>
                <a:close/>
                <a:moveTo>
                  <a:pt x="167" y="314"/>
                </a:moveTo>
                <a:cubicBezTo>
                  <a:pt x="149" y="314"/>
                  <a:pt x="134" y="299"/>
                  <a:pt x="134" y="281"/>
                </a:cubicBezTo>
                <a:cubicBezTo>
                  <a:pt x="134" y="262"/>
                  <a:pt x="149" y="247"/>
                  <a:pt x="167" y="247"/>
                </a:cubicBezTo>
                <a:cubicBezTo>
                  <a:pt x="186" y="247"/>
                  <a:pt x="201" y="262"/>
                  <a:pt x="201" y="281"/>
                </a:cubicBezTo>
                <a:cubicBezTo>
                  <a:pt x="201" y="299"/>
                  <a:pt x="186" y="314"/>
                  <a:pt x="167" y="314"/>
                </a:cubicBezTo>
                <a:close/>
                <a:moveTo>
                  <a:pt x="488" y="314"/>
                </a:moveTo>
                <a:cubicBezTo>
                  <a:pt x="469" y="314"/>
                  <a:pt x="454" y="299"/>
                  <a:pt x="454" y="281"/>
                </a:cubicBezTo>
                <a:cubicBezTo>
                  <a:pt x="454" y="262"/>
                  <a:pt x="469" y="247"/>
                  <a:pt x="488" y="247"/>
                </a:cubicBezTo>
                <a:cubicBezTo>
                  <a:pt x="506" y="247"/>
                  <a:pt x="521" y="262"/>
                  <a:pt x="521" y="281"/>
                </a:cubicBezTo>
                <a:cubicBezTo>
                  <a:pt x="521" y="299"/>
                  <a:pt x="506" y="314"/>
                  <a:pt x="488" y="314"/>
                </a:cubicBezTo>
                <a:close/>
              </a:path>
            </a:pathLst>
          </a:custGeom>
          <a:solidFill>
            <a:schemeClr val="bg1"/>
          </a:solidFill>
          <a:ln>
            <a:noFill/>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anim calcmode="lin" valueType="num">
                                      <p:cBhvr>
                                        <p:cTn id="19" dur="500" fill="hold"/>
                                        <p:tgtEl>
                                          <p:spTgt spid="19"/>
                                        </p:tgtEl>
                                        <p:attrNameLst>
                                          <p:attrName>ppt_x</p:attrName>
                                        </p:attrNameLst>
                                      </p:cBhvr>
                                      <p:tavLst>
                                        <p:tav tm="0">
                                          <p:val>
                                            <p:strVal val="#ppt_x"/>
                                          </p:val>
                                        </p:tav>
                                        <p:tav tm="100000">
                                          <p:val>
                                            <p:strVal val="#ppt_x"/>
                                          </p:val>
                                        </p:tav>
                                      </p:tavLst>
                                    </p:anim>
                                    <p:anim calcmode="lin" valueType="num">
                                      <p:cBhvr>
                                        <p:cTn id="20" dur="5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anim calcmode="lin" valueType="num">
                                      <p:cBhvr>
                                        <p:cTn id="25" dur="500" fill="hold"/>
                                        <p:tgtEl>
                                          <p:spTgt spid="20"/>
                                        </p:tgtEl>
                                        <p:attrNameLst>
                                          <p:attrName>ppt_x</p:attrName>
                                        </p:attrNameLst>
                                      </p:cBhvr>
                                      <p:tavLst>
                                        <p:tav tm="0">
                                          <p:val>
                                            <p:strVal val="#ppt_x"/>
                                          </p:val>
                                        </p:tav>
                                        <p:tav tm="100000">
                                          <p:val>
                                            <p:strVal val="#ppt_x"/>
                                          </p:val>
                                        </p:tav>
                                      </p:tavLst>
                                    </p:anim>
                                    <p:anim calcmode="lin" valueType="num">
                                      <p:cBhvr>
                                        <p:cTn id="26" dur="500" fill="hold"/>
                                        <p:tgtEl>
                                          <p:spTgt spid="20"/>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strVal val="#ppt_x"/>
                                          </p:val>
                                        </p:tav>
                                        <p:tav tm="100000">
                                          <p:val>
                                            <p:strVal val="#ppt_x"/>
                                          </p:val>
                                        </p:tav>
                                      </p:tavLst>
                                    </p:anim>
                                    <p:anim calcmode="lin" valueType="num">
                                      <p:cBhvr>
                                        <p:cTn id="32" dur="500" fill="hold"/>
                                        <p:tgtEl>
                                          <p:spTgt spid="33"/>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ppt_x"/>
                                          </p:val>
                                        </p:tav>
                                        <p:tav tm="100000">
                                          <p:val>
                                            <p:strVal val="#ppt_x"/>
                                          </p:val>
                                        </p:tav>
                                      </p:tavLst>
                                    </p:anim>
                                    <p:anim calcmode="lin" valueType="num">
                                      <p:cBhvr additive="base">
                                        <p:cTn id="3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9" grpId="0"/>
      <p:bldP spid="20"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920490" cy="460375"/>
            <a:chOff x="392" y="324"/>
            <a:chExt cx="6174" cy="725"/>
          </a:xfrm>
        </p:grpSpPr>
        <p:sp>
          <p:nvSpPr>
            <p:cNvPr id="31" name="文本框 30"/>
            <p:cNvSpPr txBox="1"/>
            <p:nvPr/>
          </p:nvSpPr>
          <p:spPr>
            <a:xfrm>
              <a:off x="1196" y="397"/>
              <a:ext cx="5370"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四、人工智能与智慧旅游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5100638" y="1165860"/>
            <a:ext cx="6729095" cy="5101590"/>
            <a:chOff x="7009" y="1852"/>
            <a:chExt cx="10597" cy="8034"/>
          </a:xfrm>
        </p:grpSpPr>
        <p:grpSp>
          <p:nvGrpSpPr>
            <p:cNvPr id="28" name="组合 27"/>
            <p:cNvGrpSpPr/>
            <p:nvPr/>
          </p:nvGrpSpPr>
          <p:grpSpPr>
            <a:xfrm>
              <a:off x="7009" y="1852"/>
              <a:ext cx="10597" cy="7949"/>
              <a:chOff x="7009" y="2266"/>
              <a:chExt cx="10597" cy="7949"/>
            </a:xfrm>
          </p:grpSpPr>
          <p:sp>
            <p:nvSpPr>
              <p:cNvPr id="18" name="文本框 17"/>
              <p:cNvSpPr txBox="1"/>
              <p:nvPr/>
            </p:nvSpPr>
            <p:spPr>
              <a:xfrm>
                <a:off x="7938" y="3003"/>
                <a:ext cx="9668" cy="7212"/>
              </a:xfrm>
              <a:prstGeom prst="rect">
                <a:avLst/>
              </a:prstGeom>
              <a:noFill/>
            </p:spPr>
            <p:txBody>
              <a:bodyPr wrap="square" rtlCol="0">
                <a:spAutoFit/>
              </a:bodyPr>
              <a:lstStyle/>
              <a:p>
                <a:pPr indent="457200" algn="just" fontAlgn="auto">
                  <a:lnSpc>
                    <a:spcPts val="2500"/>
                  </a:lnSpc>
                  <a:spcBef>
                    <a:spcPts val="0"/>
                  </a:spcBef>
                  <a:spcAft>
                    <a:spcPts val="0"/>
                  </a:spcAft>
                  <a:extLst>
                    <a:ext uri="{35155182-B16C-46BC-9424-99874614C6A1}">
                      <wpsdc:indentchars xmlns:wpsdc="http://www.wps.cn/officeDocument/2017/drawingmlCustomData" val="200" checksum="59296752"/>
                    </a:ext>
                  </a:extLst>
                </a:pPr>
                <a:r>
                  <a:rPr>
                    <a:solidFill>
                      <a:schemeClr val="tx1">
                        <a:lumMod val="75000"/>
                        <a:lumOff val="25000"/>
                      </a:schemeClr>
                    </a:solidFill>
                    <a:latin typeface="黑体" panose="02010609060101010101" charset="-122"/>
                    <a:ea typeface="黑体" panose="02010609060101010101" charset="-122"/>
                    <a:cs typeface="黑体" panose="02010609060101010101" charset="-122"/>
                  </a:rPr>
                  <a:t>人工智能(artificial inelligemce，AI)，指由人制造出来的机器所表现出来的智能。</a:t>
                </a:r>
                <a:endParaRPr>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indent="457200" algn="just" fontAlgn="auto">
                  <a:lnSpc>
                    <a:spcPts val="2500"/>
                  </a:lnSpc>
                  <a:spcBef>
                    <a:spcPts val="0"/>
                  </a:spcBef>
                  <a:spcAft>
                    <a:spcPts val="0"/>
                  </a:spcAft>
                  <a:extLst>
                    <a:ext uri="{35155182-B16C-46BC-9424-99874614C6A1}">
                      <wpsdc:indentchars xmlns:wpsdc="http://www.wps.cn/officeDocument/2017/drawingmlCustomData" val="200" checksum="59296752"/>
                    </a:ext>
                  </a:extLst>
                </a:pPr>
                <a:r>
                  <a:rPr>
                    <a:solidFill>
                      <a:schemeClr val="tx1">
                        <a:lumMod val="75000"/>
                        <a:lumOff val="25000"/>
                      </a:schemeClr>
                    </a:solidFill>
                    <a:latin typeface="黑体" panose="02010609060101010101" charset="-122"/>
                    <a:ea typeface="黑体" panose="02010609060101010101" charset="-122"/>
                    <a:cs typeface="黑体" panose="02010609060101010101" charset="-122"/>
                  </a:rPr>
                  <a:t>通常人工智能是指通过普通计算机程序来呈现人类智能的技术，是研究、开发用于模拟、延伸和扩展人的智能的理论、方法、技术及应用系统的一门新的技术科学，是一门自然科学、社会科学和技术科学交叉的边缘学科，它涉及的学科内容包括哲学和认知科学、数学、神经生理学、心理学、计算机科学、信息论、控制论、不定性论、仿生学、社会结构学与科学发展观等。</a:t>
                </a:r>
                <a:endParaRPr>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indent="457200" algn="just" fontAlgn="auto">
                  <a:lnSpc>
                    <a:spcPts val="2500"/>
                  </a:lnSpc>
                  <a:spcBef>
                    <a:spcPts val="0"/>
                  </a:spcBef>
                  <a:spcAft>
                    <a:spcPts val="0"/>
                  </a:spcAft>
                  <a:extLst>
                    <a:ext uri="{35155182-B16C-46BC-9424-99874614C6A1}">
                      <wpsdc:indentchars xmlns:wpsdc="http://www.wps.cn/officeDocument/2017/drawingmlCustomData" val="200" checksum="59296752"/>
                    </a:ext>
                  </a:extLst>
                </a:pPr>
                <a:r>
                  <a:rPr>
                    <a:solidFill>
                      <a:schemeClr val="tx1">
                        <a:lumMod val="75000"/>
                        <a:lumOff val="25000"/>
                      </a:schemeClr>
                    </a:solidFill>
                    <a:latin typeface="黑体" panose="02010609060101010101" charset="-122"/>
                    <a:ea typeface="黑体" panose="02010609060101010101" charset="-122"/>
                    <a:cs typeface="黑体" panose="02010609060101010101" charset="-122"/>
                  </a:rPr>
                  <a:t>人工智能的研究范畴包括自然语言学习与处理、知识表现、智能搜索、推理、规划、机器学习、知识获取、组合调度、感知、模式识别、逻辑程序设计、软计算、不精确和不确定的管理、人工生命、神经网络、复杂系统、遗传算法、人类思维方式等。</a:t>
                </a:r>
                <a:endParaRPr lang="zh-CN">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nvGrpSpPr>
              <p:cNvPr id="24" name="组合 23"/>
              <p:cNvGrpSpPr/>
              <p:nvPr/>
            </p:nvGrpSpPr>
            <p:grpSpPr>
              <a:xfrm>
                <a:off x="7009" y="2266"/>
                <a:ext cx="822" cy="822"/>
                <a:chOff x="7063" y="2320"/>
                <a:chExt cx="714" cy="714"/>
              </a:xfrm>
            </p:grpSpPr>
            <p:sp>
              <p:nvSpPr>
                <p:cNvPr id="6" name="椭圆 5"/>
                <p:cNvSpPr/>
                <p:nvPr/>
              </p:nvSpPr>
              <p:spPr>
                <a:xfrm>
                  <a:off x="7063" y="2320"/>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marijuana-plantation_65830"/>
                <p:cNvSpPr>
                  <a:spLocks noChangeAspect="1"/>
                </p:cNvSpPr>
                <p:nvPr/>
              </p:nvSpPr>
              <p:spPr bwMode="auto">
                <a:xfrm>
                  <a:off x="7209" y="2446"/>
                  <a:ext cx="423" cy="462"/>
                </a:xfrm>
                <a:custGeom>
                  <a:avLst/>
                  <a:gdLst>
                    <a:gd name="connsiteX0" fmla="*/ 83434 w 551233"/>
                    <a:gd name="connsiteY0" fmla="*/ 375877 h 598960"/>
                    <a:gd name="connsiteX1" fmla="*/ 97340 w 551233"/>
                    <a:gd name="connsiteY1" fmla="*/ 448296 h 598960"/>
                    <a:gd name="connsiteX2" fmla="*/ 133097 w 551233"/>
                    <a:gd name="connsiteY2" fmla="*/ 410599 h 598960"/>
                    <a:gd name="connsiteX3" fmla="*/ 111246 w 551233"/>
                    <a:gd name="connsiteY3" fmla="*/ 471113 h 598960"/>
                    <a:gd name="connsiteX4" fmla="*/ 109259 w 551233"/>
                    <a:gd name="connsiteY4" fmla="*/ 474089 h 598960"/>
                    <a:gd name="connsiteX5" fmla="*/ 148990 w 551233"/>
                    <a:gd name="connsiteY5" fmla="*/ 466153 h 598960"/>
                    <a:gd name="connsiteX6" fmla="*/ 110252 w 551233"/>
                    <a:gd name="connsiteY6" fmla="*/ 492938 h 598960"/>
                    <a:gd name="connsiteX7" fmla="*/ 105286 w 551233"/>
                    <a:gd name="connsiteY7" fmla="*/ 494922 h 598960"/>
                    <a:gd name="connsiteX8" fmla="*/ 123165 w 551233"/>
                    <a:gd name="connsiteY8" fmla="*/ 504843 h 598960"/>
                    <a:gd name="connsiteX9" fmla="*/ 96347 w 551233"/>
                    <a:gd name="connsiteY9" fmla="*/ 502859 h 598960"/>
                    <a:gd name="connsiteX10" fmla="*/ 88400 w 551233"/>
                    <a:gd name="connsiteY10" fmla="*/ 499883 h 598960"/>
                    <a:gd name="connsiteX11" fmla="*/ 88400 w 551233"/>
                    <a:gd name="connsiteY11" fmla="*/ 515755 h 598960"/>
                    <a:gd name="connsiteX12" fmla="*/ 95353 w 551233"/>
                    <a:gd name="connsiteY12" fmla="*/ 515755 h 598960"/>
                    <a:gd name="connsiteX13" fmla="*/ 177794 w 551233"/>
                    <a:gd name="connsiteY13" fmla="*/ 542541 h 598960"/>
                    <a:gd name="connsiteX14" fmla="*/ 225471 w 551233"/>
                    <a:gd name="connsiteY14" fmla="*/ 523692 h 598960"/>
                    <a:gd name="connsiteX15" fmla="*/ 225471 w 551233"/>
                    <a:gd name="connsiteY15" fmla="*/ 513771 h 598960"/>
                    <a:gd name="connsiteX16" fmla="*/ 218518 w 551233"/>
                    <a:gd name="connsiteY16" fmla="*/ 515755 h 598960"/>
                    <a:gd name="connsiteX17" fmla="*/ 197659 w 551233"/>
                    <a:gd name="connsiteY17" fmla="*/ 517739 h 598960"/>
                    <a:gd name="connsiteX18" fmla="*/ 211565 w 551233"/>
                    <a:gd name="connsiteY18" fmla="*/ 509803 h 598960"/>
                    <a:gd name="connsiteX19" fmla="*/ 207592 w 551233"/>
                    <a:gd name="connsiteY19" fmla="*/ 507819 h 598960"/>
                    <a:gd name="connsiteX20" fmla="*/ 177794 w 551233"/>
                    <a:gd name="connsiteY20" fmla="*/ 487978 h 598960"/>
                    <a:gd name="connsiteX21" fmla="*/ 208585 w 551233"/>
                    <a:gd name="connsiteY21" fmla="*/ 493930 h 598960"/>
                    <a:gd name="connsiteX22" fmla="*/ 206599 w 551233"/>
                    <a:gd name="connsiteY22" fmla="*/ 490954 h 598960"/>
                    <a:gd name="connsiteX23" fmla="*/ 189713 w 551233"/>
                    <a:gd name="connsiteY23" fmla="*/ 444328 h 598960"/>
                    <a:gd name="connsiteX24" fmla="*/ 217525 w 551233"/>
                    <a:gd name="connsiteY24" fmla="*/ 473097 h 598960"/>
                    <a:gd name="connsiteX25" fmla="*/ 229444 w 551233"/>
                    <a:gd name="connsiteY25" fmla="*/ 416551 h 598960"/>
                    <a:gd name="connsiteX26" fmla="*/ 240370 w 551233"/>
                    <a:gd name="connsiteY26" fmla="*/ 473097 h 598960"/>
                    <a:gd name="connsiteX27" fmla="*/ 269174 w 551233"/>
                    <a:gd name="connsiteY27" fmla="*/ 444328 h 598960"/>
                    <a:gd name="connsiteX28" fmla="*/ 251296 w 551233"/>
                    <a:gd name="connsiteY28" fmla="*/ 490954 h 598960"/>
                    <a:gd name="connsiteX29" fmla="*/ 250302 w 551233"/>
                    <a:gd name="connsiteY29" fmla="*/ 493930 h 598960"/>
                    <a:gd name="connsiteX30" fmla="*/ 281094 w 551233"/>
                    <a:gd name="connsiteY30" fmla="*/ 487978 h 598960"/>
                    <a:gd name="connsiteX31" fmla="*/ 250302 w 551233"/>
                    <a:gd name="connsiteY31" fmla="*/ 507819 h 598960"/>
                    <a:gd name="connsiteX32" fmla="*/ 246329 w 551233"/>
                    <a:gd name="connsiteY32" fmla="*/ 509803 h 598960"/>
                    <a:gd name="connsiteX33" fmla="*/ 260235 w 551233"/>
                    <a:gd name="connsiteY33" fmla="*/ 517739 h 598960"/>
                    <a:gd name="connsiteX34" fmla="*/ 239377 w 551233"/>
                    <a:gd name="connsiteY34" fmla="*/ 515755 h 598960"/>
                    <a:gd name="connsiteX35" fmla="*/ 233417 w 551233"/>
                    <a:gd name="connsiteY35" fmla="*/ 513771 h 598960"/>
                    <a:gd name="connsiteX36" fmla="*/ 233417 w 551233"/>
                    <a:gd name="connsiteY36" fmla="*/ 522700 h 598960"/>
                    <a:gd name="connsiteX37" fmla="*/ 245336 w 551233"/>
                    <a:gd name="connsiteY37" fmla="*/ 522700 h 598960"/>
                    <a:gd name="connsiteX38" fmla="*/ 327777 w 551233"/>
                    <a:gd name="connsiteY38" fmla="*/ 570318 h 598960"/>
                    <a:gd name="connsiteX39" fmla="*/ 0 w 551233"/>
                    <a:gd name="connsiteY39" fmla="*/ 570318 h 598960"/>
                    <a:gd name="connsiteX40" fmla="*/ 78468 w 551233"/>
                    <a:gd name="connsiteY40" fmla="*/ 516747 h 598960"/>
                    <a:gd name="connsiteX41" fmla="*/ 78468 w 551233"/>
                    <a:gd name="connsiteY41" fmla="*/ 498891 h 598960"/>
                    <a:gd name="connsiteX42" fmla="*/ 70522 w 551233"/>
                    <a:gd name="connsiteY42" fmla="*/ 501867 h 598960"/>
                    <a:gd name="connsiteX43" fmla="*/ 42710 w 551233"/>
                    <a:gd name="connsiteY43" fmla="*/ 504843 h 598960"/>
                    <a:gd name="connsiteX44" fmla="*/ 60589 w 551233"/>
                    <a:gd name="connsiteY44" fmla="*/ 494922 h 598960"/>
                    <a:gd name="connsiteX45" fmla="*/ 55623 w 551233"/>
                    <a:gd name="connsiteY45" fmla="*/ 492938 h 598960"/>
                    <a:gd name="connsiteX46" fmla="*/ 17879 w 551233"/>
                    <a:gd name="connsiteY46" fmla="*/ 466153 h 598960"/>
                    <a:gd name="connsiteX47" fmla="*/ 56616 w 551233"/>
                    <a:gd name="connsiteY47" fmla="*/ 474089 h 598960"/>
                    <a:gd name="connsiteX48" fmla="*/ 54630 w 551233"/>
                    <a:gd name="connsiteY48" fmla="*/ 471113 h 598960"/>
                    <a:gd name="connsiteX49" fmla="*/ 32778 w 551233"/>
                    <a:gd name="connsiteY49" fmla="*/ 410599 h 598960"/>
                    <a:gd name="connsiteX50" fmla="*/ 68535 w 551233"/>
                    <a:gd name="connsiteY50" fmla="*/ 448296 h 598960"/>
                    <a:gd name="connsiteX51" fmla="*/ 83434 w 551233"/>
                    <a:gd name="connsiteY51" fmla="*/ 375877 h 598960"/>
                    <a:gd name="connsiteX52" fmla="*/ 130966 w 551233"/>
                    <a:gd name="connsiteY52" fmla="*/ 27042 h 598960"/>
                    <a:gd name="connsiteX53" fmla="*/ 140029 w 551233"/>
                    <a:gd name="connsiteY53" fmla="*/ 31754 h 598960"/>
                    <a:gd name="connsiteX54" fmla="*/ 311861 w 551233"/>
                    <a:gd name="connsiteY54" fmla="*/ 235117 h 598960"/>
                    <a:gd name="connsiteX55" fmla="*/ 427077 w 551233"/>
                    <a:gd name="connsiteY55" fmla="*/ 137900 h 598960"/>
                    <a:gd name="connsiteX56" fmla="*/ 462834 w 551233"/>
                    <a:gd name="connsiteY56" fmla="*/ 127980 h 598960"/>
                    <a:gd name="connsiteX57" fmla="*/ 495611 w 551233"/>
                    <a:gd name="connsiteY57" fmla="*/ 161708 h 598960"/>
                    <a:gd name="connsiteX58" fmla="*/ 549246 w 551233"/>
                    <a:gd name="connsiteY58" fmla="*/ 334319 h 598960"/>
                    <a:gd name="connsiteX59" fmla="*/ 551233 w 551233"/>
                    <a:gd name="connsiteY59" fmla="*/ 345231 h 598960"/>
                    <a:gd name="connsiteX60" fmla="*/ 551233 w 551233"/>
                    <a:gd name="connsiteY60" fmla="*/ 558514 h 598960"/>
                    <a:gd name="connsiteX61" fmla="*/ 503557 w 551233"/>
                    <a:gd name="connsiteY61" fmla="*/ 598195 h 598960"/>
                    <a:gd name="connsiteX62" fmla="*/ 470780 w 551233"/>
                    <a:gd name="connsiteY62" fmla="*/ 557522 h 598960"/>
                    <a:gd name="connsiteX63" fmla="*/ 470780 w 551233"/>
                    <a:gd name="connsiteY63" fmla="*/ 351183 h 598960"/>
                    <a:gd name="connsiteX64" fmla="*/ 431050 w 551233"/>
                    <a:gd name="connsiteY64" fmla="*/ 221229 h 598960"/>
                    <a:gd name="connsiteX65" fmla="*/ 354570 w 551233"/>
                    <a:gd name="connsiteY65" fmla="*/ 285710 h 598960"/>
                    <a:gd name="connsiteX66" fmla="*/ 368476 w 551233"/>
                    <a:gd name="connsiteY66" fmla="*/ 302574 h 598960"/>
                    <a:gd name="connsiteX67" fmla="*/ 367482 w 551233"/>
                    <a:gd name="connsiteY67" fmla="*/ 321423 h 598960"/>
                    <a:gd name="connsiteX68" fmla="*/ 358543 w 551233"/>
                    <a:gd name="connsiteY68" fmla="*/ 324399 h 598960"/>
                    <a:gd name="connsiteX69" fmla="*/ 348611 w 551233"/>
                    <a:gd name="connsiteY69" fmla="*/ 320431 h 598960"/>
                    <a:gd name="connsiteX70" fmla="*/ 333712 w 551233"/>
                    <a:gd name="connsiteY70" fmla="*/ 301582 h 598960"/>
                    <a:gd name="connsiteX71" fmla="*/ 320800 w 551233"/>
                    <a:gd name="connsiteY71" fmla="*/ 304558 h 598960"/>
                    <a:gd name="connsiteX72" fmla="*/ 295969 w 551233"/>
                    <a:gd name="connsiteY72" fmla="*/ 292654 h 598960"/>
                    <a:gd name="connsiteX73" fmla="*/ 292989 w 551233"/>
                    <a:gd name="connsiteY73" fmla="*/ 253966 h 598960"/>
                    <a:gd name="connsiteX74" fmla="*/ 159894 w 551233"/>
                    <a:gd name="connsiteY74" fmla="*/ 96235 h 598960"/>
                    <a:gd name="connsiteX75" fmla="*/ 88380 w 551233"/>
                    <a:gd name="connsiteY75" fmla="*/ 155756 h 598960"/>
                    <a:gd name="connsiteX76" fmla="*/ 71495 w 551233"/>
                    <a:gd name="connsiteY76" fmla="*/ 151788 h 598960"/>
                    <a:gd name="connsiteX77" fmla="*/ 64542 w 551233"/>
                    <a:gd name="connsiteY77" fmla="*/ 133932 h 598960"/>
                    <a:gd name="connsiteX78" fmla="*/ 67522 w 551233"/>
                    <a:gd name="connsiteY78" fmla="*/ 122027 h 598960"/>
                    <a:gd name="connsiteX79" fmla="*/ 129103 w 551233"/>
                    <a:gd name="connsiteY79" fmla="*/ 59531 h 598960"/>
                    <a:gd name="connsiteX80" fmla="*/ 120164 w 551233"/>
                    <a:gd name="connsiteY80" fmla="*/ 48618 h 598960"/>
                    <a:gd name="connsiteX81" fmla="*/ 121157 w 551233"/>
                    <a:gd name="connsiteY81" fmla="*/ 29770 h 598960"/>
                    <a:gd name="connsiteX82" fmla="*/ 130966 w 551233"/>
                    <a:gd name="connsiteY82" fmla="*/ 27042 h 598960"/>
                    <a:gd name="connsiteX83" fmla="*/ 418163 w 551233"/>
                    <a:gd name="connsiteY83" fmla="*/ 0 h 598960"/>
                    <a:gd name="connsiteX84" fmla="*/ 477810 w 551233"/>
                    <a:gd name="connsiteY84" fmla="*/ 59488 h 598960"/>
                    <a:gd name="connsiteX85" fmla="*/ 418163 w 551233"/>
                    <a:gd name="connsiteY85" fmla="*/ 118976 h 598960"/>
                    <a:gd name="connsiteX86" fmla="*/ 358516 w 551233"/>
                    <a:gd name="connsiteY86" fmla="*/ 59488 h 598960"/>
                    <a:gd name="connsiteX87" fmla="*/ 418163 w 551233"/>
                    <a:gd name="connsiteY87" fmla="*/ 0 h 59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51233" h="598960">
                      <a:moveTo>
                        <a:pt x="83434" y="375877"/>
                      </a:moveTo>
                      <a:cubicBezTo>
                        <a:pt x="90387" y="375877"/>
                        <a:pt x="97340" y="416551"/>
                        <a:pt x="97340" y="448296"/>
                      </a:cubicBezTo>
                      <a:cubicBezTo>
                        <a:pt x="111246" y="428455"/>
                        <a:pt x="128131" y="408614"/>
                        <a:pt x="133097" y="410599"/>
                      </a:cubicBezTo>
                      <a:cubicBezTo>
                        <a:pt x="139057" y="414567"/>
                        <a:pt x="125151" y="448296"/>
                        <a:pt x="111246" y="471113"/>
                      </a:cubicBezTo>
                      <a:cubicBezTo>
                        <a:pt x="111246" y="472105"/>
                        <a:pt x="110252" y="473097"/>
                        <a:pt x="109259" y="474089"/>
                      </a:cubicBezTo>
                      <a:cubicBezTo>
                        <a:pt x="127138" y="468137"/>
                        <a:pt x="147003" y="462185"/>
                        <a:pt x="148990" y="466153"/>
                      </a:cubicBezTo>
                      <a:cubicBezTo>
                        <a:pt x="150976" y="471113"/>
                        <a:pt x="128131" y="485002"/>
                        <a:pt x="110252" y="492938"/>
                      </a:cubicBezTo>
                      <a:cubicBezTo>
                        <a:pt x="108266" y="493930"/>
                        <a:pt x="107272" y="493930"/>
                        <a:pt x="105286" y="494922"/>
                      </a:cubicBezTo>
                      <a:cubicBezTo>
                        <a:pt x="115219" y="497899"/>
                        <a:pt x="124158" y="502859"/>
                        <a:pt x="123165" y="504843"/>
                      </a:cubicBezTo>
                      <a:cubicBezTo>
                        <a:pt x="122171" y="507819"/>
                        <a:pt x="107272" y="505835"/>
                        <a:pt x="96347" y="502859"/>
                      </a:cubicBezTo>
                      <a:cubicBezTo>
                        <a:pt x="93367" y="501867"/>
                        <a:pt x="90387" y="500875"/>
                        <a:pt x="88400" y="499883"/>
                      </a:cubicBezTo>
                      <a:lnTo>
                        <a:pt x="88400" y="515755"/>
                      </a:lnTo>
                      <a:cubicBezTo>
                        <a:pt x="90387" y="515755"/>
                        <a:pt x="93367" y="515755"/>
                        <a:pt x="95353" y="515755"/>
                      </a:cubicBezTo>
                      <a:cubicBezTo>
                        <a:pt x="131111" y="515755"/>
                        <a:pt x="160909" y="526668"/>
                        <a:pt x="177794" y="542541"/>
                      </a:cubicBezTo>
                      <a:cubicBezTo>
                        <a:pt x="188720" y="533612"/>
                        <a:pt x="205606" y="526668"/>
                        <a:pt x="225471" y="523692"/>
                      </a:cubicBezTo>
                      <a:lnTo>
                        <a:pt x="225471" y="513771"/>
                      </a:lnTo>
                      <a:cubicBezTo>
                        <a:pt x="223484" y="513771"/>
                        <a:pt x="221498" y="514763"/>
                        <a:pt x="218518" y="515755"/>
                      </a:cubicBezTo>
                      <a:cubicBezTo>
                        <a:pt x="210572" y="517739"/>
                        <a:pt x="198653" y="519723"/>
                        <a:pt x="197659" y="517739"/>
                      </a:cubicBezTo>
                      <a:cubicBezTo>
                        <a:pt x="197659" y="515755"/>
                        <a:pt x="204612" y="512779"/>
                        <a:pt x="211565" y="509803"/>
                      </a:cubicBezTo>
                      <a:cubicBezTo>
                        <a:pt x="210572" y="509803"/>
                        <a:pt x="209579" y="508811"/>
                        <a:pt x="207592" y="507819"/>
                      </a:cubicBezTo>
                      <a:cubicBezTo>
                        <a:pt x="193686" y="501867"/>
                        <a:pt x="175808" y="490954"/>
                        <a:pt x="177794" y="487978"/>
                      </a:cubicBezTo>
                      <a:cubicBezTo>
                        <a:pt x="178787" y="485002"/>
                        <a:pt x="194680" y="488970"/>
                        <a:pt x="208585" y="493930"/>
                      </a:cubicBezTo>
                      <a:cubicBezTo>
                        <a:pt x="207592" y="492938"/>
                        <a:pt x="207592" y="491946"/>
                        <a:pt x="206599" y="490954"/>
                      </a:cubicBezTo>
                      <a:cubicBezTo>
                        <a:pt x="196666" y="473097"/>
                        <a:pt x="185740" y="446312"/>
                        <a:pt x="189713" y="444328"/>
                      </a:cubicBezTo>
                      <a:cubicBezTo>
                        <a:pt x="193686" y="441352"/>
                        <a:pt x="207592" y="457225"/>
                        <a:pt x="217525" y="473097"/>
                      </a:cubicBezTo>
                      <a:cubicBezTo>
                        <a:pt x="218518" y="448296"/>
                        <a:pt x="223484" y="416551"/>
                        <a:pt x="229444" y="416551"/>
                      </a:cubicBezTo>
                      <a:cubicBezTo>
                        <a:pt x="235403" y="416551"/>
                        <a:pt x="240370" y="448296"/>
                        <a:pt x="240370" y="473097"/>
                      </a:cubicBezTo>
                      <a:cubicBezTo>
                        <a:pt x="251296" y="457225"/>
                        <a:pt x="265201" y="441352"/>
                        <a:pt x="269174" y="444328"/>
                      </a:cubicBezTo>
                      <a:cubicBezTo>
                        <a:pt x="273148" y="446312"/>
                        <a:pt x="262222" y="473097"/>
                        <a:pt x="251296" y="490954"/>
                      </a:cubicBezTo>
                      <a:cubicBezTo>
                        <a:pt x="251296" y="491946"/>
                        <a:pt x="250302" y="492938"/>
                        <a:pt x="250302" y="493930"/>
                      </a:cubicBezTo>
                      <a:cubicBezTo>
                        <a:pt x="263215" y="488970"/>
                        <a:pt x="279107" y="485002"/>
                        <a:pt x="281094" y="487978"/>
                      </a:cubicBezTo>
                      <a:cubicBezTo>
                        <a:pt x="282087" y="490954"/>
                        <a:pt x="264208" y="501867"/>
                        <a:pt x="250302" y="507819"/>
                      </a:cubicBezTo>
                      <a:cubicBezTo>
                        <a:pt x="249309" y="508811"/>
                        <a:pt x="248316" y="509803"/>
                        <a:pt x="246329" y="509803"/>
                      </a:cubicBezTo>
                      <a:cubicBezTo>
                        <a:pt x="254275" y="512779"/>
                        <a:pt x="261228" y="515755"/>
                        <a:pt x="260235" y="517739"/>
                      </a:cubicBezTo>
                      <a:cubicBezTo>
                        <a:pt x="260235" y="519723"/>
                        <a:pt x="248316" y="517739"/>
                        <a:pt x="239377" y="515755"/>
                      </a:cubicBezTo>
                      <a:cubicBezTo>
                        <a:pt x="236397" y="514763"/>
                        <a:pt x="234410" y="513771"/>
                        <a:pt x="233417" y="513771"/>
                      </a:cubicBezTo>
                      <a:lnTo>
                        <a:pt x="233417" y="522700"/>
                      </a:lnTo>
                      <a:cubicBezTo>
                        <a:pt x="237390" y="522700"/>
                        <a:pt x="241363" y="522700"/>
                        <a:pt x="245336" y="522700"/>
                      </a:cubicBezTo>
                      <a:cubicBezTo>
                        <a:pt x="291026" y="522700"/>
                        <a:pt x="327777" y="543533"/>
                        <a:pt x="327777" y="570318"/>
                      </a:cubicBezTo>
                      <a:cubicBezTo>
                        <a:pt x="327777" y="597103"/>
                        <a:pt x="0" y="597103"/>
                        <a:pt x="0" y="570318"/>
                      </a:cubicBezTo>
                      <a:cubicBezTo>
                        <a:pt x="0" y="546509"/>
                        <a:pt x="34764" y="521708"/>
                        <a:pt x="78468" y="516747"/>
                      </a:cubicBezTo>
                      <a:lnTo>
                        <a:pt x="78468" y="498891"/>
                      </a:lnTo>
                      <a:cubicBezTo>
                        <a:pt x="76481" y="499883"/>
                        <a:pt x="73502" y="500875"/>
                        <a:pt x="70522" y="501867"/>
                      </a:cubicBezTo>
                      <a:cubicBezTo>
                        <a:pt x="58603" y="505835"/>
                        <a:pt x="43704" y="507819"/>
                        <a:pt x="42710" y="504843"/>
                      </a:cubicBezTo>
                      <a:cubicBezTo>
                        <a:pt x="42710" y="502859"/>
                        <a:pt x="51650" y="497899"/>
                        <a:pt x="60589" y="494922"/>
                      </a:cubicBezTo>
                      <a:cubicBezTo>
                        <a:pt x="59596" y="493930"/>
                        <a:pt x="57609" y="493930"/>
                        <a:pt x="55623" y="492938"/>
                      </a:cubicBezTo>
                      <a:cubicBezTo>
                        <a:pt x="37744" y="485002"/>
                        <a:pt x="15892" y="471113"/>
                        <a:pt x="17879" y="466153"/>
                      </a:cubicBezTo>
                      <a:cubicBezTo>
                        <a:pt x="18872" y="462185"/>
                        <a:pt x="39731" y="467145"/>
                        <a:pt x="56616" y="474089"/>
                      </a:cubicBezTo>
                      <a:cubicBezTo>
                        <a:pt x="56616" y="473097"/>
                        <a:pt x="55623" y="472105"/>
                        <a:pt x="54630" y="471113"/>
                      </a:cubicBezTo>
                      <a:cubicBezTo>
                        <a:pt x="40724" y="447304"/>
                        <a:pt x="27811" y="414567"/>
                        <a:pt x="32778" y="410599"/>
                      </a:cubicBezTo>
                      <a:cubicBezTo>
                        <a:pt x="37744" y="407622"/>
                        <a:pt x="55623" y="428455"/>
                        <a:pt x="68535" y="448296"/>
                      </a:cubicBezTo>
                      <a:cubicBezTo>
                        <a:pt x="69528" y="416551"/>
                        <a:pt x="75488" y="375877"/>
                        <a:pt x="83434" y="375877"/>
                      </a:cubicBezTo>
                      <a:close/>
                      <a:moveTo>
                        <a:pt x="130966" y="27042"/>
                      </a:moveTo>
                      <a:cubicBezTo>
                        <a:pt x="134318" y="27290"/>
                        <a:pt x="137546" y="28778"/>
                        <a:pt x="140029" y="31754"/>
                      </a:cubicBezTo>
                      <a:lnTo>
                        <a:pt x="311861" y="235117"/>
                      </a:lnTo>
                      <a:cubicBezTo>
                        <a:pt x="311861" y="235117"/>
                        <a:pt x="426084" y="138892"/>
                        <a:pt x="427077" y="137900"/>
                      </a:cubicBezTo>
                      <a:cubicBezTo>
                        <a:pt x="436016" y="129964"/>
                        <a:pt x="445949" y="123020"/>
                        <a:pt x="462834" y="127980"/>
                      </a:cubicBezTo>
                      <a:cubicBezTo>
                        <a:pt x="478726" y="132940"/>
                        <a:pt x="490645" y="145836"/>
                        <a:pt x="495611" y="161708"/>
                      </a:cubicBezTo>
                      <a:lnTo>
                        <a:pt x="549246" y="334319"/>
                      </a:lnTo>
                      <a:cubicBezTo>
                        <a:pt x="550240" y="338287"/>
                        <a:pt x="551233" y="341263"/>
                        <a:pt x="551233" y="345231"/>
                      </a:cubicBezTo>
                      <a:lnTo>
                        <a:pt x="551233" y="558514"/>
                      </a:lnTo>
                      <a:cubicBezTo>
                        <a:pt x="551233" y="583315"/>
                        <a:pt x="528388" y="603155"/>
                        <a:pt x="503557" y="598195"/>
                      </a:cubicBezTo>
                      <a:cubicBezTo>
                        <a:pt x="484686" y="594227"/>
                        <a:pt x="470780" y="576371"/>
                        <a:pt x="470780" y="557522"/>
                      </a:cubicBezTo>
                      <a:lnTo>
                        <a:pt x="470780" y="351183"/>
                      </a:lnTo>
                      <a:lnTo>
                        <a:pt x="431050" y="221229"/>
                      </a:lnTo>
                      <a:lnTo>
                        <a:pt x="354570" y="285710"/>
                      </a:lnTo>
                      <a:lnTo>
                        <a:pt x="368476" y="302574"/>
                      </a:lnTo>
                      <a:cubicBezTo>
                        <a:pt x="373442" y="308526"/>
                        <a:pt x="372449" y="317455"/>
                        <a:pt x="367482" y="321423"/>
                      </a:cubicBezTo>
                      <a:cubicBezTo>
                        <a:pt x="364503" y="323407"/>
                        <a:pt x="361523" y="324399"/>
                        <a:pt x="358543" y="324399"/>
                      </a:cubicBezTo>
                      <a:cubicBezTo>
                        <a:pt x="354570" y="324399"/>
                        <a:pt x="351590" y="323407"/>
                        <a:pt x="348611" y="320431"/>
                      </a:cubicBezTo>
                      <a:lnTo>
                        <a:pt x="333712" y="301582"/>
                      </a:lnTo>
                      <a:cubicBezTo>
                        <a:pt x="329739" y="303566"/>
                        <a:pt x="325766" y="304558"/>
                        <a:pt x="320800" y="304558"/>
                      </a:cubicBezTo>
                      <a:cubicBezTo>
                        <a:pt x="311861" y="304558"/>
                        <a:pt x="302921" y="300590"/>
                        <a:pt x="295969" y="292654"/>
                      </a:cubicBezTo>
                      <a:cubicBezTo>
                        <a:pt x="286036" y="281742"/>
                        <a:pt x="286036" y="265870"/>
                        <a:pt x="292989" y="253966"/>
                      </a:cubicBezTo>
                      <a:lnTo>
                        <a:pt x="159894" y="96235"/>
                      </a:lnTo>
                      <a:lnTo>
                        <a:pt x="88380" y="155756"/>
                      </a:lnTo>
                      <a:cubicBezTo>
                        <a:pt x="82421" y="160716"/>
                        <a:pt x="74475" y="158732"/>
                        <a:pt x="71495" y="151788"/>
                      </a:cubicBezTo>
                      <a:lnTo>
                        <a:pt x="64542" y="133932"/>
                      </a:lnTo>
                      <a:cubicBezTo>
                        <a:pt x="63549" y="129964"/>
                        <a:pt x="64542" y="125004"/>
                        <a:pt x="67522" y="122027"/>
                      </a:cubicBezTo>
                      <a:lnTo>
                        <a:pt x="129103" y="59531"/>
                      </a:lnTo>
                      <a:lnTo>
                        <a:pt x="120164" y="48618"/>
                      </a:lnTo>
                      <a:cubicBezTo>
                        <a:pt x="115198" y="43658"/>
                        <a:pt x="116191" y="34730"/>
                        <a:pt x="121157" y="29770"/>
                      </a:cubicBezTo>
                      <a:cubicBezTo>
                        <a:pt x="124137" y="27786"/>
                        <a:pt x="127614" y="26794"/>
                        <a:pt x="130966" y="27042"/>
                      </a:cubicBezTo>
                      <a:close/>
                      <a:moveTo>
                        <a:pt x="418163" y="0"/>
                      </a:moveTo>
                      <a:cubicBezTo>
                        <a:pt x="451105" y="0"/>
                        <a:pt x="477810" y="26634"/>
                        <a:pt x="477810" y="59488"/>
                      </a:cubicBezTo>
                      <a:cubicBezTo>
                        <a:pt x="477810" y="92342"/>
                        <a:pt x="451105" y="118976"/>
                        <a:pt x="418163" y="118976"/>
                      </a:cubicBezTo>
                      <a:cubicBezTo>
                        <a:pt x="385221" y="118976"/>
                        <a:pt x="358516" y="92342"/>
                        <a:pt x="358516" y="59488"/>
                      </a:cubicBezTo>
                      <a:cubicBezTo>
                        <a:pt x="358516" y="26634"/>
                        <a:pt x="385221" y="0"/>
                        <a:pt x="418163" y="0"/>
                      </a:cubicBezTo>
                      <a:close/>
                    </a:path>
                  </a:pathLst>
                </a:custGeom>
                <a:solidFill>
                  <a:schemeClr val="bg1"/>
                </a:solidFill>
                <a:ln>
                  <a:noFill/>
                </a:ln>
              </p:spPr>
            </p:sp>
          </p:grpSp>
        </p:grpSp>
        <p:sp>
          <p:nvSpPr>
            <p:cNvPr id="22" name="marijuana-plantation_65830"/>
            <p:cNvSpPr>
              <a:spLocks noChangeAspect="1"/>
            </p:cNvSpPr>
            <p:nvPr/>
          </p:nvSpPr>
          <p:spPr bwMode="auto">
            <a:xfrm>
              <a:off x="7196" y="6012"/>
              <a:ext cx="450" cy="532"/>
            </a:xfrm>
            <a:custGeom>
              <a:avLst/>
              <a:gdLst>
                <a:gd name="connsiteX0" fmla="*/ 70635 w 510696"/>
                <a:gd name="connsiteY0" fmla="*/ 508777 h 602813"/>
                <a:gd name="connsiteX1" fmla="*/ 42821 w 510696"/>
                <a:gd name="connsiteY1" fmla="*/ 536551 h 602813"/>
                <a:gd name="connsiteX2" fmla="*/ 70635 w 510696"/>
                <a:gd name="connsiteY2" fmla="*/ 564324 h 602813"/>
                <a:gd name="connsiteX3" fmla="*/ 99442 w 510696"/>
                <a:gd name="connsiteY3" fmla="*/ 536551 h 602813"/>
                <a:gd name="connsiteX4" fmla="*/ 98449 w 510696"/>
                <a:gd name="connsiteY4" fmla="*/ 532583 h 602813"/>
                <a:gd name="connsiteX5" fmla="*/ 78582 w 510696"/>
                <a:gd name="connsiteY5" fmla="*/ 547462 h 602813"/>
                <a:gd name="connsiteX6" fmla="*/ 59708 w 510696"/>
                <a:gd name="connsiteY6" fmla="*/ 545478 h 602813"/>
                <a:gd name="connsiteX7" fmla="*/ 59708 w 510696"/>
                <a:gd name="connsiteY7" fmla="*/ 544486 h 602813"/>
                <a:gd name="connsiteX8" fmla="*/ 62688 w 510696"/>
                <a:gd name="connsiteY8" fmla="*/ 526631 h 602813"/>
                <a:gd name="connsiteX9" fmla="*/ 83549 w 510696"/>
                <a:gd name="connsiteY9" fmla="*/ 510761 h 602813"/>
                <a:gd name="connsiteX10" fmla="*/ 70635 w 510696"/>
                <a:gd name="connsiteY10" fmla="*/ 508777 h 602813"/>
                <a:gd name="connsiteX11" fmla="*/ 269308 w 510696"/>
                <a:gd name="connsiteY11" fmla="*/ 407601 h 602813"/>
                <a:gd name="connsiteX12" fmla="*/ 214673 w 510696"/>
                <a:gd name="connsiteY12" fmla="*/ 447278 h 602813"/>
                <a:gd name="connsiteX13" fmla="*/ 261361 w 510696"/>
                <a:gd name="connsiteY13" fmla="*/ 511753 h 602813"/>
                <a:gd name="connsiteX14" fmla="*/ 407386 w 510696"/>
                <a:gd name="connsiteY14" fmla="*/ 126888 h 602813"/>
                <a:gd name="connsiteX15" fmla="*/ 453081 w 510696"/>
                <a:gd name="connsiteY15" fmla="*/ 156645 h 602813"/>
                <a:gd name="connsiteX16" fmla="*/ 508709 w 510696"/>
                <a:gd name="connsiteY16" fmla="*/ 336183 h 602813"/>
                <a:gd name="connsiteX17" fmla="*/ 510696 w 510696"/>
                <a:gd name="connsiteY17" fmla="*/ 348086 h 602813"/>
                <a:gd name="connsiteX18" fmla="*/ 510696 w 510696"/>
                <a:gd name="connsiteY18" fmla="*/ 563333 h 602813"/>
                <a:gd name="connsiteX19" fmla="*/ 462021 w 510696"/>
                <a:gd name="connsiteY19" fmla="*/ 602017 h 602813"/>
                <a:gd name="connsiteX20" fmla="*/ 430233 w 510696"/>
                <a:gd name="connsiteY20" fmla="*/ 561349 h 602813"/>
                <a:gd name="connsiteX21" fmla="*/ 430233 w 510696"/>
                <a:gd name="connsiteY21" fmla="*/ 354037 h 602813"/>
                <a:gd name="connsiteX22" fmla="*/ 402419 w 510696"/>
                <a:gd name="connsiteY22" fmla="*/ 265757 h 602813"/>
                <a:gd name="connsiteX23" fmla="*/ 368645 w 510696"/>
                <a:gd name="connsiteY23" fmla="*/ 347094 h 602813"/>
                <a:gd name="connsiteX24" fmla="*/ 336857 w 510696"/>
                <a:gd name="connsiteY24" fmla="*/ 367924 h 602813"/>
                <a:gd name="connsiteX25" fmla="*/ 326923 w 510696"/>
                <a:gd name="connsiteY25" fmla="*/ 365940 h 602813"/>
                <a:gd name="connsiteX26" fmla="*/ 298116 w 510696"/>
                <a:gd name="connsiteY26" fmla="*/ 386771 h 602813"/>
                <a:gd name="connsiteX27" fmla="*/ 285202 w 510696"/>
                <a:gd name="connsiteY27" fmla="*/ 550438 h 602813"/>
                <a:gd name="connsiteX28" fmla="*/ 275268 w 510696"/>
                <a:gd name="connsiteY28" fmla="*/ 562341 h 602813"/>
                <a:gd name="connsiteX29" fmla="*/ 272288 w 510696"/>
                <a:gd name="connsiteY29" fmla="*/ 563333 h 602813"/>
                <a:gd name="connsiteX30" fmla="*/ 261361 w 510696"/>
                <a:gd name="connsiteY30" fmla="*/ 557381 h 602813"/>
                <a:gd name="connsiteX31" fmla="*/ 192819 w 510696"/>
                <a:gd name="connsiteY31" fmla="*/ 463149 h 602813"/>
                <a:gd name="connsiteX32" fmla="*/ 126263 w 510696"/>
                <a:gd name="connsiteY32" fmla="*/ 512745 h 602813"/>
                <a:gd name="connsiteX33" fmla="*/ 131230 w 510696"/>
                <a:gd name="connsiteY33" fmla="*/ 536551 h 602813"/>
                <a:gd name="connsiteX34" fmla="*/ 70635 w 510696"/>
                <a:gd name="connsiteY34" fmla="*/ 596066 h 602813"/>
                <a:gd name="connsiteX35" fmla="*/ 11033 w 510696"/>
                <a:gd name="connsiteY35" fmla="*/ 536551 h 602813"/>
                <a:gd name="connsiteX36" fmla="*/ 70635 w 510696"/>
                <a:gd name="connsiteY36" fmla="*/ 477035 h 602813"/>
                <a:gd name="connsiteX37" fmla="*/ 109376 w 510696"/>
                <a:gd name="connsiteY37" fmla="*/ 490922 h 602813"/>
                <a:gd name="connsiteX38" fmla="*/ 110369 w 510696"/>
                <a:gd name="connsiteY38" fmla="*/ 489930 h 602813"/>
                <a:gd name="connsiteX39" fmla="*/ 110369 w 510696"/>
                <a:gd name="connsiteY39" fmla="*/ 490922 h 602813"/>
                <a:gd name="connsiteX40" fmla="*/ 121296 w 510696"/>
                <a:gd name="connsiteY40" fmla="*/ 481995 h 602813"/>
                <a:gd name="connsiteX41" fmla="*/ 75602 w 510696"/>
                <a:gd name="connsiteY41" fmla="*/ 469100 h 602813"/>
                <a:gd name="connsiteX42" fmla="*/ 7059 w 510696"/>
                <a:gd name="connsiteY42" fmla="*/ 419504 h 602813"/>
                <a:gd name="connsiteX43" fmla="*/ 13020 w 510696"/>
                <a:gd name="connsiteY43" fmla="*/ 389747 h 602813"/>
                <a:gd name="connsiteX44" fmla="*/ 256394 w 510696"/>
                <a:gd name="connsiteY44" fmla="*/ 333207 h 602813"/>
                <a:gd name="connsiteX45" fmla="*/ 276262 w 510696"/>
                <a:gd name="connsiteY45" fmla="*/ 343126 h 602813"/>
                <a:gd name="connsiteX46" fmla="*/ 285202 w 510696"/>
                <a:gd name="connsiteY46" fmla="*/ 363957 h 602813"/>
                <a:gd name="connsiteX47" fmla="*/ 307056 w 510696"/>
                <a:gd name="connsiteY47" fmla="*/ 347094 h 602813"/>
                <a:gd name="connsiteX48" fmla="*/ 307056 w 510696"/>
                <a:gd name="connsiteY48" fmla="*/ 322296 h 602813"/>
                <a:gd name="connsiteX49" fmla="*/ 375598 w 510696"/>
                <a:gd name="connsiteY49" fmla="*/ 154662 h 602813"/>
                <a:gd name="connsiteX50" fmla="*/ 407386 w 510696"/>
                <a:gd name="connsiteY50" fmla="*/ 126888 h 602813"/>
                <a:gd name="connsiteX51" fmla="*/ 376591 w 510696"/>
                <a:gd name="connsiteY51" fmla="*/ 0 h 602813"/>
                <a:gd name="connsiteX52" fmla="*/ 436158 w 510696"/>
                <a:gd name="connsiteY52" fmla="*/ 60045 h 602813"/>
                <a:gd name="connsiteX53" fmla="*/ 376591 w 510696"/>
                <a:gd name="connsiteY53" fmla="*/ 120090 h 602813"/>
                <a:gd name="connsiteX54" fmla="*/ 317024 w 510696"/>
                <a:gd name="connsiteY54" fmla="*/ 60045 h 602813"/>
                <a:gd name="connsiteX55" fmla="*/ 376591 w 510696"/>
                <a:gd name="connsiteY55" fmla="*/ 0 h 60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10696" h="602813">
                  <a:moveTo>
                    <a:pt x="70635" y="508777"/>
                  </a:moveTo>
                  <a:cubicBezTo>
                    <a:pt x="55734" y="508777"/>
                    <a:pt x="42821" y="520680"/>
                    <a:pt x="42821" y="536551"/>
                  </a:cubicBezTo>
                  <a:cubicBezTo>
                    <a:pt x="42821" y="552421"/>
                    <a:pt x="55734" y="564324"/>
                    <a:pt x="70635" y="564324"/>
                  </a:cubicBezTo>
                  <a:cubicBezTo>
                    <a:pt x="86529" y="564324"/>
                    <a:pt x="99442" y="552421"/>
                    <a:pt x="99442" y="536551"/>
                  </a:cubicBezTo>
                  <a:cubicBezTo>
                    <a:pt x="99442" y="535559"/>
                    <a:pt x="99442" y="533575"/>
                    <a:pt x="98449" y="532583"/>
                  </a:cubicBezTo>
                  <a:lnTo>
                    <a:pt x="78582" y="547462"/>
                  </a:lnTo>
                  <a:cubicBezTo>
                    <a:pt x="72622" y="552421"/>
                    <a:pt x="63681" y="550438"/>
                    <a:pt x="59708" y="545478"/>
                  </a:cubicBezTo>
                  <a:lnTo>
                    <a:pt x="59708" y="544486"/>
                  </a:lnTo>
                  <a:cubicBezTo>
                    <a:pt x="55734" y="539526"/>
                    <a:pt x="56728" y="530599"/>
                    <a:pt x="62688" y="526631"/>
                  </a:cubicBezTo>
                  <a:lnTo>
                    <a:pt x="83549" y="510761"/>
                  </a:lnTo>
                  <a:cubicBezTo>
                    <a:pt x="79575" y="509769"/>
                    <a:pt x="75602" y="508777"/>
                    <a:pt x="70635" y="508777"/>
                  </a:cubicBezTo>
                  <a:close/>
                  <a:moveTo>
                    <a:pt x="269308" y="407601"/>
                  </a:moveTo>
                  <a:lnTo>
                    <a:pt x="214673" y="447278"/>
                  </a:lnTo>
                  <a:lnTo>
                    <a:pt x="261361" y="511753"/>
                  </a:lnTo>
                  <a:close/>
                  <a:moveTo>
                    <a:pt x="407386" y="126888"/>
                  </a:moveTo>
                  <a:cubicBezTo>
                    <a:pt x="427253" y="123912"/>
                    <a:pt x="447121" y="136807"/>
                    <a:pt x="453081" y="156645"/>
                  </a:cubicBezTo>
                  <a:lnTo>
                    <a:pt x="508709" y="336183"/>
                  </a:lnTo>
                  <a:cubicBezTo>
                    <a:pt x="510696" y="340151"/>
                    <a:pt x="510696" y="344118"/>
                    <a:pt x="510696" y="348086"/>
                  </a:cubicBezTo>
                  <a:lnTo>
                    <a:pt x="510696" y="563333"/>
                  </a:lnTo>
                  <a:cubicBezTo>
                    <a:pt x="510696" y="588131"/>
                    <a:pt x="487849" y="606977"/>
                    <a:pt x="462021" y="602017"/>
                  </a:cubicBezTo>
                  <a:cubicBezTo>
                    <a:pt x="443147" y="598050"/>
                    <a:pt x="430233" y="580195"/>
                    <a:pt x="430233" y="561349"/>
                  </a:cubicBezTo>
                  <a:lnTo>
                    <a:pt x="430233" y="354037"/>
                  </a:lnTo>
                  <a:lnTo>
                    <a:pt x="402419" y="265757"/>
                  </a:lnTo>
                  <a:lnTo>
                    <a:pt x="368645" y="347094"/>
                  </a:lnTo>
                  <a:cubicBezTo>
                    <a:pt x="363678" y="360981"/>
                    <a:pt x="350764" y="368916"/>
                    <a:pt x="336857" y="367924"/>
                  </a:cubicBezTo>
                  <a:cubicBezTo>
                    <a:pt x="333877" y="367924"/>
                    <a:pt x="329903" y="366932"/>
                    <a:pt x="326923" y="365940"/>
                  </a:cubicBezTo>
                  <a:lnTo>
                    <a:pt x="298116" y="386771"/>
                  </a:lnTo>
                  <a:lnTo>
                    <a:pt x="285202" y="550438"/>
                  </a:lnTo>
                  <a:cubicBezTo>
                    <a:pt x="285202" y="556389"/>
                    <a:pt x="281228" y="561349"/>
                    <a:pt x="275268" y="562341"/>
                  </a:cubicBezTo>
                  <a:cubicBezTo>
                    <a:pt x="274275" y="562341"/>
                    <a:pt x="273281" y="563333"/>
                    <a:pt x="272288" y="563333"/>
                  </a:cubicBezTo>
                  <a:cubicBezTo>
                    <a:pt x="267321" y="563333"/>
                    <a:pt x="263348" y="561349"/>
                    <a:pt x="261361" y="557381"/>
                  </a:cubicBezTo>
                  <a:lnTo>
                    <a:pt x="192819" y="463149"/>
                  </a:lnTo>
                  <a:lnTo>
                    <a:pt x="126263" y="512745"/>
                  </a:lnTo>
                  <a:cubicBezTo>
                    <a:pt x="129243" y="519688"/>
                    <a:pt x="131230" y="528615"/>
                    <a:pt x="131230" y="536551"/>
                  </a:cubicBezTo>
                  <a:cubicBezTo>
                    <a:pt x="131230" y="569284"/>
                    <a:pt x="104409" y="596066"/>
                    <a:pt x="70635" y="596066"/>
                  </a:cubicBezTo>
                  <a:cubicBezTo>
                    <a:pt x="37854" y="596066"/>
                    <a:pt x="11033" y="569284"/>
                    <a:pt x="11033" y="536551"/>
                  </a:cubicBezTo>
                  <a:cubicBezTo>
                    <a:pt x="11033" y="503817"/>
                    <a:pt x="37854" y="477035"/>
                    <a:pt x="70635" y="477035"/>
                  </a:cubicBezTo>
                  <a:cubicBezTo>
                    <a:pt x="85535" y="477035"/>
                    <a:pt x="99442" y="481995"/>
                    <a:pt x="109376" y="490922"/>
                  </a:cubicBezTo>
                  <a:lnTo>
                    <a:pt x="110369" y="489930"/>
                  </a:lnTo>
                  <a:lnTo>
                    <a:pt x="110369" y="490922"/>
                  </a:lnTo>
                  <a:lnTo>
                    <a:pt x="121296" y="481995"/>
                  </a:lnTo>
                  <a:cubicBezTo>
                    <a:pt x="105403" y="482987"/>
                    <a:pt x="89509" y="478027"/>
                    <a:pt x="75602" y="469100"/>
                  </a:cubicBezTo>
                  <a:lnTo>
                    <a:pt x="7059" y="419504"/>
                  </a:lnTo>
                  <a:cubicBezTo>
                    <a:pt x="-4861" y="411569"/>
                    <a:pt x="-888" y="392722"/>
                    <a:pt x="13020" y="389747"/>
                  </a:cubicBezTo>
                  <a:lnTo>
                    <a:pt x="256394" y="333207"/>
                  </a:lnTo>
                  <a:cubicBezTo>
                    <a:pt x="264341" y="331223"/>
                    <a:pt x="272288" y="335191"/>
                    <a:pt x="276262" y="343126"/>
                  </a:cubicBezTo>
                  <a:lnTo>
                    <a:pt x="285202" y="363957"/>
                  </a:lnTo>
                  <a:lnTo>
                    <a:pt x="307056" y="347094"/>
                  </a:lnTo>
                  <a:cubicBezTo>
                    <a:pt x="304076" y="339159"/>
                    <a:pt x="304076" y="330231"/>
                    <a:pt x="307056" y="322296"/>
                  </a:cubicBezTo>
                  <a:cubicBezTo>
                    <a:pt x="307056" y="322296"/>
                    <a:pt x="373611" y="159621"/>
                    <a:pt x="375598" y="154662"/>
                  </a:cubicBezTo>
                  <a:cubicBezTo>
                    <a:pt x="383545" y="141767"/>
                    <a:pt x="391492" y="129864"/>
                    <a:pt x="407386" y="126888"/>
                  </a:cubicBezTo>
                  <a:close/>
                  <a:moveTo>
                    <a:pt x="376591" y="0"/>
                  </a:moveTo>
                  <a:cubicBezTo>
                    <a:pt x="409489" y="0"/>
                    <a:pt x="436158" y="26883"/>
                    <a:pt x="436158" y="60045"/>
                  </a:cubicBezTo>
                  <a:cubicBezTo>
                    <a:pt x="436158" y="93207"/>
                    <a:pt x="409489" y="120090"/>
                    <a:pt x="376591" y="120090"/>
                  </a:cubicBezTo>
                  <a:cubicBezTo>
                    <a:pt x="343693" y="120090"/>
                    <a:pt x="317024" y="93207"/>
                    <a:pt x="317024" y="60045"/>
                  </a:cubicBezTo>
                  <a:cubicBezTo>
                    <a:pt x="317024" y="26883"/>
                    <a:pt x="343693" y="0"/>
                    <a:pt x="376591" y="0"/>
                  </a:cubicBezTo>
                  <a:close/>
                </a:path>
              </a:pathLst>
            </a:custGeom>
            <a:solidFill>
              <a:schemeClr val="bg1"/>
            </a:solidFill>
            <a:ln>
              <a:noFill/>
            </a:ln>
          </p:spPr>
        </p:sp>
        <p:sp>
          <p:nvSpPr>
            <p:cNvPr id="23" name="marijuana-plantation_65830"/>
            <p:cNvSpPr>
              <a:spLocks noChangeAspect="1"/>
            </p:cNvSpPr>
            <p:nvPr/>
          </p:nvSpPr>
          <p:spPr bwMode="auto">
            <a:xfrm>
              <a:off x="7154" y="8430"/>
              <a:ext cx="532" cy="391"/>
            </a:xfrm>
            <a:custGeom>
              <a:avLst/>
              <a:gdLst>
                <a:gd name="connsiteX0" fmla="*/ 515932 w 607850"/>
                <a:gd name="connsiteY0" fmla="*/ 323189 h 447314"/>
                <a:gd name="connsiteX1" fmla="*/ 548293 w 607850"/>
                <a:gd name="connsiteY1" fmla="*/ 355543 h 447314"/>
                <a:gd name="connsiteX2" fmla="*/ 515932 w 607850"/>
                <a:gd name="connsiteY2" fmla="*/ 387897 h 447314"/>
                <a:gd name="connsiteX3" fmla="*/ 483514 w 607850"/>
                <a:gd name="connsiteY3" fmla="*/ 355543 h 447314"/>
                <a:gd name="connsiteX4" fmla="*/ 515932 w 607850"/>
                <a:gd name="connsiteY4" fmla="*/ 323189 h 447314"/>
                <a:gd name="connsiteX5" fmla="*/ 91918 w 607850"/>
                <a:gd name="connsiteY5" fmla="*/ 323189 h 447314"/>
                <a:gd name="connsiteX6" fmla="*/ 124336 w 607850"/>
                <a:gd name="connsiteY6" fmla="*/ 355543 h 447314"/>
                <a:gd name="connsiteX7" fmla="*/ 91918 w 607850"/>
                <a:gd name="connsiteY7" fmla="*/ 387897 h 447314"/>
                <a:gd name="connsiteX8" fmla="*/ 59557 w 607850"/>
                <a:gd name="connsiteY8" fmla="*/ 355543 h 447314"/>
                <a:gd name="connsiteX9" fmla="*/ 91918 w 607850"/>
                <a:gd name="connsiteY9" fmla="*/ 323189 h 447314"/>
                <a:gd name="connsiteX10" fmla="*/ 515946 w 607850"/>
                <a:gd name="connsiteY10" fmla="*/ 310710 h 447314"/>
                <a:gd name="connsiteX11" fmla="*/ 471036 w 607850"/>
                <a:gd name="connsiteY11" fmla="*/ 355552 h 447314"/>
                <a:gd name="connsiteX12" fmla="*/ 515946 w 607850"/>
                <a:gd name="connsiteY12" fmla="*/ 400393 h 447314"/>
                <a:gd name="connsiteX13" fmla="*/ 560856 w 607850"/>
                <a:gd name="connsiteY13" fmla="*/ 355552 h 447314"/>
                <a:gd name="connsiteX14" fmla="*/ 515946 w 607850"/>
                <a:gd name="connsiteY14" fmla="*/ 310710 h 447314"/>
                <a:gd name="connsiteX15" fmla="*/ 91904 w 607850"/>
                <a:gd name="connsiteY15" fmla="*/ 310710 h 447314"/>
                <a:gd name="connsiteX16" fmla="*/ 46994 w 607850"/>
                <a:gd name="connsiteY16" fmla="*/ 355552 h 447314"/>
                <a:gd name="connsiteX17" fmla="*/ 91904 w 607850"/>
                <a:gd name="connsiteY17" fmla="*/ 400393 h 447314"/>
                <a:gd name="connsiteX18" fmla="*/ 136814 w 607850"/>
                <a:gd name="connsiteY18" fmla="*/ 355552 h 447314"/>
                <a:gd name="connsiteX19" fmla="*/ 91904 w 607850"/>
                <a:gd name="connsiteY19" fmla="*/ 310710 h 447314"/>
                <a:gd name="connsiteX20" fmla="*/ 317496 w 607850"/>
                <a:gd name="connsiteY20" fmla="*/ 31261 h 447314"/>
                <a:gd name="connsiteX21" fmla="*/ 317496 w 607850"/>
                <a:gd name="connsiteY21" fmla="*/ 164745 h 447314"/>
                <a:gd name="connsiteX22" fmla="*/ 404192 w 607850"/>
                <a:gd name="connsiteY22" fmla="*/ 164745 h 447314"/>
                <a:gd name="connsiteX23" fmla="*/ 386424 w 607850"/>
                <a:gd name="connsiteY23" fmla="*/ 31261 h 447314"/>
                <a:gd name="connsiteX24" fmla="*/ 217259 w 607850"/>
                <a:gd name="connsiteY24" fmla="*/ 31261 h 447314"/>
                <a:gd name="connsiteX25" fmla="*/ 199491 w 607850"/>
                <a:gd name="connsiteY25" fmla="*/ 164745 h 447314"/>
                <a:gd name="connsiteX26" fmla="*/ 286187 w 607850"/>
                <a:gd name="connsiteY26" fmla="*/ 164745 h 447314"/>
                <a:gd name="connsiteX27" fmla="*/ 286187 w 607850"/>
                <a:gd name="connsiteY27" fmla="*/ 31261 h 447314"/>
                <a:gd name="connsiteX28" fmla="*/ 203658 w 607850"/>
                <a:gd name="connsiteY28" fmla="*/ 0 h 447314"/>
                <a:gd name="connsiteX29" fmla="*/ 301813 w 607850"/>
                <a:gd name="connsiteY29" fmla="*/ 0 h 447314"/>
                <a:gd name="connsiteX30" fmla="*/ 400025 w 607850"/>
                <a:gd name="connsiteY30" fmla="*/ 0 h 447314"/>
                <a:gd name="connsiteX31" fmla="*/ 430293 w 607850"/>
                <a:gd name="connsiteY31" fmla="*/ 165785 h 447314"/>
                <a:gd name="connsiteX32" fmla="*/ 448060 w 607850"/>
                <a:gd name="connsiteY32" fmla="*/ 169483 h 447314"/>
                <a:gd name="connsiteX33" fmla="*/ 448060 w 607850"/>
                <a:gd name="connsiteY33" fmla="*/ 110543 h 447314"/>
                <a:gd name="connsiteX34" fmla="*/ 475203 w 607850"/>
                <a:gd name="connsiteY34" fmla="*/ 110543 h 447314"/>
                <a:gd name="connsiteX35" fmla="*/ 475203 w 607850"/>
                <a:gd name="connsiteY35" fmla="*/ 123024 h 447314"/>
                <a:gd name="connsiteX36" fmla="*/ 461603 w 607850"/>
                <a:gd name="connsiteY36" fmla="*/ 126144 h 447314"/>
                <a:gd name="connsiteX37" fmla="*/ 461603 w 607850"/>
                <a:gd name="connsiteY37" fmla="*/ 172315 h 447314"/>
                <a:gd name="connsiteX38" fmla="*/ 587999 w 607850"/>
                <a:gd name="connsiteY38" fmla="*/ 198607 h 447314"/>
                <a:gd name="connsiteX39" fmla="*/ 587999 w 607850"/>
                <a:gd name="connsiteY39" fmla="*/ 243968 h 447314"/>
                <a:gd name="connsiteX40" fmla="*/ 549976 w 607850"/>
                <a:gd name="connsiteY40" fmla="*/ 270376 h 447314"/>
                <a:gd name="connsiteX41" fmla="*/ 607850 w 607850"/>
                <a:gd name="connsiteY41" fmla="*/ 355552 h 447314"/>
                <a:gd name="connsiteX42" fmla="*/ 515946 w 607850"/>
                <a:gd name="connsiteY42" fmla="*/ 447314 h 447314"/>
                <a:gd name="connsiteX43" fmla="*/ 424042 w 607850"/>
                <a:gd name="connsiteY43" fmla="*/ 355552 h 447314"/>
                <a:gd name="connsiteX44" fmla="*/ 487588 w 607850"/>
                <a:gd name="connsiteY44" fmla="*/ 268296 h 447314"/>
                <a:gd name="connsiteX45" fmla="*/ 448060 w 607850"/>
                <a:gd name="connsiteY45" fmla="*/ 245008 h 447314"/>
                <a:gd name="connsiteX46" fmla="*/ 394816 w 607850"/>
                <a:gd name="connsiteY46" fmla="*/ 397272 h 447314"/>
                <a:gd name="connsiteX47" fmla="*/ 301813 w 607850"/>
                <a:gd name="connsiteY47" fmla="*/ 397272 h 447314"/>
                <a:gd name="connsiteX48" fmla="*/ 208925 w 607850"/>
                <a:gd name="connsiteY48" fmla="*/ 397272 h 447314"/>
                <a:gd name="connsiteX49" fmla="*/ 155623 w 607850"/>
                <a:gd name="connsiteY49" fmla="*/ 245008 h 447314"/>
                <a:gd name="connsiteX50" fmla="*/ 116384 w 607850"/>
                <a:gd name="connsiteY50" fmla="*/ 267198 h 447314"/>
                <a:gd name="connsiteX51" fmla="*/ 183808 w 607850"/>
                <a:gd name="connsiteY51" fmla="*/ 355552 h 447314"/>
                <a:gd name="connsiteX52" fmla="*/ 91904 w 607850"/>
                <a:gd name="connsiteY52" fmla="*/ 447314 h 447314"/>
                <a:gd name="connsiteX53" fmla="*/ 0 w 607850"/>
                <a:gd name="connsiteY53" fmla="*/ 355552 h 447314"/>
                <a:gd name="connsiteX54" fmla="*/ 54228 w 607850"/>
                <a:gd name="connsiteY54" fmla="*/ 271936 h 447314"/>
                <a:gd name="connsiteX55" fmla="*/ 15684 w 607850"/>
                <a:gd name="connsiteY55" fmla="*/ 243968 h 447314"/>
                <a:gd name="connsiteX56" fmla="*/ 15684 w 607850"/>
                <a:gd name="connsiteY56" fmla="*/ 198607 h 447314"/>
                <a:gd name="connsiteX57" fmla="*/ 173390 w 607850"/>
                <a:gd name="connsiteY57" fmla="*/ 165785 h 44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850" h="447314">
                  <a:moveTo>
                    <a:pt x="515932" y="323189"/>
                  </a:moveTo>
                  <a:cubicBezTo>
                    <a:pt x="533763" y="323189"/>
                    <a:pt x="548293" y="337749"/>
                    <a:pt x="548293" y="355543"/>
                  </a:cubicBezTo>
                  <a:cubicBezTo>
                    <a:pt x="548293" y="373396"/>
                    <a:pt x="533763" y="387897"/>
                    <a:pt x="515932" y="387897"/>
                  </a:cubicBezTo>
                  <a:cubicBezTo>
                    <a:pt x="498044" y="387897"/>
                    <a:pt x="483514" y="373396"/>
                    <a:pt x="483514" y="355543"/>
                  </a:cubicBezTo>
                  <a:cubicBezTo>
                    <a:pt x="483514" y="337691"/>
                    <a:pt x="498044" y="323189"/>
                    <a:pt x="515932" y="323189"/>
                  </a:cubicBezTo>
                  <a:close/>
                  <a:moveTo>
                    <a:pt x="91918" y="323189"/>
                  </a:moveTo>
                  <a:cubicBezTo>
                    <a:pt x="109806" y="323189"/>
                    <a:pt x="124336" y="337691"/>
                    <a:pt x="124336" y="355543"/>
                  </a:cubicBezTo>
                  <a:cubicBezTo>
                    <a:pt x="124336" y="373396"/>
                    <a:pt x="109806" y="387897"/>
                    <a:pt x="91918" y="387897"/>
                  </a:cubicBezTo>
                  <a:cubicBezTo>
                    <a:pt x="74087" y="387897"/>
                    <a:pt x="59557" y="373396"/>
                    <a:pt x="59557" y="355543"/>
                  </a:cubicBezTo>
                  <a:cubicBezTo>
                    <a:pt x="59557" y="337749"/>
                    <a:pt x="74087" y="323189"/>
                    <a:pt x="91918" y="323189"/>
                  </a:cubicBezTo>
                  <a:close/>
                  <a:moveTo>
                    <a:pt x="515946" y="310710"/>
                  </a:moveTo>
                  <a:cubicBezTo>
                    <a:pt x="491176" y="310710"/>
                    <a:pt x="471036" y="330820"/>
                    <a:pt x="471036" y="355552"/>
                  </a:cubicBezTo>
                  <a:cubicBezTo>
                    <a:pt x="471036" y="380284"/>
                    <a:pt x="491176" y="400393"/>
                    <a:pt x="515946" y="400393"/>
                  </a:cubicBezTo>
                  <a:cubicBezTo>
                    <a:pt x="540716" y="400393"/>
                    <a:pt x="560856" y="380284"/>
                    <a:pt x="560856" y="355552"/>
                  </a:cubicBezTo>
                  <a:cubicBezTo>
                    <a:pt x="560856" y="330820"/>
                    <a:pt x="540716" y="310710"/>
                    <a:pt x="515946" y="310710"/>
                  </a:cubicBezTo>
                  <a:close/>
                  <a:moveTo>
                    <a:pt x="91904" y="310710"/>
                  </a:moveTo>
                  <a:cubicBezTo>
                    <a:pt x="67134" y="310710"/>
                    <a:pt x="46994" y="330820"/>
                    <a:pt x="46994" y="355552"/>
                  </a:cubicBezTo>
                  <a:cubicBezTo>
                    <a:pt x="46994" y="380284"/>
                    <a:pt x="67134" y="400393"/>
                    <a:pt x="91904" y="400393"/>
                  </a:cubicBezTo>
                  <a:cubicBezTo>
                    <a:pt x="116674" y="400393"/>
                    <a:pt x="136814" y="380284"/>
                    <a:pt x="136814" y="355552"/>
                  </a:cubicBezTo>
                  <a:cubicBezTo>
                    <a:pt x="136814" y="330820"/>
                    <a:pt x="116674" y="310710"/>
                    <a:pt x="91904" y="310710"/>
                  </a:cubicBezTo>
                  <a:close/>
                  <a:moveTo>
                    <a:pt x="317496" y="31261"/>
                  </a:moveTo>
                  <a:lnTo>
                    <a:pt x="317496" y="164745"/>
                  </a:lnTo>
                  <a:lnTo>
                    <a:pt x="404192" y="164745"/>
                  </a:lnTo>
                  <a:lnTo>
                    <a:pt x="386424" y="31261"/>
                  </a:lnTo>
                  <a:close/>
                  <a:moveTo>
                    <a:pt x="217259" y="31261"/>
                  </a:moveTo>
                  <a:lnTo>
                    <a:pt x="199491" y="164745"/>
                  </a:lnTo>
                  <a:lnTo>
                    <a:pt x="286187" y="164745"/>
                  </a:lnTo>
                  <a:lnTo>
                    <a:pt x="286187" y="31261"/>
                  </a:lnTo>
                  <a:close/>
                  <a:moveTo>
                    <a:pt x="203658" y="0"/>
                  </a:moveTo>
                  <a:lnTo>
                    <a:pt x="301813" y="0"/>
                  </a:lnTo>
                  <a:lnTo>
                    <a:pt x="400025" y="0"/>
                  </a:lnTo>
                  <a:lnTo>
                    <a:pt x="430293" y="165785"/>
                  </a:lnTo>
                  <a:lnTo>
                    <a:pt x="448060" y="169483"/>
                  </a:lnTo>
                  <a:lnTo>
                    <a:pt x="448060" y="110543"/>
                  </a:lnTo>
                  <a:lnTo>
                    <a:pt x="475203" y="110543"/>
                  </a:lnTo>
                  <a:lnTo>
                    <a:pt x="475203" y="123024"/>
                  </a:lnTo>
                  <a:lnTo>
                    <a:pt x="461603" y="126144"/>
                  </a:lnTo>
                  <a:lnTo>
                    <a:pt x="461603" y="172315"/>
                  </a:lnTo>
                  <a:lnTo>
                    <a:pt x="587999" y="198607"/>
                  </a:lnTo>
                  <a:lnTo>
                    <a:pt x="587999" y="243968"/>
                  </a:lnTo>
                  <a:cubicBezTo>
                    <a:pt x="564908" y="243968"/>
                    <a:pt x="554606" y="257548"/>
                    <a:pt x="549976" y="270376"/>
                  </a:cubicBezTo>
                  <a:cubicBezTo>
                    <a:pt x="583832" y="283955"/>
                    <a:pt x="607850" y="316951"/>
                    <a:pt x="607850" y="355552"/>
                  </a:cubicBezTo>
                  <a:cubicBezTo>
                    <a:pt x="607850" y="406171"/>
                    <a:pt x="566586" y="447314"/>
                    <a:pt x="515946" y="447314"/>
                  </a:cubicBezTo>
                  <a:cubicBezTo>
                    <a:pt x="465249" y="447314"/>
                    <a:pt x="424042" y="406171"/>
                    <a:pt x="424042" y="355552"/>
                  </a:cubicBezTo>
                  <a:cubicBezTo>
                    <a:pt x="424042" y="314813"/>
                    <a:pt x="450780" y="280257"/>
                    <a:pt x="487588" y="268296"/>
                  </a:cubicBezTo>
                  <a:cubicBezTo>
                    <a:pt x="477692" y="237207"/>
                    <a:pt x="448060" y="245008"/>
                    <a:pt x="448060" y="245008"/>
                  </a:cubicBezTo>
                  <a:cubicBezTo>
                    <a:pt x="387466" y="245008"/>
                    <a:pt x="394816" y="397272"/>
                    <a:pt x="394816" y="397272"/>
                  </a:cubicBezTo>
                  <a:lnTo>
                    <a:pt x="301813" y="397272"/>
                  </a:lnTo>
                  <a:lnTo>
                    <a:pt x="208925" y="397272"/>
                  </a:lnTo>
                  <a:cubicBezTo>
                    <a:pt x="208925" y="397272"/>
                    <a:pt x="216217" y="245008"/>
                    <a:pt x="155623" y="245008"/>
                  </a:cubicBezTo>
                  <a:cubicBezTo>
                    <a:pt x="155623" y="245008"/>
                    <a:pt x="126686" y="237381"/>
                    <a:pt x="116384" y="267198"/>
                  </a:cubicBezTo>
                  <a:cubicBezTo>
                    <a:pt x="155218" y="277946"/>
                    <a:pt x="183808" y="313426"/>
                    <a:pt x="183808" y="355552"/>
                  </a:cubicBezTo>
                  <a:cubicBezTo>
                    <a:pt x="183808" y="406171"/>
                    <a:pt x="142601" y="447314"/>
                    <a:pt x="91904" y="447314"/>
                  </a:cubicBezTo>
                  <a:cubicBezTo>
                    <a:pt x="41206" y="447314"/>
                    <a:pt x="0" y="406171"/>
                    <a:pt x="0" y="355552"/>
                  </a:cubicBezTo>
                  <a:cubicBezTo>
                    <a:pt x="0" y="318338"/>
                    <a:pt x="22339" y="286325"/>
                    <a:pt x="54228" y="271936"/>
                  </a:cubicBezTo>
                  <a:cubicBezTo>
                    <a:pt x="49887" y="258646"/>
                    <a:pt x="39702" y="243968"/>
                    <a:pt x="15684" y="243968"/>
                  </a:cubicBezTo>
                  <a:lnTo>
                    <a:pt x="15684" y="198607"/>
                  </a:lnTo>
                  <a:lnTo>
                    <a:pt x="173390" y="165785"/>
                  </a:lnTo>
                  <a:close/>
                </a:path>
              </a:pathLst>
            </a:custGeom>
            <a:solidFill>
              <a:schemeClr val="bg1"/>
            </a:solidFill>
            <a:ln>
              <a:noFill/>
            </a:ln>
          </p:spPr>
        </p:sp>
        <p:cxnSp>
          <p:nvCxnSpPr>
            <p:cNvPr id="63" name="直接连接符 62"/>
            <p:cNvCxnSpPr/>
            <p:nvPr/>
          </p:nvCxnSpPr>
          <p:spPr>
            <a:xfrm flipV="1">
              <a:off x="7907" y="9877"/>
              <a:ext cx="9699" cy="9"/>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5720398" y="1165860"/>
            <a:ext cx="2940050" cy="398780"/>
          </a:xfrm>
          <a:prstGeom prst="rect">
            <a:avLst/>
          </a:prstGeom>
          <a:noFill/>
        </p:spPr>
        <p:txBody>
          <a:bodyPr wrap="square" rtlCol="0">
            <a:spAutoFit/>
          </a:bodyPr>
          <a:lstStyle/>
          <a:p>
            <a:pPr algn="l"/>
            <a:r>
              <a:rPr lang="zh-CN" altLang="en-US" sz="2000" b="1" dirty="0">
                <a:solidFill>
                  <a:srgbClr val="142AAE"/>
                </a:solidFill>
                <a:latin typeface="黑体" panose="02010609060101010101" charset="-122"/>
                <a:ea typeface="黑体" panose="02010609060101010101" charset="-122"/>
                <a:cs typeface="黑体" panose="02010609060101010101" charset="-122"/>
              </a:rPr>
              <a:t>人工智能的定义</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pic>
        <p:nvPicPr>
          <p:cNvPr id="19" name="图片 18" descr="e062e7ed88ed48c89e413cc20a1f9725"/>
          <p:cNvPicPr>
            <a:picLocks noChangeAspect="1"/>
          </p:cNvPicPr>
          <p:nvPr/>
        </p:nvPicPr>
        <p:blipFill>
          <a:blip r:embed="rId2"/>
          <a:srcRect r="3734"/>
          <a:stretch>
            <a:fillRect/>
          </a:stretch>
        </p:blipFill>
        <p:spPr>
          <a:xfrm>
            <a:off x="489267" y="1090612"/>
            <a:ext cx="4472940" cy="4863465"/>
          </a:xfrm>
          <a:prstGeom prst="rect">
            <a:avLst/>
          </a:prstGeom>
        </p:spPr>
      </p:pic>
      <p:sp>
        <p:nvSpPr>
          <p:cNvPr id="20" name="矩形 19"/>
          <p:cNvSpPr/>
          <p:nvPr/>
        </p:nvSpPr>
        <p:spPr>
          <a:xfrm>
            <a:off x="1091564" y="1595717"/>
            <a:ext cx="3268345" cy="2931795"/>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ppt_x"/>
                                          </p:val>
                                        </p:tav>
                                        <p:tav tm="100000">
                                          <p:val>
                                            <p:strVal val="#ppt_x"/>
                                          </p:val>
                                        </p:tav>
                                      </p:tavLst>
                                    </p:anim>
                                    <p:anim calcmode="lin" valueType="num">
                                      <p:cBhvr additive="base">
                                        <p:cTn id="13" dur="500" fill="hold"/>
                                        <p:tgtEl>
                                          <p:spTgt spid="3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任意多边形 48"/>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601345" y="1226820"/>
            <a:ext cx="11931015" cy="5553075"/>
            <a:chOff x="947" y="1887"/>
            <a:chExt cx="18789" cy="8745"/>
          </a:xfrm>
        </p:grpSpPr>
        <p:sp>
          <p:nvSpPr>
            <p:cNvPr id="5" name="1"/>
            <p:cNvSpPr/>
            <p:nvPr/>
          </p:nvSpPr>
          <p:spPr bwMode="auto">
            <a:xfrm>
              <a:off x="3616" y="6398"/>
              <a:ext cx="12882" cy="4234"/>
            </a:xfrm>
            <a:custGeom>
              <a:avLst/>
              <a:gdLst>
                <a:gd name="T0" fmla="*/ 1311 w 16920"/>
                <a:gd name="T1" fmla="*/ 7223 h 8424"/>
                <a:gd name="T2" fmla="*/ 1661 w 16920"/>
                <a:gd name="T3" fmla="*/ 7222 h 8424"/>
                <a:gd name="T4" fmla="*/ 2090 w 16920"/>
                <a:gd name="T5" fmla="*/ 7210 h 8424"/>
                <a:gd name="T6" fmla="*/ 2858 w 16920"/>
                <a:gd name="T7" fmla="*/ 7164 h 8424"/>
                <a:gd name="T8" fmla="*/ 3683 w 16920"/>
                <a:gd name="T9" fmla="*/ 7074 h 8424"/>
                <a:gd name="T10" fmla="*/ 4195 w 16920"/>
                <a:gd name="T11" fmla="*/ 6996 h 8424"/>
                <a:gd name="T12" fmla="*/ 5032 w 16920"/>
                <a:gd name="T13" fmla="*/ 6736 h 8424"/>
                <a:gd name="T14" fmla="*/ 5487 w 16920"/>
                <a:gd name="T15" fmla="*/ 6362 h 8424"/>
                <a:gd name="T16" fmla="*/ 5701 w 16920"/>
                <a:gd name="T17" fmla="*/ 5921 h 8424"/>
                <a:gd name="T18" fmla="*/ 5810 w 16920"/>
                <a:gd name="T19" fmla="*/ 5460 h 8424"/>
                <a:gd name="T20" fmla="*/ 5951 w 16920"/>
                <a:gd name="T21" fmla="*/ 5030 h 8424"/>
                <a:gd name="T22" fmla="*/ 6259 w 16920"/>
                <a:gd name="T23" fmla="*/ 4680 h 8424"/>
                <a:gd name="T24" fmla="*/ 6831 w 16920"/>
                <a:gd name="T25" fmla="*/ 4447 h 8424"/>
                <a:gd name="T26" fmla="*/ 7542 w 16920"/>
                <a:gd name="T27" fmla="*/ 4298 h 8424"/>
                <a:gd name="T28" fmla="*/ 8629 w 16920"/>
                <a:gd name="T29" fmla="*/ 4121 h 8424"/>
                <a:gd name="T30" fmla="*/ 9390 w 16920"/>
                <a:gd name="T31" fmla="*/ 3943 h 8424"/>
                <a:gd name="T32" fmla="*/ 10065 w 16920"/>
                <a:gd name="T33" fmla="*/ 3659 h 8424"/>
                <a:gd name="T34" fmla="*/ 10596 w 16920"/>
                <a:gd name="T35" fmla="*/ 3212 h 8424"/>
                <a:gd name="T36" fmla="*/ 10994 w 16920"/>
                <a:gd name="T37" fmla="*/ 2633 h 8424"/>
                <a:gd name="T38" fmla="*/ 11499 w 16920"/>
                <a:gd name="T39" fmla="*/ 2223 h 8424"/>
                <a:gd name="T40" fmla="*/ 12104 w 16920"/>
                <a:gd name="T41" fmla="*/ 1970 h 8424"/>
                <a:gd name="T42" fmla="*/ 12768 w 16920"/>
                <a:gd name="T43" fmla="*/ 1828 h 8424"/>
                <a:gd name="T44" fmla="*/ 13450 w 16920"/>
                <a:gd name="T45" fmla="*/ 1749 h 8424"/>
                <a:gd name="T46" fmla="*/ 14110 w 16920"/>
                <a:gd name="T47" fmla="*/ 1686 h 8424"/>
                <a:gd name="T48" fmla="*/ 14710 w 16920"/>
                <a:gd name="T49" fmla="*/ 1590 h 8424"/>
                <a:gd name="T50" fmla="*/ 15264 w 16920"/>
                <a:gd name="T51" fmla="*/ 1379 h 8424"/>
                <a:gd name="T52" fmla="*/ 15774 w 16920"/>
                <a:gd name="T53" fmla="*/ 1070 h 8424"/>
                <a:gd name="T54" fmla="*/ 16216 w 16920"/>
                <a:gd name="T55" fmla="*/ 719 h 8424"/>
                <a:gd name="T56" fmla="*/ 16569 w 16920"/>
                <a:gd name="T57" fmla="*/ 386 h 8424"/>
                <a:gd name="T58" fmla="*/ 16870 w 16920"/>
                <a:gd name="T59" fmla="*/ 59 h 8424"/>
                <a:gd name="T60" fmla="*/ 16862 w 16920"/>
                <a:gd name="T61" fmla="*/ 114 h 8424"/>
                <a:gd name="T62" fmla="*/ 16688 w 16920"/>
                <a:gd name="T63" fmla="*/ 407 h 8424"/>
                <a:gd name="T64" fmla="*/ 16404 w 16920"/>
                <a:gd name="T65" fmla="*/ 812 h 8424"/>
                <a:gd name="T66" fmla="*/ 16012 w 16920"/>
                <a:gd name="T67" fmla="*/ 1254 h 8424"/>
                <a:gd name="T68" fmla="*/ 15517 w 16920"/>
                <a:gd name="T69" fmla="*/ 1664 h 8424"/>
                <a:gd name="T70" fmla="*/ 14920 w 16920"/>
                <a:gd name="T71" fmla="*/ 1971 h 8424"/>
                <a:gd name="T72" fmla="*/ 14248 w 16920"/>
                <a:gd name="T73" fmla="*/ 2131 h 8424"/>
                <a:gd name="T74" fmla="*/ 13332 w 16920"/>
                <a:gd name="T75" fmla="*/ 2276 h 8424"/>
                <a:gd name="T76" fmla="*/ 12726 w 16920"/>
                <a:gd name="T77" fmla="*/ 2406 h 8424"/>
                <a:gd name="T78" fmla="*/ 12177 w 16920"/>
                <a:gd name="T79" fmla="*/ 2623 h 8424"/>
                <a:gd name="T80" fmla="*/ 11702 w 16920"/>
                <a:gd name="T81" fmla="*/ 2980 h 8424"/>
                <a:gd name="T82" fmla="*/ 11315 w 16920"/>
                <a:gd name="T83" fmla="*/ 3534 h 8424"/>
                <a:gd name="T84" fmla="*/ 10944 w 16920"/>
                <a:gd name="T85" fmla="*/ 4233 h 8424"/>
                <a:gd name="T86" fmla="*/ 10300 w 16920"/>
                <a:gd name="T87" fmla="*/ 4711 h 8424"/>
                <a:gd name="T88" fmla="*/ 9479 w 16920"/>
                <a:gd name="T89" fmla="*/ 5008 h 8424"/>
                <a:gd name="T90" fmla="*/ 8621 w 16920"/>
                <a:gd name="T91" fmla="*/ 5212 h 8424"/>
                <a:gd name="T92" fmla="*/ 7861 w 16920"/>
                <a:gd name="T93" fmla="*/ 5413 h 8424"/>
                <a:gd name="T94" fmla="*/ 7341 w 16920"/>
                <a:gd name="T95" fmla="*/ 5700 h 8424"/>
                <a:gd name="T96" fmla="*/ 7185 w 16920"/>
                <a:gd name="T97" fmla="*/ 6155 h 8424"/>
                <a:gd name="T98" fmla="*/ 7083 w 16920"/>
                <a:gd name="T99" fmla="*/ 6651 h 8424"/>
                <a:gd name="T100" fmla="*/ 6852 w 16920"/>
                <a:gd name="T101" fmla="*/ 7096 h 8424"/>
                <a:gd name="T102" fmla="*/ 6490 w 16920"/>
                <a:gd name="T103" fmla="*/ 7486 h 8424"/>
                <a:gd name="T104" fmla="*/ 6002 w 16920"/>
                <a:gd name="T105" fmla="*/ 7810 h 8424"/>
                <a:gd name="T106" fmla="*/ 5389 w 16920"/>
                <a:gd name="T107" fmla="*/ 8061 h 8424"/>
                <a:gd name="T108" fmla="*/ 4653 w 16920"/>
                <a:gd name="T109" fmla="*/ 8232 h 8424"/>
                <a:gd name="T110" fmla="*/ 4156 w 16920"/>
                <a:gd name="T111" fmla="*/ 8296 h 8424"/>
                <a:gd name="T112" fmla="*/ 3710 w 16920"/>
                <a:gd name="T113" fmla="*/ 8335 h 8424"/>
                <a:gd name="T114" fmla="*/ 3242 w 16920"/>
                <a:gd name="T115" fmla="*/ 8363 h 8424"/>
                <a:gd name="T116" fmla="*/ 0 w 16920"/>
                <a:gd name="T117" fmla="*/ 8424 h 8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82" h="4234">
                  <a:moveTo>
                    <a:pt x="12882" y="0"/>
                  </a:moveTo>
                  <a:lnTo>
                    <a:pt x="12872" y="11"/>
                  </a:lnTo>
                  <a:lnTo>
                    <a:pt x="12845" y="41"/>
                  </a:lnTo>
                  <a:lnTo>
                    <a:pt x="12825" y="64"/>
                  </a:lnTo>
                  <a:lnTo>
                    <a:pt x="12799" y="90"/>
                  </a:lnTo>
                  <a:lnTo>
                    <a:pt x="12770" y="119"/>
                  </a:lnTo>
                  <a:lnTo>
                    <a:pt x="12736" y="152"/>
                  </a:lnTo>
                  <a:lnTo>
                    <a:pt x="12698" y="188"/>
                  </a:lnTo>
                  <a:lnTo>
                    <a:pt x="12655" y="227"/>
                  </a:lnTo>
                  <a:lnTo>
                    <a:pt x="12608" y="269"/>
                  </a:lnTo>
                  <a:lnTo>
                    <a:pt x="12557" y="312"/>
                  </a:lnTo>
                  <a:lnTo>
                    <a:pt x="12501" y="357"/>
                  </a:lnTo>
                  <a:lnTo>
                    <a:pt x="12442" y="405"/>
                  </a:lnTo>
                  <a:lnTo>
                    <a:pt x="12377" y="453"/>
                  </a:lnTo>
                  <a:lnTo>
                    <a:pt x="12309" y="501"/>
                  </a:lnTo>
                  <a:lnTo>
                    <a:pt x="12236" y="551"/>
                  </a:lnTo>
                  <a:lnTo>
                    <a:pt x="12160" y="601"/>
                  </a:lnTo>
                  <a:lnTo>
                    <a:pt x="12079" y="650"/>
                  </a:lnTo>
                  <a:lnTo>
                    <a:pt x="11993" y="699"/>
                  </a:lnTo>
                  <a:lnTo>
                    <a:pt x="11904" y="748"/>
                  </a:lnTo>
                  <a:lnTo>
                    <a:pt x="11812" y="795"/>
                  </a:lnTo>
                  <a:lnTo>
                    <a:pt x="11715" y="841"/>
                  </a:lnTo>
                  <a:lnTo>
                    <a:pt x="11614" y="885"/>
                  </a:lnTo>
                  <a:lnTo>
                    <a:pt x="11509" y="928"/>
                  </a:lnTo>
                  <a:lnTo>
                    <a:pt x="11399" y="968"/>
                  </a:lnTo>
                  <a:lnTo>
                    <a:pt x="11286" y="1005"/>
                  </a:lnTo>
                  <a:lnTo>
                    <a:pt x="11170" y="1040"/>
                  </a:lnTo>
                  <a:lnTo>
                    <a:pt x="11049" y="1071"/>
                  </a:lnTo>
                  <a:lnTo>
                    <a:pt x="10925" y="1099"/>
                  </a:lnTo>
                  <a:lnTo>
                    <a:pt x="10797" y="1123"/>
                  </a:lnTo>
                  <a:lnTo>
                    <a:pt x="10665" y="1142"/>
                  </a:lnTo>
                  <a:lnTo>
                    <a:pt x="10531" y="1159"/>
                  </a:lnTo>
                  <a:lnTo>
                    <a:pt x="10399" y="1175"/>
                  </a:lnTo>
                  <a:lnTo>
                    <a:pt x="10267" y="1188"/>
                  </a:lnTo>
                  <a:lnTo>
                    <a:pt x="10135" y="1201"/>
                  </a:lnTo>
                  <a:lnTo>
                    <a:pt x="9876" y="1224"/>
                  </a:lnTo>
                  <a:lnTo>
                    <a:pt x="9620" y="1247"/>
                  </a:lnTo>
                  <a:lnTo>
                    <a:pt x="9495" y="1257"/>
                  </a:lnTo>
                  <a:lnTo>
                    <a:pt x="9371" y="1269"/>
                  </a:lnTo>
                  <a:lnTo>
                    <a:pt x="9248" y="1281"/>
                  </a:lnTo>
                  <a:lnTo>
                    <a:pt x="9127" y="1294"/>
                  </a:lnTo>
                  <a:lnTo>
                    <a:pt x="9009" y="1309"/>
                  </a:lnTo>
                  <a:lnTo>
                    <a:pt x="8892" y="1324"/>
                  </a:lnTo>
                  <a:lnTo>
                    <a:pt x="8778" y="1342"/>
                  </a:lnTo>
                  <a:lnTo>
                    <a:pt x="8665" y="1361"/>
                  </a:lnTo>
                  <a:lnTo>
                    <a:pt x="8556" y="1383"/>
                  </a:lnTo>
                  <a:lnTo>
                    <a:pt x="8448" y="1406"/>
                  </a:lnTo>
                  <a:lnTo>
                    <a:pt x="8343" y="1433"/>
                  </a:lnTo>
                  <a:lnTo>
                    <a:pt x="8240" y="1463"/>
                  </a:lnTo>
                  <a:lnTo>
                    <a:pt x="8143" y="1495"/>
                  </a:lnTo>
                  <a:lnTo>
                    <a:pt x="8046" y="1531"/>
                  </a:lnTo>
                  <a:lnTo>
                    <a:pt x="7953" y="1570"/>
                  </a:lnTo>
                  <a:lnTo>
                    <a:pt x="7863" y="1614"/>
                  </a:lnTo>
                  <a:lnTo>
                    <a:pt x="7776" y="1662"/>
                  </a:lnTo>
                  <a:lnTo>
                    <a:pt x="7692" y="1714"/>
                  </a:lnTo>
                  <a:lnTo>
                    <a:pt x="7613" y="1770"/>
                  </a:lnTo>
                  <a:lnTo>
                    <a:pt x="7537" y="1832"/>
                  </a:lnTo>
                  <a:lnTo>
                    <a:pt x="7465" y="1899"/>
                  </a:lnTo>
                  <a:lnTo>
                    <a:pt x="7397" y="1970"/>
                  </a:lnTo>
                  <a:lnTo>
                    <a:pt x="7333" y="2048"/>
                  </a:lnTo>
                  <a:lnTo>
                    <a:pt x="7273" y="2132"/>
                  </a:lnTo>
                  <a:lnTo>
                    <a:pt x="7207" y="2215"/>
                  </a:lnTo>
                  <a:lnTo>
                    <a:pt x="7127" y="2291"/>
                  </a:lnTo>
                  <a:lnTo>
                    <a:pt x="7034" y="2360"/>
                  </a:lnTo>
                  <a:lnTo>
                    <a:pt x="6928" y="2424"/>
                  </a:lnTo>
                  <a:lnTo>
                    <a:pt x="6812" y="2482"/>
                  </a:lnTo>
                  <a:lnTo>
                    <a:pt x="6684" y="2535"/>
                  </a:lnTo>
                  <a:lnTo>
                    <a:pt x="6547" y="2583"/>
                  </a:lnTo>
                  <a:lnTo>
                    <a:pt x="6404" y="2627"/>
                  </a:lnTo>
                  <a:lnTo>
                    <a:pt x="6253" y="2666"/>
                  </a:lnTo>
                  <a:lnTo>
                    <a:pt x="6095" y="2703"/>
                  </a:lnTo>
                  <a:lnTo>
                    <a:pt x="5934" y="2735"/>
                  </a:lnTo>
                  <a:lnTo>
                    <a:pt x="5769" y="2765"/>
                  </a:lnTo>
                  <a:lnTo>
                    <a:pt x="5600" y="2792"/>
                  </a:lnTo>
                  <a:lnTo>
                    <a:pt x="5431" y="2817"/>
                  </a:lnTo>
                  <a:lnTo>
                    <a:pt x="5262" y="2841"/>
                  </a:lnTo>
                  <a:lnTo>
                    <a:pt x="5092" y="2864"/>
                  </a:lnTo>
                  <a:lnTo>
                    <a:pt x="4925" y="2885"/>
                  </a:lnTo>
                  <a:lnTo>
                    <a:pt x="4761" y="2906"/>
                  </a:lnTo>
                  <a:lnTo>
                    <a:pt x="4599" y="2927"/>
                  </a:lnTo>
                  <a:lnTo>
                    <a:pt x="4443" y="2948"/>
                  </a:lnTo>
                  <a:lnTo>
                    <a:pt x="4294" y="2970"/>
                  </a:lnTo>
                  <a:lnTo>
                    <a:pt x="4152" y="2994"/>
                  </a:lnTo>
                  <a:lnTo>
                    <a:pt x="4017" y="3018"/>
                  </a:lnTo>
                  <a:lnTo>
                    <a:pt x="3892" y="3044"/>
                  </a:lnTo>
                  <a:lnTo>
                    <a:pt x="3778" y="3073"/>
                  </a:lnTo>
                  <a:lnTo>
                    <a:pt x="3674" y="3105"/>
                  </a:lnTo>
                  <a:lnTo>
                    <a:pt x="3584" y="3140"/>
                  </a:lnTo>
                  <a:lnTo>
                    <a:pt x="3508" y="3178"/>
                  </a:lnTo>
                  <a:lnTo>
                    <a:pt x="3446" y="3220"/>
                  </a:lnTo>
                  <a:lnTo>
                    <a:pt x="3400" y="3266"/>
                  </a:lnTo>
                  <a:lnTo>
                    <a:pt x="3371" y="3317"/>
                  </a:lnTo>
                  <a:lnTo>
                    <a:pt x="3360" y="3373"/>
                  </a:lnTo>
                  <a:lnTo>
                    <a:pt x="3355" y="3432"/>
                  </a:lnTo>
                  <a:lnTo>
                    <a:pt x="3345" y="3489"/>
                  </a:lnTo>
                  <a:lnTo>
                    <a:pt x="3331" y="3545"/>
                  </a:lnTo>
                  <a:lnTo>
                    <a:pt x="3311" y="3600"/>
                  </a:lnTo>
                  <a:lnTo>
                    <a:pt x="3286" y="3654"/>
                  </a:lnTo>
                  <a:lnTo>
                    <a:pt x="3255" y="3708"/>
                  </a:lnTo>
                  <a:lnTo>
                    <a:pt x="3220" y="3760"/>
                  </a:lnTo>
                  <a:lnTo>
                    <a:pt x="3180" y="3811"/>
                  </a:lnTo>
                  <a:lnTo>
                    <a:pt x="3134" y="3861"/>
                  </a:lnTo>
                  <a:lnTo>
                    <a:pt x="3084" y="3910"/>
                  </a:lnTo>
                  <a:lnTo>
                    <a:pt x="3029" y="3957"/>
                  </a:lnTo>
                  <a:lnTo>
                    <a:pt x="2968" y="4003"/>
                  </a:lnTo>
                  <a:lnTo>
                    <a:pt x="2903" y="4048"/>
                  </a:lnTo>
                  <a:lnTo>
                    <a:pt x="2832" y="4091"/>
                  </a:lnTo>
                  <a:lnTo>
                    <a:pt x="2755" y="4133"/>
                  </a:lnTo>
                  <a:lnTo>
                    <a:pt x="2675" y="4174"/>
                  </a:lnTo>
                  <a:lnTo>
                    <a:pt x="2590" y="4213"/>
                  </a:lnTo>
                  <a:lnTo>
                    <a:pt x="2540" y="4234"/>
                  </a:lnTo>
                  <a:lnTo>
                    <a:pt x="0" y="4234"/>
                  </a:lnTo>
                  <a:lnTo>
                    <a:pt x="0" y="3939"/>
                  </a:lnTo>
                  <a:lnTo>
                    <a:pt x="94" y="3931"/>
                  </a:lnTo>
                  <a:lnTo>
                    <a:pt x="178" y="3924"/>
                  </a:lnTo>
                  <a:lnTo>
                    <a:pt x="262" y="3916"/>
                  </a:lnTo>
                  <a:lnTo>
                    <a:pt x="345" y="3909"/>
                  </a:lnTo>
                  <a:lnTo>
                    <a:pt x="429" y="3901"/>
                  </a:lnTo>
                  <a:lnTo>
                    <a:pt x="629" y="3878"/>
                  </a:lnTo>
                  <a:lnTo>
                    <a:pt x="810" y="3852"/>
                  </a:lnTo>
                  <a:lnTo>
                    <a:pt x="972" y="3823"/>
                  </a:lnTo>
                  <a:lnTo>
                    <a:pt x="1117" y="3791"/>
                  </a:lnTo>
                  <a:lnTo>
                    <a:pt x="1248" y="3756"/>
                  </a:lnTo>
                  <a:lnTo>
                    <a:pt x="1362" y="3719"/>
                  </a:lnTo>
                  <a:lnTo>
                    <a:pt x="1464" y="3679"/>
                  </a:lnTo>
                  <a:lnTo>
                    <a:pt x="1551" y="3637"/>
                  </a:lnTo>
                  <a:lnTo>
                    <a:pt x="1628" y="3593"/>
                  </a:lnTo>
                  <a:lnTo>
                    <a:pt x="1694" y="3547"/>
                  </a:lnTo>
                  <a:lnTo>
                    <a:pt x="1751" y="3500"/>
                  </a:lnTo>
                  <a:lnTo>
                    <a:pt x="1798" y="3452"/>
                  </a:lnTo>
                  <a:lnTo>
                    <a:pt x="1839" y="3402"/>
                  </a:lnTo>
                  <a:lnTo>
                    <a:pt x="1874" y="3352"/>
                  </a:lnTo>
                  <a:lnTo>
                    <a:pt x="1903" y="3301"/>
                  </a:lnTo>
                  <a:lnTo>
                    <a:pt x="1928" y="3250"/>
                  </a:lnTo>
                  <a:lnTo>
                    <a:pt x="1951" y="3198"/>
                  </a:lnTo>
                  <a:lnTo>
                    <a:pt x="1971" y="3147"/>
                  </a:lnTo>
                  <a:lnTo>
                    <a:pt x="1990" y="3095"/>
                  </a:lnTo>
                  <a:lnTo>
                    <a:pt x="2010" y="3044"/>
                  </a:lnTo>
                  <a:lnTo>
                    <a:pt x="2030" y="2994"/>
                  </a:lnTo>
                  <a:lnTo>
                    <a:pt x="2053" y="2945"/>
                  </a:lnTo>
                  <a:lnTo>
                    <a:pt x="2080" y="2897"/>
                  </a:lnTo>
                  <a:lnTo>
                    <a:pt x="2110" y="2850"/>
                  </a:lnTo>
                  <a:lnTo>
                    <a:pt x="2148" y="2805"/>
                  </a:lnTo>
                  <a:lnTo>
                    <a:pt x="2190" y="2761"/>
                  </a:lnTo>
                  <a:lnTo>
                    <a:pt x="2241" y="2719"/>
                  </a:lnTo>
                  <a:lnTo>
                    <a:pt x="2299" y="2680"/>
                  </a:lnTo>
                  <a:lnTo>
                    <a:pt x="2369" y="2643"/>
                  </a:lnTo>
                  <a:lnTo>
                    <a:pt x="2449" y="2609"/>
                  </a:lnTo>
                  <a:lnTo>
                    <a:pt x="2541" y="2578"/>
                  </a:lnTo>
                  <a:lnTo>
                    <a:pt x="2646" y="2549"/>
                  </a:lnTo>
                  <a:lnTo>
                    <a:pt x="2762" y="2524"/>
                  </a:lnTo>
                  <a:lnTo>
                    <a:pt x="2883" y="2500"/>
                  </a:lnTo>
                  <a:lnTo>
                    <a:pt x="3009" y="2480"/>
                  </a:lnTo>
                  <a:lnTo>
                    <a:pt x="3140" y="2460"/>
                  </a:lnTo>
                  <a:lnTo>
                    <a:pt x="3275" y="2442"/>
                  </a:lnTo>
                  <a:lnTo>
                    <a:pt x="3415" y="2426"/>
                  </a:lnTo>
                  <a:lnTo>
                    <a:pt x="3558" y="2410"/>
                  </a:lnTo>
                  <a:lnTo>
                    <a:pt x="3705" y="2396"/>
                  </a:lnTo>
                  <a:lnTo>
                    <a:pt x="4003" y="2369"/>
                  </a:lnTo>
                  <a:lnTo>
                    <a:pt x="4308" y="2342"/>
                  </a:lnTo>
                  <a:lnTo>
                    <a:pt x="4461" y="2328"/>
                  </a:lnTo>
                  <a:lnTo>
                    <a:pt x="4616" y="2313"/>
                  </a:lnTo>
                  <a:lnTo>
                    <a:pt x="4768" y="2298"/>
                  </a:lnTo>
                  <a:lnTo>
                    <a:pt x="4921" y="2281"/>
                  </a:lnTo>
                  <a:lnTo>
                    <a:pt x="5072" y="2264"/>
                  </a:lnTo>
                  <a:lnTo>
                    <a:pt x="5221" y="2244"/>
                  </a:lnTo>
                  <a:lnTo>
                    <a:pt x="5367" y="2222"/>
                  </a:lnTo>
                  <a:lnTo>
                    <a:pt x="5513" y="2199"/>
                  </a:lnTo>
                  <a:lnTo>
                    <a:pt x="5653" y="2173"/>
                  </a:lnTo>
                  <a:lnTo>
                    <a:pt x="5790" y="2144"/>
                  </a:lnTo>
                  <a:lnTo>
                    <a:pt x="5922" y="2113"/>
                  </a:lnTo>
                  <a:lnTo>
                    <a:pt x="6050" y="2078"/>
                  </a:lnTo>
                  <a:lnTo>
                    <a:pt x="6174" y="2040"/>
                  </a:lnTo>
                  <a:lnTo>
                    <a:pt x="6291" y="1998"/>
                  </a:lnTo>
                  <a:lnTo>
                    <a:pt x="6403" y="1953"/>
                  </a:lnTo>
                  <a:lnTo>
                    <a:pt x="6507" y="1903"/>
                  </a:lnTo>
                  <a:lnTo>
                    <a:pt x="6604" y="1849"/>
                  </a:lnTo>
                  <a:lnTo>
                    <a:pt x="6693" y="1791"/>
                  </a:lnTo>
                  <a:lnTo>
                    <a:pt x="6776" y="1727"/>
                  </a:lnTo>
                  <a:lnTo>
                    <a:pt x="6849" y="1659"/>
                  </a:lnTo>
                  <a:lnTo>
                    <a:pt x="6920" y="1590"/>
                  </a:lnTo>
                  <a:lnTo>
                    <a:pt x="6999" y="1527"/>
                  </a:lnTo>
                  <a:lnTo>
                    <a:pt x="7083" y="1468"/>
                  </a:lnTo>
                  <a:lnTo>
                    <a:pt x="7172" y="1414"/>
                  </a:lnTo>
                  <a:lnTo>
                    <a:pt x="7266" y="1364"/>
                  </a:lnTo>
                  <a:lnTo>
                    <a:pt x="7365" y="1319"/>
                  </a:lnTo>
                  <a:lnTo>
                    <a:pt x="7468" y="1277"/>
                  </a:lnTo>
                  <a:lnTo>
                    <a:pt x="7577" y="1239"/>
                  </a:lnTo>
                  <a:lnTo>
                    <a:pt x="7689" y="1205"/>
                  </a:lnTo>
                  <a:lnTo>
                    <a:pt x="7804" y="1174"/>
                  </a:lnTo>
                  <a:lnTo>
                    <a:pt x="7922" y="1146"/>
                  </a:lnTo>
                  <a:lnTo>
                    <a:pt x="8045" y="1121"/>
                  </a:lnTo>
                  <a:lnTo>
                    <a:pt x="8169" y="1098"/>
                  </a:lnTo>
                  <a:lnTo>
                    <a:pt x="8295" y="1078"/>
                  </a:lnTo>
                  <a:lnTo>
                    <a:pt x="8423" y="1061"/>
                  </a:lnTo>
                  <a:lnTo>
                    <a:pt x="8555" y="1045"/>
                  </a:lnTo>
                  <a:lnTo>
                    <a:pt x="8687" y="1031"/>
                  </a:lnTo>
                  <a:lnTo>
                    <a:pt x="8819" y="1019"/>
                  </a:lnTo>
                  <a:lnTo>
                    <a:pt x="8953" y="1008"/>
                  </a:lnTo>
                  <a:lnTo>
                    <a:pt x="9086" y="999"/>
                  </a:lnTo>
                  <a:lnTo>
                    <a:pt x="9220" y="990"/>
                  </a:lnTo>
                  <a:lnTo>
                    <a:pt x="9354" y="983"/>
                  </a:lnTo>
                  <a:lnTo>
                    <a:pt x="9486" y="975"/>
                  </a:lnTo>
                  <a:lnTo>
                    <a:pt x="9619" y="969"/>
                  </a:lnTo>
                  <a:lnTo>
                    <a:pt x="9750" y="962"/>
                  </a:lnTo>
                  <a:lnTo>
                    <a:pt x="9880" y="955"/>
                  </a:lnTo>
                  <a:lnTo>
                    <a:pt x="10007" y="948"/>
                  </a:lnTo>
                  <a:lnTo>
                    <a:pt x="10132" y="940"/>
                  </a:lnTo>
                  <a:lnTo>
                    <a:pt x="10255" y="932"/>
                  </a:lnTo>
                  <a:lnTo>
                    <a:pt x="10377" y="923"/>
                  </a:lnTo>
                  <a:lnTo>
                    <a:pt x="10493" y="913"/>
                  </a:lnTo>
                  <a:lnTo>
                    <a:pt x="10608" y="901"/>
                  </a:lnTo>
                  <a:lnTo>
                    <a:pt x="10719" y="887"/>
                  </a:lnTo>
                  <a:lnTo>
                    <a:pt x="10830" y="869"/>
                  </a:lnTo>
                  <a:lnTo>
                    <a:pt x="10939" y="848"/>
                  </a:lnTo>
                  <a:lnTo>
                    <a:pt x="11048" y="824"/>
                  </a:lnTo>
                  <a:lnTo>
                    <a:pt x="11156" y="797"/>
                  </a:lnTo>
                  <a:lnTo>
                    <a:pt x="11261" y="769"/>
                  </a:lnTo>
                  <a:lnTo>
                    <a:pt x="11365" y="738"/>
                  </a:lnTo>
                  <a:lnTo>
                    <a:pt x="11467" y="704"/>
                  </a:lnTo>
                  <a:lnTo>
                    <a:pt x="11567" y="670"/>
                  </a:lnTo>
                  <a:lnTo>
                    <a:pt x="11665" y="633"/>
                  </a:lnTo>
                  <a:lnTo>
                    <a:pt x="11761" y="597"/>
                  </a:lnTo>
                  <a:lnTo>
                    <a:pt x="11853" y="558"/>
                  </a:lnTo>
                  <a:lnTo>
                    <a:pt x="11943" y="519"/>
                  </a:lnTo>
                  <a:lnTo>
                    <a:pt x="12030" y="480"/>
                  </a:lnTo>
                  <a:lnTo>
                    <a:pt x="12112" y="440"/>
                  </a:lnTo>
                  <a:lnTo>
                    <a:pt x="12193" y="401"/>
                  </a:lnTo>
                  <a:lnTo>
                    <a:pt x="12269" y="362"/>
                  </a:lnTo>
                  <a:lnTo>
                    <a:pt x="12343" y="324"/>
                  </a:lnTo>
                  <a:lnTo>
                    <a:pt x="12412" y="287"/>
                  </a:lnTo>
                  <a:lnTo>
                    <a:pt x="12478" y="250"/>
                  </a:lnTo>
                  <a:lnTo>
                    <a:pt x="12539" y="215"/>
                  </a:lnTo>
                  <a:lnTo>
                    <a:pt x="12595" y="182"/>
                  </a:lnTo>
                  <a:lnTo>
                    <a:pt x="12647" y="151"/>
                  </a:lnTo>
                  <a:lnTo>
                    <a:pt x="12695" y="122"/>
                  </a:lnTo>
                  <a:lnTo>
                    <a:pt x="12774" y="72"/>
                  </a:lnTo>
                  <a:lnTo>
                    <a:pt x="12833" y="33"/>
                  </a:lnTo>
                  <a:lnTo>
                    <a:pt x="12869" y="9"/>
                  </a:lnTo>
                  <a:lnTo>
                    <a:pt x="12882" y="0"/>
                  </a:lnTo>
                  <a:close/>
                </a:path>
              </a:pathLst>
            </a:custGeom>
            <a:gradFill>
              <a:gsLst>
                <a:gs pos="0">
                  <a:srgbClr val="142AAE">
                    <a:alpha val="56000"/>
                  </a:srgbClr>
                </a:gs>
                <a:gs pos="100000">
                  <a:srgbClr val="142AAE"/>
                </a:gs>
              </a:gsLst>
              <a:lin ang="10800000" scaled="0"/>
            </a:gradFill>
            <a:ln>
              <a:noFill/>
            </a:ln>
          </p:spPr>
          <p:txBody>
            <a:bodyPr wrap="square" lIns="91440" tIns="45720" rIns="91440" bIns="45720" anchor="ctr">
              <a:noAutofit/>
            </a:bodyPr>
            <a:lstStyle/>
            <a:p>
              <a:pPr algn="ctr"/>
            </a:p>
          </p:txBody>
        </p:sp>
        <p:grpSp>
          <p:nvGrpSpPr>
            <p:cNvPr id="6" name="组合 5"/>
            <p:cNvGrpSpPr/>
            <p:nvPr/>
          </p:nvGrpSpPr>
          <p:grpSpPr>
            <a:xfrm>
              <a:off x="947" y="1887"/>
              <a:ext cx="18789" cy="8616"/>
              <a:chOff x="947" y="1887"/>
              <a:chExt cx="18789" cy="8616"/>
            </a:xfrm>
          </p:grpSpPr>
          <p:pic>
            <p:nvPicPr>
              <p:cNvPr id="54" name="图片 53" descr="109"/>
              <p:cNvPicPr>
                <a:picLocks noChangeAspect="1"/>
              </p:cNvPicPr>
              <p:nvPr/>
            </p:nvPicPr>
            <p:blipFill>
              <a:blip r:embed="rId1">
                <a:lum bright="18000"/>
              </a:blip>
              <a:srcRect l="20379" t="30473" r="-2993" b="30784"/>
              <a:stretch>
                <a:fillRect/>
              </a:stretch>
            </p:blipFill>
            <p:spPr>
              <a:xfrm>
                <a:off x="6651" y="6412"/>
                <a:ext cx="13085" cy="4091"/>
              </a:xfrm>
              <a:custGeom>
                <a:avLst/>
                <a:gdLst/>
                <a:ahLst/>
                <a:cxnLst>
                  <a:cxn ang="3">
                    <a:pos x="hc" y="t"/>
                  </a:cxn>
                  <a:cxn ang="cd2">
                    <a:pos x="l" y="vc"/>
                  </a:cxn>
                  <a:cxn ang="cd4">
                    <a:pos x="hc" y="b"/>
                  </a:cxn>
                  <a:cxn ang="0">
                    <a:pos x="r" y="vc"/>
                  </a:cxn>
                </a:cxnLst>
                <a:rect l="l" t="t" r="r" b="b"/>
                <a:pathLst>
                  <a:path w="13085" h="4091">
                    <a:moveTo>
                      <a:pt x="9828" y="0"/>
                    </a:moveTo>
                    <a:lnTo>
                      <a:pt x="12080" y="0"/>
                    </a:lnTo>
                    <a:lnTo>
                      <a:pt x="12375" y="0"/>
                    </a:lnTo>
                    <a:lnTo>
                      <a:pt x="13085" y="0"/>
                    </a:lnTo>
                    <a:lnTo>
                      <a:pt x="13085" y="4091"/>
                    </a:lnTo>
                    <a:lnTo>
                      <a:pt x="12080" y="4091"/>
                    </a:lnTo>
                    <a:lnTo>
                      <a:pt x="12080" y="4022"/>
                    </a:lnTo>
                    <a:lnTo>
                      <a:pt x="12040" y="4023"/>
                    </a:lnTo>
                    <a:cubicBezTo>
                      <a:pt x="5774" y="4195"/>
                      <a:pt x="3300" y="3994"/>
                      <a:pt x="67" y="3933"/>
                    </a:cubicBezTo>
                    <a:lnTo>
                      <a:pt x="0" y="3932"/>
                    </a:lnTo>
                    <a:lnTo>
                      <a:pt x="45" y="3893"/>
                    </a:lnTo>
                    <a:lnTo>
                      <a:pt x="95" y="3844"/>
                    </a:lnTo>
                    <a:lnTo>
                      <a:pt x="141" y="3794"/>
                    </a:lnTo>
                    <a:lnTo>
                      <a:pt x="181" y="3743"/>
                    </a:lnTo>
                    <a:lnTo>
                      <a:pt x="216" y="3691"/>
                    </a:lnTo>
                    <a:lnTo>
                      <a:pt x="247" y="3637"/>
                    </a:lnTo>
                    <a:lnTo>
                      <a:pt x="272" y="3583"/>
                    </a:lnTo>
                    <a:lnTo>
                      <a:pt x="292" y="3528"/>
                    </a:lnTo>
                    <a:lnTo>
                      <a:pt x="306" y="3472"/>
                    </a:lnTo>
                    <a:lnTo>
                      <a:pt x="316" y="3415"/>
                    </a:lnTo>
                    <a:lnTo>
                      <a:pt x="321" y="3356"/>
                    </a:lnTo>
                    <a:lnTo>
                      <a:pt x="332" y="3300"/>
                    </a:lnTo>
                    <a:lnTo>
                      <a:pt x="361" y="3249"/>
                    </a:lnTo>
                    <a:lnTo>
                      <a:pt x="407" y="3203"/>
                    </a:lnTo>
                    <a:lnTo>
                      <a:pt x="469" y="3161"/>
                    </a:lnTo>
                    <a:lnTo>
                      <a:pt x="545" y="3123"/>
                    </a:lnTo>
                    <a:lnTo>
                      <a:pt x="635" y="3088"/>
                    </a:lnTo>
                    <a:lnTo>
                      <a:pt x="739" y="3056"/>
                    </a:lnTo>
                    <a:lnTo>
                      <a:pt x="853" y="3027"/>
                    </a:lnTo>
                    <a:lnTo>
                      <a:pt x="978" y="3001"/>
                    </a:lnTo>
                    <a:lnTo>
                      <a:pt x="1113" y="2977"/>
                    </a:lnTo>
                    <a:lnTo>
                      <a:pt x="1255" y="2953"/>
                    </a:lnTo>
                    <a:lnTo>
                      <a:pt x="1404" y="2931"/>
                    </a:lnTo>
                    <a:lnTo>
                      <a:pt x="1560" y="2910"/>
                    </a:lnTo>
                    <a:lnTo>
                      <a:pt x="1722" y="2889"/>
                    </a:lnTo>
                    <a:lnTo>
                      <a:pt x="1886" y="2868"/>
                    </a:lnTo>
                    <a:lnTo>
                      <a:pt x="2053" y="2847"/>
                    </a:lnTo>
                    <a:lnTo>
                      <a:pt x="2223" y="2824"/>
                    </a:lnTo>
                    <a:lnTo>
                      <a:pt x="2392" y="2800"/>
                    </a:lnTo>
                    <a:lnTo>
                      <a:pt x="2561" y="2775"/>
                    </a:lnTo>
                    <a:lnTo>
                      <a:pt x="2730" y="2748"/>
                    </a:lnTo>
                    <a:lnTo>
                      <a:pt x="2895" y="2718"/>
                    </a:lnTo>
                    <a:lnTo>
                      <a:pt x="3056" y="2686"/>
                    </a:lnTo>
                    <a:lnTo>
                      <a:pt x="3214" y="2649"/>
                    </a:lnTo>
                    <a:lnTo>
                      <a:pt x="3365" y="2610"/>
                    </a:lnTo>
                    <a:lnTo>
                      <a:pt x="3508" y="2566"/>
                    </a:lnTo>
                    <a:lnTo>
                      <a:pt x="3645" y="2518"/>
                    </a:lnTo>
                    <a:lnTo>
                      <a:pt x="3773" y="2465"/>
                    </a:lnTo>
                    <a:lnTo>
                      <a:pt x="3889" y="2407"/>
                    </a:lnTo>
                    <a:lnTo>
                      <a:pt x="3995" y="2343"/>
                    </a:lnTo>
                    <a:lnTo>
                      <a:pt x="4088" y="2274"/>
                    </a:lnTo>
                    <a:lnTo>
                      <a:pt x="4168" y="2198"/>
                    </a:lnTo>
                    <a:lnTo>
                      <a:pt x="4234" y="2115"/>
                    </a:lnTo>
                    <a:lnTo>
                      <a:pt x="4294" y="2031"/>
                    </a:lnTo>
                    <a:lnTo>
                      <a:pt x="4358" y="1953"/>
                    </a:lnTo>
                    <a:lnTo>
                      <a:pt x="4426" y="1882"/>
                    </a:lnTo>
                    <a:lnTo>
                      <a:pt x="4498" y="1815"/>
                    </a:lnTo>
                    <a:lnTo>
                      <a:pt x="4574" y="1753"/>
                    </a:lnTo>
                    <a:lnTo>
                      <a:pt x="4653" y="1697"/>
                    </a:lnTo>
                    <a:lnTo>
                      <a:pt x="4737" y="1645"/>
                    </a:lnTo>
                    <a:lnTo>
                      <a:pt x="4824" y="1597"/>
                    </a:lnTo>
                    <a:lnTo>
                      <a:pt x="4914" y="1553"/>
                    </a:lnTo>
                    <a:lnTo>
                      <a:pt x="5007" y="1514"/>
                    </a:lnTo>
                    <a:lnTo>
                      <a:pt x="5104" y="1478"/>
                    </a:lnTo>
                    <a:lnTo>
                      <a:pt x="5201" y="1446"/>
                    </a:lnTo>
                    <a:lnTo>
                      <a:pt x="5304" y="1416"/>
                    </a:lnTo>
                    <a:lnTo>
                      <a:pt x="5409" y="1389"/>
                    </a:lnTo>
                    <a:lnTo>
                      <a:pt x="5517" y="1366"/>
                    </a:lnTo>
                    <a:lnTo>
                      <a:pt x="5626" y="1344"/>
                    </a:lnTo>
                    <a:lnTo>
                      <a:pt x="5739" y="1325"/>
                    </a:lnTo>
                    <a:lnTo>
                      <a:pt x="5853" y="1307"/>
                    </a:lnTo>
                    <a:lnTo>
                      <a:pt x="5970" y="1292"/>
                    </a:lnTo>
                    <a:lnTo>
                      <a:pt x="6088" y="1277"/>
                    </a:lnTo>
                    <a:lnTo>
                      <a:pt x="6209" y="1264"/>
                    </a:lnTo>
                    <a:lnTo>
                      <a:pt x="6332" y="1252"/>
                    </a:lnTo>
                    <a:lnTo>
                      <a:pt x="6456" y="1240"/>
                    </a:lnTo>
                    <a:lnTo>
                      <a:pt x="6581" y="1230"/>
                    </a:lnTo>
                    <a:lnTo>
                      <a:pt x="6837" y="1207"/>
                    </a:lnTo>
                    <a:lnTo>
                      <a:pt x="7096" y="1184"/>
                    </a:lnTo>
                    <a:lnTo>
                      <a:pt x="7228" y="1171"/>
                    </a:lnTo>
                    <a:lnTo>
                      <a:pt x="7360" y="1158"/>
                    </a:lnTo>
                    <a:lnTo>
                      <a:pt x="7492" y="1142"/>
                    </a:lnTo>
                    <a:lnTo>
                      <a:pt x="7626" y="1125"/>
                    </a:lnTo>
                    <a:lnTo>
                      <a:pt x="7758" y="1106"/>
                    </a:lnTo>
                    <a:lnTo>
                      <a:pt x="7886" y="1082"/>
                    </a:lnTo>
                    <a:lnTo>
                      <a:pt x="8010" y="1054"/>
                    </a:lnTo>
                    <a:lnTo>
                      <a:pt x="8131" y="1023"/>
                    </a:lnTo>
                    <a:lnTo>
                      <a:pt x="8247" y="988"/>
                    </a:lnTo>
                    <a:lnTo>
                      <a:pt x="8360" y="951"/>
                    </a:lnTo>
                    <a:lnTo>
                      <a:pt x="8470" y="911"/>
                    </a:lnTo>
                    <a:lnTo>
                      <a:pt x="8575" y="868"/>
                    </a:lnTo>
                    <a:lnTo>
                      <a:pt x="8676" y="824"/>
                    </a:lnTo>
                    <a:lnTo>
                      <a:pt x="8773" y="778"/>
                    </a:lnTo>
                    <a:lnTo>
                      <a:pt x="8865" y="731"/>
                    </a:lnTo>
                    <a:lnTo>
                      <a:pt x="8954" y="682"/>
                    </a:lnTo>
                    <a:lnTo>
                      <a:pt x="9040" y="633"/>
                    </a:lnTo>
                    <a:lnTo>
                      <a:pt x="9121" y="584"/>
                    </a:lnTo>
                    <a:lnTo>
                      <a:pt x="9197" y="534"/>
                    </a:lnTo>
                    <a:lnTo>
                      <a:pt x="9270" y="484"/>
                    </a:lnTo>
                    <a:lnTo>
                      <a:pt x="9338" y="436"/>
                    </a:lnTo>
                    <a:lnTo>
                      <a:pt x="9403" y="388"/>
                    </a:lnTo>
                    <a:lnTo>
                      <a:pt x="9462" y="340"/>
                    </a:lnTo>
                    <a:lnTo>
                      <a:pt x="9518" y="295"/>
                    </a:lnTo>
                    <a:lnTo>
                      <a:pt x="9569" y="252"/>
                    </a:lnTo>
                    <a:lnTo>
                      <a:pt x="9616" y="210"/>
                    </a:lnTo>
                    <a:lnTo>
                      <a:pt x="9659" y="171"/>
                    </a:lnTo>
                    <a:lnTo>
                      <a:pt x="9697" y="135"/>
                    </a:lnTo>
                    <a:lnTo>
                      <a:pt x="9731" y="102"/>
                    </a:lnTo>
                    <a:lnTo>
                      <a:pt x="9760" y="73"/>
                    </a:lnTo>
                    <a:lnTo>
                      <a:pt x="9786" y="47"/>
                    </a:lnTo>
                    <a:lnTo>
                      <a:pt x="9806" y="24"/>
                    </a:lnTo>
                    <a:lnTo>
                      <a:pt x="9828" y="0"/>
                    </a:lnTo>
                    <a:close/>
                  </a:path>
                </a:pathLst>
              </a:custGeom>
            </p:spPr>
          </p:pic>
          <p:grpSp>
            <p:nvGrpSpPr>
              <p:cNvPr id="3" name="组合 2"/>
              <p:cNvGrpSpPr/>
              <p:nvPr/>
            </p:nvGrpSpPr>
            <p:grpSpPr>
              <a:xfrm>
                <a:off x="947" y="1887"/>
                <a:ext cx="17189" cy="6798"/>
                <a:chOff x="1232" y="1815"/>
                <a:chExt cx="17189" cy="6798"/>
              </a:xfrm>
            </p:grpSpPr>
            <p:sp>
              <p:nvSpPr>
                <p:cNvPr id="14" name="文本框 13"/>
                <p:cNvSpPr txBox="1"/>
                <p:nvPr/>
              </p:nvSpPr>
              <p:spPr>
                <a:xfrm>
                  <a:off x="15591" y="3948"/>
                  <a:ext cx="2830"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专家系统</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grpSp>
              <p:nvGrpSpPr>
                <p:cNvPr id="2" name="组合 1"/>
                <p:cNvGrpSpPr/>
                <p:nvPr/>
              </p:nvGrpSpPr>
              <p:grpSpPr>
                <a:xfrm>
                  <a:off x="1232" y="1815"/>
                  <a:ext cx="13664" cy="6798"/>
                  <a:chOff x="1232" y="1815"/>
                  <a:chExt cx="13664" cy="6798"/>
                </a:xfrm>
              </p:grpSpPr>
              <p:sp>
                <p:nvSpPr>
                  <p:cNvPr id="15" name="文本框 14"/>
                  <p:cNvSpPr txBox="1"/>
                  <p:nvPr/>
                </p:nvSpPr>
                <p:spPr>
                  <a:xfrm>
                    <a:off x="6386" y="1815"/>
                    <a:ext cx="5165"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人工智能的应用</a:t>
                    </a:r>
                    <a:r>
                      <a:rPr lang="zh-CN" altLang="en-US" sz="2000" b="1">
                        <a:solidFill>
                          <a:srgbClr val="142AAE"/>
                        </a:solidFill>
                        <a:latin typeface="黑体" panose="02010609060101010101" charset="-122"/>
                        <a:ea typeface="黑体" panose="02010609060101010101" charset="-122"/>
                        <a:cs typeface="黑体" panose="02010609060101010101" charset="-122"/>
                      </a:rPr>
                      <a:t>领域</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grpSp>
                <p:nvGrpSpPr>
                  <p:cNvPr id="7" name="组合 6"/>
                  <p:cNvGrpSpPr/>
                  <p:nvPr/>
                </p:nvGrpSpPr>
                <p:grpSpPr>
                  <a:xfrm>
                    <a:off x="1232" y="3924"/>
                    <a:ext cx="3140" cy="3969"/>
                    <a:chOff x="1921" y="4086"/>
                    <a:chExt cx="3140" cy="3969"/>
                  </a:xfrm>
                </p:grpSpPr>
                <p:sp>
                  <p:nvSpPr>
                    <p:cNvPr id="8" name="文本框 7"/>
                    <p:cNvSpPr txBox="1"/>
                    <p:nvPr/>
                  </p:nvSpPr>
                  <p:spPr>
                    <a:xfrm>
                      <a:off x="2774" y="4086"/>
                      <a:ext cx="1816" cy="580"/>
                    </a:xfrm>
                    <a:prstGeom prst="rect">
                      <a:avLst/>
                    </a:prstGeom>
                    <a:noFill/>
                  </p:spPr>
                  <p:txBody>
                    <a:bodyPr wrap="square" rtlCol="0">
                      <a:spAutoFit/>
                    </a:bodyPr>
                    <a:lstStyle/>
                    <a:p>
                      <a:pPr algn="ctr"/>
                      <a:r>
                        <a:rPr lang="zh-CN" altLang="en-US" b="1">
                          <a:solidFill>
                            <a:srgbClr val="142AAE"/>
                          </a:solidFill>
                          <a:latin typeface="黑体" panose="02010609060101010101" charset="-122"/>
                          <a:ea typeface="黑体" panose="02010609060101010101" charset="-122"/>
                          <a:cs typeface="黑体" panose="02010609060101010101" charset="-122"/>
                        </a:rPr>
                        <a:t>问题求解</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sp>
                  <p:nvSpPr>
                    <p:cNvPr id="18" name="文本框 17"/>
                    <p:cNvSpPr txBox="1"/>
                    <p:nvPr/>
                  </p:nvSpPr>
                  <p:spPr>
                    <a:xfrm>
                      <a:off x="1921" y="5104"/>
                      <a:ext cx="3140" cy="2951"/>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rPr>
                        <a:t>到目前为止,人工智能程序已能知道如何考虑它们要解决的问题,即搜索解答空间和寻找较优</a:t>
                      </a: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rPr>
                        <a:t>解答。</a:t>
                      </a:r>
                      <a:endPar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16" name="组合 15"/>
                  <p:cNvGrpSpPr/>
                  <p:nvPr/>
                </p:nvGrpSpPr>
                <p:grpSpPr>
                  <a:xfrm>
                    <a:off x="11756" y="3762"/>
                    <a:ext cx="3140" cy="3843"/>
                    <a:chOff x="12445" y="3924"/>
                    <a:chExt cx="3140" cy="3843"/>
                  </a:xfrm>
                </p:grpSpPr>
                <p:sp>
                  <p:nvSpPr>
                    <p:cNvPr id="13" name="文本框 12"/>
                    <p:cNvSpPr txBox="1"/>
                    <p:nvPr/>
                  </p:nvSpPr>
                  <p:spPr>
                    <a:xfrm>
                      <a:off x="13131" y="3924"/>
                      <a:ext cx="1768" cy="1016"/>
                    </a:xfrm>
                    <a:prstGeom prst="rect">
                      <a:avLst/>
                    </a:prstGeom>
                    <a:noFill/>
                  </p:spPr>
                  <p:txBody>
                    <a:bodyPr wrap="square" rtlCol="0">
                      <a:spAutoFit/>
                    </a:bodyPr>
                    <a:lstStyle/>
                    <a:p>
                      <a:pPr algn="ctr"/>
                      <a:r>
                        <a:rPr lang="zh-CN" altLang="en-US" b="1">
                          <a:solidFill>
                            <a:srgbClr val="142AAE"/>
                          </a:solidFill>
                          <a:latin typeface="黑体" panose="02010609060101010101" charset="-122"/>
                          <a:ea typeface="黑体" panose="02010609060101010101" charset="-122"/>
                          <a:cs typeface="黑体" panose="02010609060101010101" charset="-122"/>
                        </a:rPr>
                        <a:t>智能信息检索</a:t>
                      </a:r>
                      <a:r>
                        <a:rPr lang="zh-CN" altLang="en-US" b="1">
                          <a:solidFill>
                            <a:srgbClr val="142AAE"/>
                          </a:solidFill>
                          <a:latin typeface="黑体" panose="02010609060101010101" charset="-122"/>
                          <a:ea typeface="黑体" panose="02010609060101010101" charset="-122"/>
                          <a:cs typeface="黑体" panose="02010609060101010101" charset="-122"/>
                        </a:rPr>
                        <a:t>技术</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sp>
                  <p:nvSpPr>
                    <p:cNvPr id="19" name="文本框 18"/>
                    <p:cNvSpPr txBox="1"/>
                    <p:nvPr/>
                  </p:nvSpPr>
                  <p:spPr>
                    <a:xfrm>
                      <a:off x="12445" y="5104"/>
                      <a:ext cx="3140" cy="2663"/>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rPr>
                        <a:t>信息获取和精化技术已成为当代计算机科学与技术研究中迫切需要研究的课题。</a:t>
                      </a:r>
                      <a:endPar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9" name="组合 8"/>
                  <p:cNvGrpSpPr/>
                  <p:nvPr/>
                </p:nvGrpSpPr>
                <p:grpSpPr>
                  <a:xfrm>
                    <a:off x="4740" y="3780"/>
                    <a:ext cx="3140" cy="4833"/>
                    <a:chOff x="5429" y="3942"/>
                    <a:chExt cx="3140" cy="4833"/>
                  </a:xfrm>
                </p:grpSpPr>
                <p:sp>
                  <p:nvSpPr>
                    <p:cNvPr id="11" name="文本框 10"/>
                    <p:cNvSpPr txBox="1"/>
                    <p:nvPr/>
                  </p:nvSpPr>
                  <p:spPr>
                    <a:xfrm>
                      <a:off x="5877" y="3942"/>
                      <a:ext cx="2243" cy="1016"/>
                    </a:xfrm>
                    <a:prstGeom prst="rect">
                      <a:avLst/>
                    </a:prstGeom>
                    <a:noFill/>
                  </p:spPr>
                  <p:txBody>
                    <a:bodyPr wrap="square" rtlCol="0">
                      <a:spAutoFit/>
                    </a:bodyPr>
                    <a:lstStyle/>
                    <a:p>
                      <a:pPr algn="ctr"/>
                      <a:r>
                        <a:rPr lang="zh-CN" altLang="en-US" b="1">
                          <a:solidFill>
                            <a:srgbClr val="142AAE"/>
                          </a:solidFill>
                          <a:latin typeface="黑体" panose="02010609060101010101" charset="-122"/>
                          <a:ea typeface="黑体" panose="02010609060101010101" charset="-122"/>
                          <a:cs typeface="黑体" panose="02010609060101010101" charset="-122"/>
                        </a:rPr>
                        <a:t>逻辑推理与</a:t>
                      </a:r>
                      <a:r>
                        <a:rPr lang="zh-CN" altLang="en-US" b="1">
                          <a:solidFill>
                            <a:srgbClr val="142AAE"/>
                          </a:solidFill>
                          <a:latin typeface="黑体" panose="02010609060101010101" charset="-122"/>
                          <a:ea typeface="黑体" panose="02010609060101010101" charset="-122"/>
                          <a:cs typeface="黑体" panose="02010609060101010101" charset="-122"/>
                        </a:rPr>
                        <a:t>定理证明</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sp>
                  <p:nvSpPr>
                    <p:cNvPr id="20" name="文本框 19"/>
                    <p:cNvSpPr txBox="1"/>
                    <p:nvPr/>
                  </p:nvSpPr>
                  <p:spPr>
                    <a:xfrm>
                      <a:off x="5429" y="5104"/>
                      <a:ext cx="3140" cy="3671"/>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rPr>
                        <a:t>逻辑推理是人工智能研究中最持久的领域之一,</a:t>
                      </a:r>
                      <a:r>
                        <a:rPr lang="zh-CN" altLang="en-US" sz="1600">
                          <a:solidFill>
                            <a:schemeClr val="tx1">
                              <a:lumMod val="75000"/>
                              <a:lumOff val="25000"/>
                            </a:schemeClr>
                          </a:solidFill>
                          <a:latin typeface="黑体" panose="02010609060101010101" charset="-122"/>
                          <a:ea typeface="黑体" panose="02010609060101010101" charset="-122"/>
                        </a:rPr>
                        <a:t>同时在人工智能方法的研究中定理证明是一个极其重要的论题。</a:t>
                      </a:r>
                      <a:endParaRPr lang="zh-CN" altLang="en-US" sz="1600">
                        <a:solidFill>
                          <a:schemeClr val="tx1">
                            <a:lumMod val="75000"/>
                            <a:lumOff val="25000"/>
                          </a:schemeClr>
                        </a:solidFill>
                        <a:latin typeface="黑体" panose="02010609060101010101" charset="-122"/>
                        <a:ea typeface="黑体" panose="02010609060101010101" charset="-122"/>
                      </a:endParaRPr>
                    </a:p>
                    <a:p>
                      <a:pPr algn="just">
                        <a:lnSpc>
                          <a:spcPct val="130000"/>
                        </a:lnSpc>
                        <a:spcBef>
                          <a:spcPts val="0"/>
                        </a:spcBef>
                        <a:spcAft>
                          <a:spcPts val="0"/>
                        </a:spcAft>
                      </a:pPr>
                      <a:endParaRPr lang="zh-CN" altLang="en-US" sz="1600">
                        <a:solidFill>
                          <a:schemeClr val="tx1">
                            <a:lumMod val="75000"/>
                            <a:lumOff val="25000"/>
                          </a:schemeClr>
                        </a:solidFill>
                        <a:latin typeface="黑体" panose="02010609060101010101" charset="-122"/>
                        <a:ea typeface="黑体" panose="02010609060101010101" charset="-122"/>
                      </a:endParaRPr>
                    </a:p>
                  </p:txBody>
                </p:sp>
              </p:grpSp>
              <p:grpSp>
                <p:nvGrpSpPr>
                  <p:cNvPr id="10" name="组合 9"/>
                  <p:cNvGrpSpPr/>
                  <p:nvPr/>
                </p:nvGrpSpPr>
                <p:grpSpPr>
                  <a:xfrm>
                    <a:off x="8248" y="3780"/>
                    <a:ext cx="3140" cy="3321"/>
                    <a:chOff x="8937" y="3942"/>
                    <a:chExt cx="3140" cy="3321"/>
                  </a:xfrm>
                </p:grpSpPr>
                <p:sp>
                  <p:nvSpPr>
                    <p:cNvPr id="12" name="文本框 11"/>
                    <p:cNvSpPr txBox="1"/>
                    <p:nvPr/>
                  </p:nvSpPr>
                  <p:spPr>
                    <a:xfrm>
                      <a:off x="9639" y="3942"/>
                      <a:ext cx="1736" cy="1016"/>
                    </a:xfrm>
                    <a:prstGeom prst="rect">
                      <a:avLst/>
                    </a:prstGeom>
                    <a:noFill/>
                  </p:spPr>
                  <p:txBody>
                    <a:bodyPr wrap="square" rtlCol="0">
                      <a:spAutoFit/>
                    </a:bodyPr>
                    <a:lstStyle/>
                    <a:p>
                      <a:pPr algn="ctr"/>
                      <a:r>
                        <a:rPr lang="zh-CN" altLang="en-US" b="1">
                          <a:solidFill>
                            <a:srgbClr val="142AAE"/>
                          </a:solidFill>
                          <a:latin typeface="黑体" panose="02010609060101010101" charset="-122"/>
                          <a:ea typeface="黑体" panose="02010609060101010101" charset="-122"/>
                          <a:cs typeface="黑体" panose="02010609060101010101" charset="-122"/>
                        </a:rPr>
                        <a:t>自然语言</a:t>
                      </a:r>
                      <a:r>
                        <a:rPr lang="zh-CN" altLang="en-US" b="1">
                          <a:solidFill>
                            <a:srgbClr val="142AAE"/>
                          </a:solidFill>
                          <a:latin typeface="黑体" panose="02010609060101010101" charset="-122"/>
                          <a:ea typeface="黑体" panose="02010609060101010101" charset="-122"/>
                          <a:cs typeface="黑体" panose="02010609060101010101" charset="-122"/>
                        </a:rPr>
                        <a:t>处理</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sp>
                  <p:nvSpPr>
                    <p:cNvPr id="21" name="文本框 20"/>
                    <p:cNvSpPr txBox="1"/>
                    <p:nvPr/>
                  </p:nvSpPr>
                  <p:spPr>
                    <a:xfrm>
                      <a:off x="8937" y="5104"/>
                      <a:ext cx="3140" cy="2159"/>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rPr>
                        <a:t>自然语言的处理是人工智能技术应用于实际领域的典型范例。</a:t>
                      </a:r>
                      <a:endParaRPr lang="zh-CN" altLang="en-US" sz="1600">
                        <a:solidFill>
                          <a:schemeClr val="tx1">
                            <a:lumMod val="75000"/>
                            <a:lumOff val="25000"/>
                          </a:schemeClr>
                        </a:solidFill>
                        <a:latin typeface="黑体" panose="02010609060101010101" charset="-122"/>
                        <a:ea typeface="黑体" panose="02010609060101010101" charset="-122"/>
                      </a:endParaRPr>
                    </a:p>
                  </p:txBody>
                </p:sp>
              </p:grpSp>
            </p:grpSp>
          </p:grpSp>
          <p:sp>
            <p:nvSpPr>
              <p:cNvPr id="25" name="任意多边形 24"/>
              <p:cNvSpPr/>
              <p:nvPr/>
            </p:nvSpPr>
            <p:spPr>
              <a:xfrm>
                <a:off x="5584" y="6571"/>
                <a:ext cx="10709" cy="3814"/>
              </a:xfrm>
              <a:custGeom>
                <a:avLst/>
                <a:gdLst>
                  <a:gd name="connsiteX0" fmla="*/ 0 w 10709"/>
                  <a:gd name="connsiteY0" fmla="*/ 3814 h 3814"/>
                  <a:gd name="connsiteX1" fmla="*/ 555 w 10709"/>
                  <a:gd name="connsiteY1" fmla="*/ 3469 h 3814"/>
                  <a:gd name="connsiteX2" fmla="*/ 918 w 10709"/>
                  <a:gd name="connsiteY2" fmla="*/ 2670 h 3814"/>
                  <a:gd name="connsiteX3" fmla="*/ 2952 w 10709"/>
                  <a:gd name="connsiteY3" fmla="*/ 2461 h 3814"/>
                  <a:gd name="connsiteX4" fmla="*/ 4427 w 10709"/>
                  <a:gd name="connsiteY4" fmla="*/ 2168 h 3814"/>
                  <a:gd name="connsiteX5" fmla="*/ 5175 w 10709"/>
                  <a:gd name="connsiteY5" fmla="*/ 1638 h 3814"/>
                  <a:gd name="connsiteX6" fmla="*/ 5503 w 10709"/>
                  <a:gd name="connsiteY6" fmla="*/ 1364 h 3814"/>
                  <a:gd name="connsiteX7" fmla="*/ 6358 w 10709"/>
                  <a:gd name="connsiteY7" fmla="*/ 1107 h 3814"/>
                  <a:gd name="connsiteX8" fmla="*/ 7306 w 10709"/>
                  <a:gd name="connsiteY8" fmla="*/ 979 h 3814"/>
                  <a:gd name="connsiteX9" fmla="*/ 8581 w 10709"/>
                  <a:gd name="connsiteY9" fmla="*/ 863 h 3814"/>
                  <a:gd name="connsiteX10" fmla="*/ 9694 w 10709"/>
                  <a:gd name="connsiteY10" fmla="*/ 596 h 3814"/>
                  <a:gd name="connsiteX11" fmla="*/ 10709 w 10709"/>
                  <a:gd name="connsiteY11" fmla="*/ 0 h 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09" h="3814">
                    <a:moveTo>
                      <a:pt x="0" y="3814"/>
                    </a:moveTo>
                    <a:cubicBezTo>
                      <a:pt x="122" y="3753"/>
                      <a:pt x="416" y="3663"/>
                      <a:pt x="555" y="3469"/>
                    </a:cubicBezTo>
                    <a:cubicBezTo>
                      <a:pt x="693" y="3274"/>
                      <a:pt x="452" y="2867"/>
                      <a:pt x="918" y="2670"/>
                    </a:cubicBezTo>
                    <a:cubicBezTo>
                      <a:pt x="1385" y="2472"/>
                      <a:pt x="2205" y="2596"/>
                      <a:pt x="2952" y="2461"/>
                    </a:cubicBezTo>
                    <a:cubicBezTo>
                      <a:pt x="3699" y="2326"/>
                      <a:pt x="3983" y="2333"/>
                      <a:pt x="4427" y="2168"/>
                    </a:cubicBezTo>
                    <a:cubicBezTo>
                      <a:pt x="4872" y="2003"/>
                      <a:pt x="4960" y="1799"/>
                      <a:pt x="5175" y="1638"/>
                    </a:cubicBezTo>
                    <a:cubicBezTo>
                      <a:pt x="5389" y="1477"/>
                      <a:pt x="5266" y="1470"/>
                      <a:pt x="5503" y="1364"/>
                    </a:cubicBezTo>
                    <a:cubicBezTo>
                      <a:pt x="5739" y="1258"/>
                      <a:pt x="5997" y="1184"/>
                      <a:pt x="6358" y="1107"/>
                    </a:cubicBezTo>
                    <a:cubicBezTo>
                      <a:pt x="6719" y="1031"/>
                      <a:pt x="6854" y="1020"/>
                      <a:pt x="7306" y="979"/>
                    </a:cubicBezTo>
                    <a:cubicBezTo>
                      <a:pt x="7759" y="939"/>
                      <a:pt x="8104" y="939"/>
                      <a:pt x="8581" y="863"/>
                    </a:cubicBezTo>
                    <a:cubicBezTo>
                      <a:pt x="9059" y="786"/>
                      <a:pt x="9249" y="804"/>
                      <a:pt x="9694" y="596"/>
                    </a:cubicBezTo>
                    <a:cubicBezTo>
                      <a:pt x="10138" y="387"/>
                      <a:pt x="10501" y="140"/>
                      <a:pt x="10709" y="0"/>
                    </a:cubicBezTo>
                  </a:path>
                </a:pathLst>
              </a:custGeom>
              <a:noFill/>
              <a:ln w="3492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3" name="图片 62" descr="109"/>
              <p:cNvPicPr>
                <a:picLocks noChangeAspect="1"/>
              </p:cNvPicPr>
              <p:nvPr/>
            </p:nvPicPr>
            <p:blipFill>
              <a:blip r:embed="rId1"/>
              <a:srcRect l="82367" t="30312" r="17475" b="69527"/>
              <a:stretch>
                <a:fillRect/>
              </a:stretch>
            </p:blipFill>
            <p:spPr>
              <a:xfrm>
                <a:off x="16473" y="6380"/>
                <a:ext cx="25" cy="17"/>
              </a:xfrm>
              <a:custGeom>
                <a:avLst/>
                <a:gdLst/>
                <a:ahLst/>
                <a:cxnLst>
                  <a:cxn ang="3">
                    <a:pos x="hc" y="t"/>
                  </a:cxn>
                  <a:cxn ang="cd2">
                    <a:pos x="l" y="vc"/>
                  </a:cxn>
                  <a:cxn ang="cd4">
                    <a:pos x="hc" y="b"/>
                  </a:cxn>
                  <a:cxn ang="0">
                    <a:pos x="r" y="vc"/>
                  </a:cxn>
                </a:cxnLst>
                <a:rect l="l" t="t" r="r" b="b"/>
                <a:pathLst>
                  <a:path w="25" h="17">
                    <a:moveTo>
                      <a:pt x="25" y="0"/>
                    </a:moveTo>
                    <a:lnTo>
                      <a:pt x="15" y="11"/>
                    </a:lnTo>
                    <a:lnTo>
                      <a:pt x="10" y="17"/>
                    </a:lnTo>
                    <a:lnTo>
                      <a:pt x="0" y="17"/>
                    </a:lnTo>
                    <a:lnTo>
                      <a:pt x="12" y="9"/>
                    </a:lnTo>
                    <a:lnTo>
                      <a:pt x="25" y="0"/>
                    </a:lnTo>
                    <a:close/>
                  </a:path>
                </a:pathLst>
              </a:custGeom>
            </p:spPr>
          </p:pic>
        </p:grpSp>
      </p:grpSp>
      <p:sp>
        <p:nvSpPr>
          <p:cNvPr id="24" name="文本框 23"/>
          <p:cNvSpPr txBox="1"/>
          <p:nvPr/>
        </p:nvSpPr>
        <p:spPr>
          <a:xfrm>
            <a:off x="9491345" y="3202940"/>
            <a:ext cx="2578100" cy="1050925"/>
          </a:xfrm>
          <a:prstGeom prst="rect">
            <a:avLst/>
          </a:prstGeom>
          <a:noFill/>
        </p:spPr>
        <p:txBody>
          <a:bodyPr wrap="square" rtlCol="0">
            <a:spAutoFit/>
          </a:bodyPr>
          <a:p>
            <a:pPr fontAlgn="auto">
              <a:lnSpc>
                <a:spcPct val="130000"/>
              </a:lnSpc>
            </a:pPr>
            <a:r>
              <a:rPr lang="zh-CN" altLang="en-US" sz="1600">
                <a:latin typeface="黑体" panose="02010609060101010101" charset="-122"/>
                <a:ea typeface="黑体" panose="02010609060101010101" charset="-122"/>
              </a:rPr>
              <a:t>专家系统是目前人工智能中最活跃、最有成效的一个研究领域。</a:t>
            </a:r>
            <a:endParaRPr lang="zh-CN" altLang="en-US" sz="1600">
              <a:latin typeface="黑体" panose="02010609060101010101" charset="-122"/>
              <a:ea typeface="黑体" panose="02010609060101010101" charset="-122"/>
            </a:endParaRPr>
          </a:p>
        </p:txBody>
      </p:sp>
      <p:grpSp>
        <p:nvGrpSpPr>
          <p:cNvPr id="23" name="组合 22"/>
          <p:cNvGrpSpPr/>
          <p:nvPr/>
        </p:nvGrpSpPr>
        <p:grpSpPr>
          <a:xfrm>
            <a:off x="165100" y="160020"/>
            <a:ext cx="3920490" cy="460375"/>
            <a:chOff x="392" y="324"/>
            <a:chExt cx="6174" cy="725"/>
          </a:xfrm>
        </p:grpSpPr>
        <p:sp>
          <p:nvSpPr>
            <p:cNvPr id="26" name="文本框 25"/>
            <p:cNvSpPr txBox="1"/>
            <p:nvPr/>
          </p:nvSpPr>
          <p:spPr>
            <a:xfrm>
              <a:off x="1196" y="397"/>
              <a:ext cx="5370" cy="628"/>
            </a:xfrm>
            <a:prstGeom prst="rect">
              <a:avLst/>
            </a:prstGeom>
            <a:noFill/>
          </p:spPr>
          <p:txBody>
            <a:bodyPr wrap="square" rtlCol="0">
              <a:spAutoFit/>
            </a:bodyPr>
            <a:p>
              <a:pPr algn="l"/>
              <a:r>
                <a:rPr lang="zh-CN" altLang="en-US" sz="2000">
                  <a:solidFill>
                    <a:srgbClr val="142AAE"/>
                  </a:solidFill>
                  <a:latin typeface="黑体" panose="02010609060101010101" charset="-122"/>
                  <a:ea typeface="黑体" panose="02010609060101010101" charset="-122"/>
                  <a:sym typeface="+mn-ea"/>
                </a:rPr>
                <a:t>四、人工智能与智慧旅游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27" name="图片 26"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000" fill="hold">
                                          <p:stCondLst>
                                            <p:cond delay="0"/>
                                          </p:stCondLst>
                                        </p:cTn>
                                        <p:tgtEl>
                                          <p:spTgt spid="22"/>
                                        </p:tgtEl>
                                        <p:attrNameLst>
                                          <p:attrName>style.visibility</p:attrName>
                                        </p:attrNameLst>
                                      </p:cBhvr>
                                      <p:to>
                                        <p:strVal val="visible"/>
                                      </p:to>
                                    </p:set>
                                    <p:animEffect transition="in" filter="wipe(left)">
                                      <p:cBhvr>
                                        <p:cTn id="7" dur="1000"/>
                                        <p:tgtEl>
                                          <p:spTgt spid="2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4006850" cy="460375"/>
            <a:chOff x="392" y="324"/>
            <a:chExt cx="6310" cy="725"/>
          </a:xfrm>
        </p:grpSpPr>
        <p:sp>
          <p:nvSpPr>
            <p:cNvPr id="31" name="文本框 30"/>
            <p:cNvSpPr txBox="1"/>
            <p:nvPr/>
          </p:nvSpPr>
          <p:spPr>
            <a:xfrm>
              <a:off x="1196" y="397"/>
              <a:ext cx="5506"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人工智能和智慧旅游服务</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36208" y="1190024"/>
            <a:ext cx="11833860" cy="4841202"/>
            <a:chOff x="302" y="2866"/>
            <a:chExt cx="18636" cy="7624"/>
          </a:xfrm>
        </p:grpSpPr>
        <p:sp>
          <p:nvSpPr>
            <p:cNvPr id="15" name="文本框 14"/>
            <p:cNvSpPr txBox="1"/>
            <p:nvPr/>
          </p:nvSpPr>
          <p:spPr>
            <a:xfrm>
              <a:off x="2077" y="2866"/>
              <a:ext cx="4317" cy="628"/>
            </a:xfrm>
            <a:prstGeom prst="rect">
              <a:avLst/>
            </a:prstGeom>
            <a:noFill/>
          </p:spPr>
          <p:txBody>
            <a:bodyPr wrap="square" rtlCol="0">
              <a:spAutoFit/>
            </a:bodyPr>
            <a:lstStyle/>
            <a:p>
              <a:pPr algn="r"/>
              <a:r>
                <a:rPr sz="2000" b="1">
                  <a:solidFill>
                    <a:srgbClr val="142AAE"/>
                  </a:solidFill>
                  <a:latin typeface="黑体" panose="02010609060101010101" charset="-122"/>
                  <a:ea typeface="黑体" panose="02010609060101010101" charset="-122"/>
                  <a:cs typeface="黑体" panose="02010609060101010101" charset="-122"/>
                </a:rPr>
                <a:t>景区智能检票</a:t>
              </a:r>
              <a:endParaRPr sz="2000" b="1">
                <a:solidFill>
                  <a:srgbClr val="142AAE"/>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302" y="3419"/>
              <a:ext cx="6094" cy="5182"/>
            </a:xfrm>
            <a:prstGeom prst="rect">
              <a:avLst/>
            </a:prstGeom>
            <a:noFill/>
          </p:spPr>
          <p:txBody>
            <a:bodyPr wrap="square" rtlCol="0">
              <a:spAutoFit/>
            </a:bodyPr>
            <a:lstStyle/>
            <a:p>
              <a:pPr indent="457200" algn="just" fontAlgn="auto">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人脸识别技术现已应用到景区的智能检票万面。人脸识别技术通过使用卷积神经网络模型，基于海量训练样本数据进行训练、学习，对不同人种、不同年龄，一定范围内人脸的姿态、表情、光照、尺度等变化都有较好的适应能力。景区应用人脸识别检票技术自动抓拍游客照片，快速完成与身份证照片比对，单人平均检票只需3秒。游客无须换取纸质门票，缩短了整个验票时间，大幅提升景区检票效率。</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3" name="文本框 2"/>
            <p:cNvSpPr txBox="1"/>
            <p:nvPr/>
          </p:nvSpPr>
          <p:spPr>
            <a:xfrm>
              <a:off x="12271" y="3846"/>
              <a:ext cx="4780" cy="628"/>
            </a:xfrm>
            <a:prstGeom prst="rect">
              <a:avLst/>
            </a:prstGeom>
            <a:noFill/>
          </p:spPr>
          <p:txBody>
            <a:bodyPr wrap="square" rtlCol="0">
              <a:spAutoFit/>
            </a:bodyPr>
            <a:lstStyle/>
            <a:p>
              <a:pPr algn="l"/>
              <a:r>
                <a:rPr sz="2000" b="1">
                  <a:solidFill>
                    <a:srgbClr val="142AAE"/>
                  </a:solidFill>
                  <a:latin typeface="黑体" panose="02010609060101010101" charset="-122"/>
                  <a:ea typeface="黑体" panose="02010609060101010101" charset="-122"/>
                  <a:cs typeface="黑体" panose="02010609060101010101" charset="-122"/>
                </a:rPr>
                <a:t>电商孵化带动创业扶贫</a:t>
              </a:r>
              <a:endParaRPr sz="2000" b="1">
                <a:solidFill>
                  <a:srgbClr val="142AAE"/>
                </a:solidFill>
                <a:latin typeface="黑体" panose="02010609060101010101" charset="-122"/>
                <a:ea typeface="黑体" panose="02010609060101010101" charset="-122"/>
                <a:cs typeface="黑体" panose="02010609060101010101" charset="-122"/>
              </a:endParaRPr>
            </a:p>
          </p:txBody>
        </p:sp>
        <p:sp>
          <p:nvSpPr>
            <p:cNvPr id="5" name="文本框 4"/>
            <p:cNvSpPr txBox="1"/>
            <p:nvPr/>
          </p:nvSpPr>
          <p:spPr>
            <a:xfrm>
              <a:off x="12271" y="4384"/>
              <a:ext cx="6667" cy="4175"/>
            </a:xfrm>
            <a:prstGeom prst="rect">
              <a:avLst/>
            </a:prstGeom>
            <a:noFill/>
          </p:spPr>
          <p:txBody>
            <a:bodyPr wrap="square" rtlCol="0">
              <a:spAutoFit/>
            </a:bodyPr>
            <a:lstStyle/>
            <a:p>
              <a:pPr indent="457200" algn="just" fontAlgn="auto">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人工智能技术可以根据用户需求，综合考虑最基础的机票酒店信息及推荐原则、城市顺序及天数安排、景点及顺序、多种类型交通、商品方案组合等，迅速做出最优推荐方案，为游客行程决策提供参考。国内部分企业基于人工智能技术实现了旅游路线个性化定制推荐，智能地为用户提供一键生成的路线最优、费用最优旅游路线计划推荐。</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7124" y="8222"/>
              <a:ext cx="4419" cy="628"/>
            </a:xfrm>
            <a:prstGeom prst="rect">
              <a:avLst/>
            </a:prstGeom>
            <a:noFill/>
          </p:spPr>
          <p:txBody>
            <a:bodyPr wrap="square" rtlCol="0">
              <a:spAutoFit/>
            </a:bodyPr>
            <a:lstStyle/>
            <a:p>
              <a:pPr algn="ctr"/>
              <a:r>
                <a:rPr sz="2000" b="1">
                  <a:solidFill>
                    <a:srgbClr val="142AAE"/>
                  </a:solidFill>
                  <a:latin typeface="黑体" panose="02010609060101010101" charset="-122"/>
                  <a:ea typeface="黑体" panose="02010609060101010101" charset="-122"/>
                  <a:cs typeface="黑体" panose="02010609060101010101" charset="-122"/>
                </a:rPr>
                <a:t>语言翻译和导览 </a:t>
              </a:r>
              <a:endParaRPr sz="2000" b="1">
                <a:solidFill>
                  <a:srgbClr val="142AAE"/>
                </a:solidFill>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347" y="8835"/>
              <a:ext cx="18471" cy="1655"/>
            </a:xfrm>
            <a:prstGeom prst="rect">
              <a:avLst/>
            </a:prstGeom>
            <a:noFill/>
          </p:spPr>
          <p:txBody>
            <a:bodyPr wrap="square" rtlCol="0">
              <a:spAutoFit/>
            </a:bodyPr>
            <a:lstStyle/>
            <a:p>
              <a:pPr indent="457200" algn="just" fontAlgn="auto">
                <a:lnSpc>
                  <a:spcPct val="130000"/>
                </a:lnSpc>
                <a:spcBef>
                  <a:spcPts val="0"/>
                </a:spcBef>
                <a:spcAft>
                  <a:spcPts val="0"/>
                </a:spcAft>
              </a:pP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对于出境旅游的游客而言，语言交流问题是游客出行的一大障碍。如果寻找当地导游做翻译，每天产生的服务费会让游客望而却步。为此，国内部分企业基于人工智能技术，研发了旅行翻译机来解决旅游中的交流问题。通过翻译机，可以实现游客出行过程中的实时语音互译，同时可以为游客提供智能化景点介绍服务，大幅提升游客旅游行程体验。</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nvGrpSpPr>
            <p:cNvPr id="11" name="组合 10"/>
            <p:cNvGrpSpPr/>
            <p:nvPr/>
          </p:nvGrpSpPr>
          <p:grpSpPr>
            <a:xfrm>
              <a:off x="6623" y="2983"/>
              <a:ext cx="5368" cy="4714"/>
              <a:chOff x="5871" y="2311"/>
              <a:chExt cx="6554" cy="5755"/>
            </a:xfrm>
          </p:grpSpPr>
          <p:pic>
            <p:nvPicPr>
              <p:cNvPr id="7" name="图片 6" descr="C:\Users\1\Desktop\微信图片_20220831141010.png微信图片_20220831141010"/>
              <p:cNvPicPr>
                <a:picLocks noChangeAspect="1"/>
              </p:cNvPicPr>
              <p:nvPr/>
            </p:nvPicPr>
            <p:blipFill>
              <a:blip r:embed="rId2"/>
              <a:srcRect/>
              <a:stretch>
                <a:fillRect/>
              </a:stretch>
            </p:blipFill>
            <p:spPr>
              <a:xfrm>
                <a:off x="6762" y="2311"/>
                <a:ext cx="2975" cy="2040"/>
              </a:xfrm>
              <a:prstGeom prst="rect">
                <a:avLst/>
              </a:prstGeom>
            </p:spPr>
          </p:pic>
          <p:pic>
            <p:nvPicPr>
              <p:cNvPr id="9" name="图片 8" descr="C:\Users\1\Desktop\微信图片_20220831141005.png微信图片_20220831141005"/>
              <p:cNvPicPr>
                <a:picLocks noChangeAspect="1"/>
              </p:cNvPicPr>
              <p:nvPr/>
            </p:nvPicPr>
            <p:blipFill>
              <a:blip r:embed="rId3"/>
              <a:srcRect/>
              <a:stretch>
                <a:fillRect/>
              </a:stretch>
            </p:blipFill>
            <p:spPr>
              <a:xfrm>
                <a:off x="8662" y="3614"/>
                <a:ext cx="3763" cy="2647"/>
              </a:xfrm>
              <a:prstGeom prst="rect">
                <a:avLst/>
              </a:prstGeom>
              <a:ln w="12700">
                <a:solidFill>
                  <a:schemeClr val="bg1"/>
                </a:solidFill>
              </a:ln>
            </p:spPr>
          </p:pic>
          <p:pic>
            <p:nvPicPr>
              <p:cNvPr id="10" name="图片 9" descr="C:\Users\1\Desktop\微信图片_20220831141015.png微信图片_20220831141015"/>
              <p:cNvPicPr>
                <a:picLocks noChangeAspect="1"/>
              </p:cNvPicPr>
              <p:nvPr/>
            </p:nvPicPr>
            <p:blipFill>
              <a:blip r:embed="rId4"/>
              <a:srcRect/>
              <a:stretch>
                <a:fillRect/>
              </a:stretch>
            </p:blipFill>
            <p:spPr>
              <a:xfrm>
                <a:off x="5871" y="4942"/>
                <a:ext cx="4625" cy="3124"/>
              </a:xfrm>
              <a:prstGeom prst="rect">
                <a:avLst/>
              </a:prstGeom>
              <a:ln w="12700">
                <a:solidFill>
                  <a:schemeClr val="bg1"/>
                </a:solidFill>
              </a:ln>
            </p:spPr>
          </p:pic>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descr="购物车"/>
          <p:cNvPicPr>
            <a:picLocks noChangeAspect="1"/>
          </p:cNvPicPr>
          <p:nvPr/>
        </p:nvPicPr>
        <p:blipFill>
          <a:blip r:embed="rId1"/>
          <a:stretch>
            <a:fillRect/>
          </a:stretch>
        </p:blipFill>
        <p:spPr>
          <a:xfrm>
            <a:off x="165100" y="160020"/>
            <a:ext cx="460375" cy="460375"/>
          </a:xfrm>
          <a:prstGeom prst="rect">
            <a:avLst/>
          </a:prstGeom>
        </p:spPr>
      </p:pic>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83615" y="1363345"/>
            <a:ext cx="10224135" cy="4538980"/>
            <a:chOff x="1525" y="2147"/>
            <a:chExt cx="16101" cy="7148"/>
          </a:xfrm>
        </p:grpSpPr>
        <p:sp>
          <p:nvSpPr>
            <p:cNvPr id="12" name="文本框 11"/>
            <p:cNvSpPr txBox="1"/>
            <p:nvPr/>
          </p:nvSpPr>
          <p:spPr>
            <a:xfrm>
              <a:off x="7593" y="2256"/>
              <a:ext cx="9993" cy="2761"/>
            </a:xfrm>
            <a:prstGeom prst="rect">
              <a:avLst/>
            </a:prstGeom>
            <a:noFill/>
          </p:spPr>
          <p:txBody>
            <a:bodyPr wrap="square" rtlCol="0">
              <a:spAutoFit/>
            </a:bodyPr>
            <a:lstStyle/>
            <a:p>
              <a:pPr indent="457200" algn="just" fontAlgn="auto">
                <a:lnSpc>
                  <a:spcPct val="150000"/>
                </a:lnSpc>
                <a:spcBef>
                  <a:spcPts val="0"/>
                </a:spcBef>
                <a:spcAft>
                  <a:spcPts val="0"/>
                </a:spcAft>
              </a:pPr>
              <a:r>
                <a:rPr>
                  <a:solidFill>
                    <a:schemeClr val="tx1">
                      <a:lumMod val="75000"/>
                      <a:lumOff val="25000"/>
                    </a:schemeClr>
                  </a:solidFill>
                  <a:latin typeface="黑体" panose="02010609060101010101" charset="-122"/>
                  <a:ea typeface="黑体" panose="02010609060101010101" charset="-122"/>
                  <a:cs typeface="黑体" panose="02010609060101010101" charset="-122"/>
                </a:rPr>
                <a:t>基于大数据及人工智能技术，通过智能标签对客户进行区分，充分掌握游客来源地、年龄、兴趣偏好、消费偏好等游客画像，并准确找到游客兴趣点，从而实现精准的信息推送，精确命中用户需求，提升旅游营销效果。</a:t>
              </a:r>
              <a:endParaRPr>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pic>
          <p:nvPicPr>
            <p:cNvPr id="5" name="图片 4" descr="C:\Users\1\Desktop\微信图片_20220831141223.png微信图片_20220831141223"/>
            <p:cNvPicPr>
              <a:picLocks noChangeAspect="1"/>
            </p:cNvPicPr>
            <p:nvPr/>
          </p:nvPicPr>
          <p:blipFill>
            <a:blip r:embed="rId2">
              <a:lum bright="12000" contrast="6000"/>
            </a:blip>
            <a:srcRect/>
            <a:stretch>
              <a:fillRect/>
            </a:stretch>
          </p:blipFill>
          <p:spPr>
            <a:xfrm>
              <a:off x="12700" y="6378"/>
              <a:ext cx="4886" cy="2917"/>
            </a:xfrm>
            <a:prstGeom prst="rect">
              <a:avLst/>
            </a:prstGeom>
          </p:spPr>
        </p:pic>
        <p:sp>
          <p:nvSpPr>
            <p:cNvPr id="6" name="文本框 5"/>
            <p:cNvSpPr txBox="1"/>
            <p:nvPr/>
          </p:nvSpPr>
          <p:spPr>
            <a:xfrm>
              <a:off x="1550" y="6603"/>
              <a:ext cx="10737" cy="2107"/>
            </a:xfrm>
            <a:prstGeom prst="rect">
              <a:avLst/>
            </a:prstGeom>
            <a:noFill/>
          </p:spPr>
          <p:txBody>
            <a:bodyPr wrap="square" rtlCol="0">
              <a:spAutoFit/>
            </a:bodyPr>
            <a:lstStyle/>
            <a:p>
              <a:pPr indent="457200" algn="just" fontAlgn="auto">
                <a:lnSpc>
                  <a:spcPct val="150000"/>
                </a:lnSpc>
                <a:spcBef>
                  <a:spcPts val="0"/>
                </a:spcBef>
                <a:spcAft>
                  <a:spcPts val="0"/>
                </a:spcAft>
              </a:pPr>
              <a:r>
                <a:rPr>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当前，国内各大通p动其用户推送各类消息，从而实现旅游精准营销，给合适的用户在合适的场景下推送合适的内容，大幅提升消息点击率及转化率。</a:t>
              </a:r>
              <a:endParaRPr lang="zh-CN">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pic>
          <p:nvPicPr>
            <p:cNvPr id="7" name="图片 6" descr="C:\Users\1\Desktop\微信图片_20220831141217.png微信图片_20220831141217"/>
            <p:cNvPicPr>
              <a:picLocks noChangeAspect="1"/>
            </p:cNvPicPr>
            <p:nvPr/>
          </p:nvPicPr>
          <p:blipFill>
            <a:blip r:embed="rId3">
              <a:lum bright="-6000" contrast="6000"/>
            </a:blip>
            <a:srcRect/>
            <a:stretch>
              <a:fillRect/>
            </a:stretch>
          </p:blipFill>
          <p:spPr>
            <a:xfrm>
              <a:off x="1525" y="2147"/>
              <a:ext cx="4910" cy="2993"/>
            </a:xfrm>
            <a:prstGeom prst="rect">
              <a:avLst/>
            </a:prstGeom>
          </p:spPr>
        </p:pic>
        <p:cxnSp>
          <p:nvCxnSpPr>
            <p:cNvPr id="34" name="直接连接符 33"/>
            <p:cNvCxnSpPr/>
            <p:nvPr/>
          </p:nvCxnSpPr>
          <p:spPr>
            <a:xfrm>
              <a:off x="1526" y="5737"/>
              <a:ext cx="16100"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658" y="2240"/>
              <a:ext cx="4885" cy="2972"/>
            </a:xfrm>
            <a:prstGeom prst="rect">
              <a:avLst/>
            </a:prstGeom>
            <a:solidFill>
              <a:srgbClr val="142AA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625" y="6307"/>
              <a:ext cx="4885" cy="2972"/>
            </a:xfrm>
            <a:prstGeom prst="rect">
              <a:avLst/>
            </a:prstGeom>
            <a:solidFill>
              <a:srgbClr val="142AA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675640" y="206375"/>
            <a:ext cx="3460115" cy="398780"/>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人工智能和智慧旅游营销</a:t>
            </a:r>
            <a:endParaRPr lang="zh-CN" altLang="en-US" sz="2000">
              <a:solidFill>
                <a:srgbClr val="142AAE"/>
              </a:solidFill>
              <a:latin typeface="黑体" panose="02010609060101010101" charset="-122"/>
              <a:ea typeface="黑体" panose="0201060906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970655" cy="460375"/>
            <a:chOff x="392" y="324"/>
            <a:chExt cx="6253" cy="725"/>
          </a:xfrm>
        </p:grpSpPr>
        <p:sp>
          <p:nvSpPr>
            <p:cNvPr id="31" name="文本框 30"/>
            <p:cNvSpPr txBox="1"/>
            <p:nvPr/>
          </p:nvSpPr>
          <p:spPr>
            <a:xfrm>
              <a:off x="1196" y="397"/>
              <a:ext cx="5449"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人工智能和智慧旅游管理</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67553" y="1662067"/>
            <a:ext cx="11502693" cy="4751013"/>
            <a:chOff x="1449" y="1623"/>
            <a:chExt cx="15837" cy="8283"/>
          </a:xfrm>
        </p:grpSpPr>
        <p:sp>
          <p:nvSpPr>
            <p:cNvPr id="3" name="文本框 2"/>
            <p:cNvSpPr txBox="1"/>
            <p:nvPr/>
          </p:nvSpPr>
          <p:spPr>
            <a:xfrm>
              <a:off x="4724" y="1892"/>
              <a:ext cx="12556" cy="1832"/>
            </a:xfrm>
            <a:prstGeom prst="rect">
              <a:avLst/>
            </a:prstGeom>
            <a:noFill/>
          </p:spPr>
          <p:txBody>
            <a:bodyPr wrap="square" rtlCol="0">
              <a:spAutoFit/>
            </a:bodyPr>
            <a:lstStyle/>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rPr>
                <a:t>通过旅游大脑的打造，将旅游行业数据实现汇聚、整合、挖掘，并通过人工智能实现对旅游产业实时监测、预测，提升旅游产业运营效率。例如，通过大数据及人工智能技术实现对客流、车流、景区、酒店、餐馆等要素的实时数据监测，并建立旅游产业评价模型，实现客流预测、产业评价等。</a:t>
              </a:r>
              <a:endParaRPr lang="zh-CN" altLang="en-US" sz="1600" dirty="0">
                <a:solidFill>
                  <a:schemeClr val="tx1">
                    <a:lumMod val="75000"/>
                    <a:lumOff val="25000"/>
                  </a:schemeClr>
                </a:solidFill>
                <a:latin typeface="黑体" panose="02010609060101010101" charset="-122"/>
                <a:ea typeface="黑体" panose="02010609060101010101" charset="-122"/>
              </a:endParaRPr>
            </a:p>
          </p:txBody>
        </p:sp>
        <p:sp>
          <p:nvSpPr>
            <p:cNvPr id="5" name="文本框 4"/>
            <p:cNvSpPr txBox="1"/>
            <p:nvPr/>
          </p:nvSpPr>
          <p:spPr>
            <a:xfrm>
              <a:off x="4724" y="4675"/>
              <a:ext cx="12562" cy="1832"/>
            </a:xfrm>
            <a:prstGeom prst="rect">
              <a:avLst/>
            </a:prstGeom>
            <a:noFill/>
          </p:spPr>
          <p:txBody>
            <a:bodyPr wrap="square" rtlCol="0">
              <a:spAutoFit/>
            </a:bodyPr>
            <a:lstStyle/>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rPr>
                <a:t>将人工智能技术应用在旅游舆情领域，对游客口碑及新闻进行全面、全时的智能监测，为旅游景区、旅游目的地提供从舆情监测、画像、诊断、预警、报告五位一体的旅游舆情服务，实现对景区360°舆情诊断。提高景区智慧旅游管理水平。</a:t>
              </a:r>
              <a:endParaRPr lang="zh-CN" altLang="en-US" sz="1600" dirty="0">
                <a:solidFill>
                  <a:schemeClr val="tx1">
                    <a:lumMod val="75000"/>
                    <a:lumOff val="25000"/>
                  </a:schemeClr>
                </a:solidFill>
                <a:latin typeface="黑体" panose="02010609060101010101" charset="-122"/>
                <a:ea typeface="黑体" panose="02010609060101010101" charset="-122"/>
              </a:endParaRPr>
            </a:p>
          </p:txBody>
        </p:sp>
        <p:sp>
          <p:nvSpPr>
            <p:cNvPr id="6" name="文本框 5"/>
            <p:cNvSpPr txBox="1"/>
            <p:nvPr/>
          </p:nvSpPr>
          <p:spPr>
            <a:xfrm>
              <a:off x="4724" y="6958"/>
              <a:ext cx="12555" cy="2948"/>
            </a:xfrm>
            <a:prstGeom prst="rect">
              <a:avLst/>
            </a:prstGeom>
            <a:noFill/>
          </p:spPr>
          <p:txBody>
            <a:bodyPr wrap="square" rtlCol="0">
              <a:spAutoFit/>
            </a:bodyPr>
            <a:lstStyle/>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rPr>
                <a:t>现在国内部分景区基于AR 增强现实技术及人工智能技术，以视频技术引擎为基础对接包括警用地理信息系统、票务系统、电子围栏等在内的平台数据，对接对讲机、人脸识别、车辆识别、无人机、WiFi探针等多方面数据，从而将景区高点视频内的建筑物、停车场、核心景点、人、车、巡逻、警力等细节信息以点、线、面地图图层的方式，自动叠加基于高点视频的“实景地图上”，实现“立体实时可视化”指挥调度。</a:t>
              </a:r>
              <a:endParaRPr lang="en-US" altLang="zh-CN" sz="1600" dirty="0">
                <a:solidFill>
                  <a:schemeClr val="tx1">
                    <a:lumMod val="75000"/>
                    <a:lumOff val="25000"/>
                  </a:schemeClr>
                </a:solidFill>
                <a:latin typeface="黑体" panose="02010609060101010101" charset="-122"/>
                <a:ea typeface="黑体" panose="02010609060101010101" charset="-122"/>
              </a:endParaRPr>
            </a:p>
          </p:txBody>
        </p:sp>
        <p:pic>
          <p:nvPicPr>
            <p:cNvPr id="7" name="图片 6" descr="C:\Users\1\Desktop\微信图片_20220831141508.png微信图片_20220831141508"/>
            <p:cNvPicPr>
              <a:picLocks noChangeAspect="1"/>
            </p:cNvPicPr>
            <p:nvPr/>
          </p:nvPicPr>
          <p:blipFill>
            <a:blip r:embed="rId2"/>
            <a:srcRect/>
            <a:stretch>
              <a:fillRect/>
            </a:stretch>
          </p:blipFill>
          <p:spPr>
            <a:xfrm>
              <a:off x="1449" y="1623"/>
              <a:ext cx="3031" cy="2542"/>
            </a:xfrm>
            <a:prstGeom prst="rect">
              <a:avLst/>
            </a:prstGeom>
          </p:spPr>
        </p:pic>
        <p:pic>
          <p:nvPicPr>
            <p:cNvPr id="8" name="图片 7" descr="C:\Users\1\Desktop\微信图片_20220831141512.png微信图片_20220831141512"/>
            <p:cNvPicPr>
              <a:picLocks noChangeAspect="1"/>
            </p:cNvPicPr>
            <p:nvPr/>
          </p:nvPicPr>
          <p:blipFill>
            <a:blip r:embed="rId3"/>
            <a:srcRect/>
            <a:stretch>
              <a:fillRect/>
            </a:stretch>
          </p:blipFill>
          <p:spPr>
            <a:xfrm>
              <a:off x="1485" y="4415"/>
              <a:ext cx="3030" cy="2495"/>
            </a:xfrm>
            <a:prstGeom prst="rect">
              <a:avLst/>
            </a:prstGeom>
          </p:spPr>
        </p:pic>
        <p:pic>
          <p:nvPicPr>
            <p:cNvPr id="9" name="图片 8" descr="C:\Users\1\Desktop\微信图片_20220831141517.png微信图片_20220831141517"/>
            <p:cNvPicPr>
              <a:picLocks noChangeAspect="1"/>
            </p:cNvPicPr>
            <p:nvPr/>
          </p:nvPicPr>
          <p:blipFill>
            <a:blip r:embed="rId4"/>
            <a:srcRect/>
            <a:stretch>
              <a:fillRect/>
            </a:stretch>
          </p:blipFill>
          <p:spPr>
            <a:xfrm>
              <a:off x="1495" y="7058"/>
              <a:ext cx="3022" cy="2521"/>
            </a:xfrm>
            <a:prstGeom prst="rect">
              <a:avLst/>
            </a:prstGeom>
          </p:spPr>
        </p:pic>
        <p:cxnSp>
          <p:nvCxnSpPr>
            <p:cNvPr id="63" name="直接连接符 62"/>
            <p:cNvCxnSpPr/>
            <p:nvPr/>
          </p:nvCxnSpPr>
          <p:spPr>
            <a:xfrm>
              <a:off x="4715" y="4263"/>
              <a:ext cx="12568" cy="14"/>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701" y="6905"/>
              <a:ext cx="12582" cy="21"/>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77825" y="2181860"/>
            <a:ext cx="2191385" cy="600075"/>
          </a:xfrm>
          <a:prstGeom prst="rect">
            <a:avLst/>
          </a:prstGeom>
          <a:gradFill>
            <a:gsLst>
              <a:gs pos="0">
                <a:srgbClr val="142AAE">
                  <a:alpha val="23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377825" y="2282190"/>
            <a:ext cx="2073910" cy="398780"/>
          </a:xfrm>
          <a:prstGeom prst="rect">
            <a:avLst/>
          </a:prstGeom>
          <a:noFill/>
        </p:spPr>
        <p:txBody>
          <a:bodyPr wrap="square" rtlCol="0">
            <a:spAutoFit/>
          </a:bodyPr>
          <a:lstStyle/>
          <a:p>
            <a:pPr algn="ctr"/>
            <a:r>
              <a:rPr lang="zh-CN" altLang="en-US" sz="2000" b="1" dirty="0">
                <a:solidFill>
                  <a:schemeClr val="bg1"/>
                </a:solidFill>
                <a:latin typeface="黑体" panose="02010609060101010101" charset="-122"/>
                <a:ea typeface="黑体" panose="02010609060101010101" charset="-122"/>
              </a:rPr>
              <a:t>旅游大脑</a:t>
            </a:r>
            <a:endParaRPr lang="zh-CN" altLang="en-US" sz="2000" b="1" dirty="0">
              <a:solidFill>
                <a:schemeClr val="bg1"/>
              </a:solidFill>
              <a:latin typeface="黑体" panose="02010609060101010101" charset="-122"/>
              <a:ea typeface="黑体" panose="02010609060101010101" charset="-122"/>
            </a:endParaRPr>
          </a:p>
        </p:txBody>
      </p:sp>
      <p:sp>
        <p:nvSpPr>
          <p:cNvPr id="13" name="文本框 12"/>
          <p:cNvSpPr txBox="1"/>
          <p:nvPr/>
        </p:nvSpPr>
        <p:spPr>
          <a:xfrm>
            <a:off x="393700" y="858520"/>
            <a:ext cx="11459210" cy="681355"/>
          </a:xfrm>
          <a:prstGeom prst="rect">
            <a:avLst/>
          </a:prstGeom>
          <a:noFill/>
        </p:spPr>
        <p:txBody>
          <a:bodyPr wrap="square" rtlCol="0">
            <a:spAutoFit/>
          </a:bodyPr>
          <a:lstStyle/>
          <a:p>
            <a:pPr indent="457200" algn="l" fontAlgn="auto">
              <a:lnSpc>
                <a:spcPts val="2300"/>
              </a:lnSpc>
            </a:pPr>
            <a:r>
              <a:rPr lang="zh-CN" altLang="en-US" dirty="0">
                <a:solidFill>
                  <a:srgbClr val="142AAE"/>
                </a:solidFill>
                <a:latin typeface="黑体" panose="02010609060101010101" charset="-122"/>
                <a:ea typeface="黑体" panose="02010609060101010101" charset="-122"/>
                <a:sym typeface="+mn-ea"/>
              </a:rPr>
              <a:t>在智慧旅游管理方面，人工智能应用主要集中在</a:t>
            </a:r>
            <a:r>
              <a:rPr lang="zh-CN" altLang="en-US" b="1" dirty="0">
                <a:solidFill>
                  <a:srgbClr val="142AAE"/>
                </a:solidFill>
                <a:latin typeface="黑体" panose="02010609060101010101" charset="-122"/>
                <a:ea typeface="黑体" panose="02010609060101010101" charset="-122"/>
                <a:sym typeface="+mn-ea"/>
              </a:rPr>
              <a:t>旅游产业监管监测</a:t>
            </a:r>
            <a:r>
              <a:rPr lang="zh-CN" altLang="en-US" dirty="0">
                <a:solidFill>
                  <a:srgbClr val="142AAE"/>
                </a:solidFill>
                <a:latin typeface="黑体" panose="02010609060101010101" charset="-122"/>
                <a:ea typeface="黑体" panose="02010609060101010101" charset="-122"/>
                <a:sym typeface="+mn-ea"/>
              </a:rPr>
              <a:t>、</a:t>
            </a:r>
            <a:r>
              <a:rPr lang="zh-CN" altLang="en-US" b="1" dirty="0">
                <a:solidFill>
                  <a:srgbClr val="142AAE"/>
                </a:solidFill>
                <a:latin typeface="黑体" panose="02010609060101010101" charset="-122"/>
                <a:ea typeface="黑体" panose="02010609060101010101" charset="-122"/>
                <a:sym typeface="+mn-ea"/>
              </a:rPr>
              <a:t>景区内部管理提</a:t>
            </a:r>
            <a:r>
              <a:rPr lang="zh-CN" altLang="en-US" dirty="0">
                <a:solidFill>
                  <a:srgbClr val="142AAE"/>
                </a:solidFill>
                <a:latin typeface="黑体" panose="02010609060101010101" charset="-122"/>
                <a:ea typeface="黑体" panose="02010609060101010101" charset="-122"/>
                <a:sym typeface="+mn-ea"/>
              </a:rPr>
              <a:t>升方面，通过人工智能提升</a:t>
            </a:r>
            <a:r>
              <a:rPr lang="zh-CN" altLang="en-US" b="1" dirty="0">
                <a:solidFill>
                  <a:srgbClr val="142AAE"/>
                </a:solidFill>
                <a:latin typeface="黑体" panose="02010609060101010101" charset="-122"/>
                <a:ea typeface="黑体" panose="02010609060101010101" charset="-122"/>
                <a:sym typeface="+mn-ea"/>
              </a:rPr>
              <a:t>旅游行业管理人员的决策能力及管理效率</a:t>
            </a:r>
            <a:r>
              <a:rPr lang="zh-CN" altLang="en-US" dirty="0">
                <a:solidFill>
                  <a:srgbClr val="142AAE"/>
                </a:solidFill>
                <a:latin typeface="黑体" panose="02010609060101010101" charset="-122"/>
                <a:ea typeface="黑体" panose="02010609060101010101" charset="-122"/>
                <a:sym typeface="+mn-ea"/>
              </a:rPr>
              <a:t>。</a:t>
            </a:r>
            <a:endParaRPr lang="zh-CN" altLang="en-US" dirty="0">
              <a:solidFill>
                <a:srgbClr val="142AAE"/>
              </a:solidFill>
              <a:latin typeface="黑体" panose="02010609060101010101" charset="-122"/>
              <a:ea typeface="黑体" panose="02010609060101010101" charset="-122"/>
              <a:sym typeface="+mn-ea"/>
            </a:endParaRPr>
          </a:p>
        </p:txBody>
      </p:sp>
      <p:sp>
        <p:nvSpPr>
          <p:cNvPr id="17" name="矩形 16"/>
          <p:cNvSpPr/>
          <p:nvPr/>
        </p:nvSpPr>
        <p:spPr>
          <a:xfrm>
            <a:off x="382270" y="3776980"/>
            <a:ext cx="2191385" cy="600075"/>
          </a:xfrm>
          <a:prstGeom prst="rect">
            <a:avLst/>
          </a:prstGeom>
          <a:gradFill>
            <a:gsLst>
              <a:gs pos="0">
                <a:srgbClr val="142AAE">
                  <a:alpha val="23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77825" y="3867150"/>
            <a:ext cx="2073910" cy="398780"/>
          </a:xfrm>
          <a:prstGeom prst="rect">
            <a:avLst/>
          </a:prstGeom>
          <a:noFill/>
        </p:spPr>
        <p:txBody>
          <a:bodyPr wrap="square" rtlCol="0">
            <a:spAutoFit/>
          </a:bodyPr>
          <a:lstStyle/>
          <a:p>
            <a:pPr algn="ctr"/>
            <a:r>
              <a:rPr lang="zh-CN" altLang="en-US" sz="2000" b="1" dirty="0">
                <a:solidFill>
                  <a:schemeClr val="bg1"/>
                </a:solidFill>
                <a:latin typeface="黑体" panose="02010609060101010101" charset="-122"/>
                <a:ea typeface="黑体" panose="02010609060101010101" charset="-122"/>
              </a:rPr>
              <a:t>旅游舆情监测</a:t>
            </a:r>
            <a:endParaRPr lang="zh-CN" altLang="en-US" sz="2000" b="1" dirty="0">
              <a:solidFill>
                <a:schemeClr val="bg1"/>
              </a:solidFill>
              <a:latin typeface="黑体" panose="02010609060101010101" charset="-122"/>
              <a:ea typeface="黑体" panose="02010609060101010101" charset="-122"/>
            </a:endParaRPr>
          </a:p>
        </p:txBody>
      </p:sp>
      <p:sp>
        <p:nvSpPr>
          <p:cNvPr id="19" name="矩形 18"/>
          <p:cNvSpPr/>
          <p:nvPr/>
        </p:nvSpPr>
        <p:spPr>
          <a:xfrm>
            <a:off x="387350" y="5233670"/>
            <a:ext cx="2191385" cy="600075"/>
          </a:xfrm>
          <a:prstGeom prst="rect">
            <a:avLst/>
          </a:prstGeom>
          <a:gradFill>
            <a:gsLst>
              <a:gs pos="0">
                <a:srgbClr val="142AAE">
                  <a:alpha val="23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384175" y="5334000"/>
            <a:ext cx="2073910" cy="398780"/>
          </a:xfrm>
          <a:prstGeom prst="rect">
            <a:avLst/>
          </a:prstGeom>
          <a:noFill/>
        </p:spPr>
        <p:txBody>
          <a:bodyPr wrap="square" rtlCol="0">
            <a:spAutoFit/>
          </a:bodyPr>
          <a:lstStyle/>
          <a:p>
            <a:pPr algn="ctr"/>
            <a:r>
              <a:rPr lang="zh-CN" altLang="en-US" sz="2000" b="1" dirty="0">
                <a:solidFill>
                  <a:schemeClr val="bg1"/>
                </a:solidFill>
                <a:latin typeface="黑体" panose="02010609060101010101" charset="-122"/>
                <a:ea typeface="黑体" panose="02010609060101010101" charset="-122"/>
              </a:rPr>
              <a:t>景区管理调度</a:t>
            </a:r>
            <a:endParaRPr lang="zh-CN" altLang="en-US" sz="2000" b="1" dirty="0">
              <a:solidFill>
                <a:schemeClr val="bg1"/>
              </a:solidFill>
              <a:latin typeface="黑体" panose="02010609060101010101" charset="-122"/>
              <a:ea typeface="黑体" panose="0201060906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par>
                                <p:cTn id="24" presetID="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2" grpId="0"/>
      <p:bldP spid="13" grpId="0"/>
      <p:bldP spid="17" grpId="0" bldLvl="0" animBg="1"/>
      <p:bldP spid="18" grpId="0"/>
      <p:bldP spid="19" grpId="0" bldLvl="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48590"/>
            <a:ext cx="5824220" cy="460375"/>
            <a:chOff x="392" y="324"/>
            <a:chExt cx="9172" cy="725"/>
          </a:xfrm>
        </p:grpSpPr>
        <p:sp>
          <p:nvSpPr>
            <p:cNvPr id="31" name="文本框 30"/>
            <p:cNvSpPr txBox="1"/>
            <p:nvPr/>
          </p:nvSpPr>
          <p:spPr>
            <a:xfrm>
              <a:off x="1196" y="397"/>
              <a:ext cx="8368" cy="628"/>
            </a:xfrm>
            <a:prstGeom prst="rect">
              <a:avLst/>
            </a:prstGeom>
            <a:noFill/>
          </p:spPr>
          <p:txBody>
            <a:bodyPr wrap="square" rtlCol="0">
              <a:spAutoFit/>
            </a:bodyPr>
            <a:lstStyle/>
            <a:p>
              <a:pPr algn="l"/>
              <a:r>
                <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rPr>
                <a:t>五、移动通信、计算机虚拟技术与智慧旅游</a:t>
              </a:r>
              <a:endPar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169670" y="1459865"/>
            <a:ext cx="10219055" cy="4148455"/>
            <a:chOff x="1861" y="2293"/>
            <a:chExt cx="16093" cy="6533"/>
          </a:xfrm>
        </p:grpSpPr>
        <p:sp>
          <p:nvSpPr>
            <p:cNvPr id="2" name="文本框 1"/>
            <p:cNvSpPr txBox="1"/>
            <p:nvPr/>
          </p:nvSpPr>
          <p:spPr>
            <a:xfrm>
              <a:off x="1861" y="2585"/>
              <a:ext cx="3469" cy="725"/>
            </a:xfrm>
            <a:prstGeom prst="rect">
              <a:avLst/>
            </a:prstGeom>
            <a:noFill/>
          </p:spPr>
          <p:txBody>
            <a:bodyPr wrap="square" rtlCol="0">
              <a:spAutoFit/>
            </a:bodyPr>
            <a:lstStyle/>
            <a:p>
              <a:r>
                <a:rPr lang="zh-CN" altLang="en-US" sz="2400" b="1">
                  <a:solidFill>
                    <a:srgbClr val="142AAE"/>
                  </a:solidFill>
                  <a:latin typeface="黑体" panose="02010609060101010101" charset="-122"/>
                  <a:ea typeface="黑体" panose="02010609060101010101" charset="-122"/>
                </a:rPr>
                <a:t>移动通信技术</a:t>
              </a:r>
              <a:endParaRPr lang="zh-CN" altLang="en-US" sz="2400" b="1">
                <a:solidFill>
                  <a:srgbClr val="142AAE"/>
                </a:solidFill>
                <a:latin typeface="黑体" panose="02010609060101010101" charset="-122"/>
                <a:ea typeface="黑体" panose="02010609060101010101" charset="-122"/>
              </a:endParaRPr>
            </a:p>
          </p:txBody>
        </p:sp>
        <p:pic>
          <p:nvPicPr>
            <p:cNvPr id="5" name="图片 4" descr="/Users/apple/Downloads/5c83e108d5ba9463530706a54f311f3c.jpeg5c83e108d5ba9463530706a54f311f3c"/>
            <p:cNvPicPr>
              <a:picLocks noChangeAspect="1"/>
            </p:cNvPicPr>
            <p:nvPr/>
          </p:nvPicPr>
          <p:blipFill>
            <a:blip r:embed="rId2"/>
            <a:srcRect/>
            <a:stretch>
              <a:fillRect/>
            </a:stretch>
          </p:blipFill>
          <p:spPr>
            <a:xfrm>
              <a:off x="10606" y="2293"/>
              <a:ext cx="7348" cy="4061"/>
            </a:xfrm>
            <a:custGeom>
              <a:avLst/>
              <a:gdLst/>
              <a:ahLst/>
              <a:cxnLst>
                <a:cxn ang="3">
                  <a:pos x="hc" y="t"/>
                </a:cxn>
                <a:cxn ang="cd2">
                  <a:pos x="l" y="vc"/>
                </a:cxn>
                <a:cxn ang="cd4">
                  <a:pos x="hc" y="b"/>
                </a:cxn>
                <a:cxn ang="0">
                  <a:pos x="r" y="vc"/>
                </a:cxn>
              </a:cxnLst>
              <a:rect l="l" t="t" r="r" b="b"/>
              <a:pathLst>
                <a:path w="8536" h="5697">
                  <a:moveTo>
                    <a:pt x="0" y="0"/>
                  </a:moveTo>
                  <a:lnTo>
                    <a:pt x="8536" y="0"/>
                  </a:lnTo>
                  <a:lnTo>
                    <a:pt x="8536" y="5697"/>
                  </a:lnTo>
                  <a:lnTo>
                    <a:pt x="861" y="5697"/>
                  </a:lnTo>
                  <a:lnTo>
                    <a:pt x="861" y="2129"/>
                  </a:lnTo>
                  <a:lnTo>
                    <a:pt x="0" y="2129"/>
                  </a:lnTo>
                  <a:lnTo>
                    <a:pt x="0" y="0"/>
                  </a:lnTo>
                  <a:close/>
                </a:path>
              </a:pathLst>
            </a:custGeom>
          </p:spPr>
        </p:pic>
        <p:cxnSp>
          <p:nvCxnSpPr>
            <p:cNvPr id="63" name="直接连接符 62"/>
            <p:cNvCxnSpPr/>
            <p:nvPr/>
          </p:nvCxnSpPr>
          <p:spPr>
            <a:xfrm>
              <a:off x="1861" y="3310"/>
              <a:ext cx="3380"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861" y="3838"/>
              <a:ext cx="9627" cy="4988"/>
            </a:xfrm>
            <a:prstGeom prst="rect">
              <a:avLst/>
            </a:prstGeom>
            <a:gradFill>
              <a:gsLst>
                <a:gs pos="0">
                  <a:srgbClr val="142AAE">
                    <a:alpha val="23000"/>
                  </a:srgbClr>
                </a:gs>
                <a:gs pos="100000">
                  <a:srgbClr val="142AAE">
                    <a:alpha val="100000"/>
                  </a:srgbClr>
                </a:gs>
              </a:gsLst>
              <a:lin ang="81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861" y="3838"/>
              <a:ext cx="9627" cy="4797"/>
            </a:xfrm>
            <a:prstGeom prst="rect">
              <a:avLst/>
            </a:prstGeom>
            <a:noFill/>
          </p:spPr>
          <p:txBody>
            <a:bodyPr wrap="square" rtlCol="0">
              <a:spAutoFit/>
            </a:bodyPr>
            <a:lstStyle/>
            <a:p>
              <a:pPr algn="just">
                <a:lnSpc>
                  <a:spcPct val="200000"/>
                </a:lnSpc>
                <a:spcBef>
                  <a:spcPts val="0"/>
                </a:spcBef>
                <a:spcAft>
                  <a:spcPts val="0"/>
                </a:spcAft>
              </a:pPr>
              <a:r>
                <a:rPr lang="en-US" altLang="zh-CN" sz="1600">
                  <a:solidFill>
                    <a:schemeClr val="bg1"/>
                  </a:solidFill>
                </a:rPr>
                <a:t>  </a:t>
              </a:r>
              <a:r>
                <a:rPr lang="zh-CN" altLang="en-US" sz="1600">
                  <a:solidFill>
                    <a:schemeClr val="bg1"/>
                  </a:solidFill>
                </a:rPr>
                <a:t>移动通信(m</a:t>
              </a:r>
              <a:r>
                <a:rPr lang="en-US" altLang="zh-CN" sz="1600">
                  <a:solidFill>
                    <a:schemeClr val="bg1"/>
                  </a:solidFill>
                </a:rPr>
                <a:t>ob</a:t>
              </a:r>
              <a:r>
                <a:rPr lang="zh-CN" altLang="en-US" sz="1600">
                  <a:solidFill>
                    <a:schemeClr val="bg1"/>
                  </a:solidFill>
                </a:rPr>
                <a:t>ile commmumicaion)是利用移动终端设备来进行通信实现信息的交流、以共享资源的一种新兴技术。移动通信是无线通信的现代化技术，这种技术是电子计算机与移动互联网发展的重要成果之一。移动通信技术经过第一代、第二代、第三代、第四代技术的发展，目前已进入第五代(5</a:t>
              </a:r>
              <a:r>
                <a:rPr lang="en-US" altLang="zh-CN" sz="1600">
                  <a:solidFill>
                    <a:schemeClr val="bg1"/>
                  </a:solidFill>
                </a:rPr>
                <a:t>G</a:t>
              </a:r>
              <a:r>
                <a:rPr lang="zh-CN" altLang="en-US" sz="1600">
                  <a:solidFill>
                    <a:schemeClr val="bg1"/>
                  </a:solidFill>
                </a:rPr>
                <a:t>移动通信技术），这也是目前改变世界的几种主要技术之一。 </a:t>
              </a:r>
              <a:endParaRPr lang="zh-CN" altLang="en-US" sz="1600">
                <a:solidFill>
                  <a:schemeClr val="bg1"/>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84250" y="1552575"/>
            <a:ext cx="10223500" cy="4295775"/>
            <a:chOff x="1526" y="2445"/>
            <a:chExt cx="16100" cy="6765"/>
          </a:xfrm>
        </p:grpSpPr>
        <p:sp>
          <p:nvSpPr>
            <p:cNvPr id="12" name="文本框 11"/>
            <p:cNvSpPr txBox="1"/>
            <p:nvPr/>
          </p:nvSpPr>
          <p:spPr>
            <a:xfrm>
              <a:off x="7463" y="2928"/>
              <a:ext cx="9993" cy="1452"/>
            </a:xfrm>
            <a:prstGeom prst="rect">
              <a:avLst/>
            </a:prstGeom>
            <a:noFill/>
          </p:spPr>
          <p:txBody>
            <a:bodyPr wrap="square" rtlCol="0">
              <a:spAutoFit/>
            </a:bodyPr>
            <a:lstStyle/>
            <a:p>
              <a:pPr algn="just">
                <a:lnSpc>
                  <a:spcPct val="150000"/>
                </a:lnSpc>
                <a:spcBef>
                  <a:spcPts val="0"/>
                </a:spcBef>
                <a:spcAft>
                  <a:spcPts val="0"/>
                </a:spcAft>
              </a:pPr>
              <a:r>
                <a:rPr lang="en-US">
                  <a:solidFill>
                    <a:schemeClr val="tx1">
                      <a:lumMod val="75000"/>
                      <a:lumOff val="25000"/>
                    </a:schemeClr>
                  </a:solidFill>
                  <a:latin typeface="黑体" panose="02010609060101010101" charset="-122"/>
                  <a:ea typeface="黑体" panose="02010609060101010101" charset="-122"/>
                  <a:cs typeface="黑体" panose="02010609060101010101" charset="-122"/>
                </a:rPr>
                <a:t>  5G</a:t>
              </a:r>
              <a:r>
                <a:rPr>
                  <a:solidFill>
                    <a:schemeClr val="tx1">
                      <a:lumMod val="75000"/>
                      <a:lumOff val="25000"/>
                    </a:schemeClr>
                  </a:solidFill>
                  <a:latin typeface="黑体" panose="02010609060101010101" charset="-122"/>
                  <a:ea typeface="黑体" panose="02010609060101010101" charset="-122"/>
                  <a:cs typeface="黑体" panose="02010609060101010101" charset="-122"/>
                </a:rPr>
                <a:t>的性能目</a:t>
              </a:r>
              <a:r>
                <a:rPr lang="zh-CN">
                  <a:solidFill>
                    <a:schemeClr val="tx1">
                      <a:lumMod val="75000"/>
                      <a:lumOff val="25000"/>
                    </a:schemeClr>
                  </a:solidFill>
                  <a:latin typeface="黑体" panose="02010609060101010101" charset="-122"/>
                  <a:ea typeface="黑体" panose="02010609060101010101" charset="-122"/>
                  <a:cs typeface="黑体" panose="02010609060101010101" charset="-122"/>
                </a:rPr>
                <a:t>标</a:t>
              </a:r>
              <a:r>
                <a:rPr>
                  <a:solidFill>
                    <a:schemeClr val="tx1">
                      <a:lumMod val="75000"/>
                      <a:lumOff val="25000"/>
                    </a:schemeClr>
                  </a:solidFill>
                  <a:latin typeface="黑体" panose="02010609060101010101" charset="-122"/>
                  <a:ea typeface="黑体" panose="02010609060101010101" charset="-122"/>
                  <a:cs typeface="黑体" panose="02010609060101010101" charset="-122"/>
                </a:rPr>
                <a:t>是</a:t>
              </a:r>
              <a:r>
                <a:rPr lang="zh-CN">
                  <a:solidFill>
                    <a:schemeClr val="tx1">
                      <a:lumMod val="75000"/>
                      <a:lumOff val="25000"/>
                    </a:schemeClr>
                  </a:solidFill>
                  <a:latin typeface="黑体" panose="02010609060101010101" charset="-122"/>
                  <a:ea typeface="黑体" panose="02010609060101010101" charset="-122"/>
                  <a:cs typeface="黑体" panose="02010609060101010101" charset="-122"/>
                </a:rPr>
                <a:t>高数据速率、减</a:t>
              </a:r>
              <a:r>
                <a:rPr>
                  <a:solidFill>
                    <a:schemeClr val="tx1">
                      <a:lumMod val="75000"/>
                      <a:lumOff val="25000"/>
                    </a:schemeClr>
                  </a:solidFill>
                  <a:latin typeface="黑体" panose="02010609060101010101" charset="-122"/>
                  <a:ea typeface="黑体" panose="02010609060101010101" charset="-122"/>
                  <a:cs typeface="黑体" panose="02010609060101010101" charset="-122"/>
                </a:rPr>
                <a:t>少延迟、节省能源、降低成本，提高系统容量和大</a:t>
              </a:r>
              <a:r>
                <a:rPr lang="zh-CN">
                  <a:solidFill>
                    <a:schemeClr val="tx1">
                      <a:lumMod val="75000"/>
                      <a:lumOff val="25000"/>
                    </a:schemeClr>
                  </a:solidFill>
                  <a:latin typeface="黑体" panose="02010609060101010101" charset="-122"/>
                  <a:ea typeface="黑体" panose="02010609060101010101" charset="-122"/>
                  <a:cs typeface="黑体" panose="02010609060101010101" charset="-122"/>
                </a:rPr>
                <a:t>规模设备连接。</a:t>
              </a:r>
              <a:endParaRPr>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pic>
          <p:nvPicPr>
            <p:cNvPr id="5" name="图片 4" descr="/Users/apple/Downloads/fe0060aa3f719d029c5129cdf3fe2de3.jpegfe0060aa3f719d029c5129cdf3fe2de3"/>
            <p:cNvPicPr>
              <a:picLocks noChangeAspect="1"/>
            </p:cNvPicPr>
            <p:nvPr/>
          </p:nvPicPr>
          <p:blipFill>
            <a:blip r:embed="rId1">
              <a:lum bright="12000" contrast="6000"/>
            </a:blip>
            <a:srcRect/>
            <a:stretch>
              <a:fillRect/>
            </a:stretch>
          </p:blipFill>
          <p:spPr>
            <a:xfrm>
              <a:off x="12700" y="6462"/>
              <a:ext cx="4886" cy="2748"/>
            </a:xfrm>
            <a:prstGeom prst="rect">
              <a:avLst/>
            </a:prstGeom>
          </p:spPr>
        </p:pic>
        <p:sp>
          <p:nvSpPr>
            <p:cNvPr id="6" name="文本框 5"/>
            <p:cNvSpPr txBox="1"/>
            <p:nvPr/>
          </p:nvSpPr>
          <p:spPr>
            <a:xfrm>
              <a:off x="1550" y="6783"/>
              <a:ext cx="10737" cy="2107"/>
            </a:xfrm>
            <a:prstGeom prst="rect">
              <a:avLst/>
            </a:prstGeom>
            <a:noFill/>
          </p:spPr>
          <p:txBody>
            <a:bodyPr wrap="square" rtlCol="0">
              <a:spAutoFit/>
            </a:bodyPr>
            <a:lstStyle/>
            <a:p>
              <a:pPr algn="just">
                <a:lnSpc>
                  <a:spcPct val="150000"/>
                </a:lnSpc>
                <a:spcBef>
                  <a:spcPts val="0"/>
                </a:spcBef>
                <a:spcAft>
                  <a:spcPts val="0"/>
                </a:spcAft>
              </a:pPr>
              <a:r>
                <a:rPr lang="en-US" altLang="zh-CN">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lang="zh-CN">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5G技术致力于应对未来爆炸性的移动数据流量增长、海量设备连接、不断涌现的各类新业务和应用场景，同时与行业深度融合，满足垂直行业终端互联的多样化需求。</a:t>
              </a:r>
              <a:endParaRPr lang="zh-CN">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pic>
          <p:nvPicPr>
            <p:cNvPr id="7" name="图片 6" descr="/Users/apple/Downloads/18a5dfab08378634592e3de09e0a6114.jpeg18a5dfab08378634592e3de09e0a6114"/>
            <p:cNvPicPr>
              <a:picLocks noChangeAspect="1"/>
            </p:cNvPicPr>
            <p:nvPr/>
          </p:nvPicPr>
          <p:blipFill>
            <a:blip r:embed="rId2">
              <a:lum bright="-6000" contrast="6000"/>
            </a:blip>
            <a:srcRect/>
            <a:stretch>
              <a:fillRect/>
            </a:stretch>
          </p:blipFill>
          <p:spPr>
            <a:xfrm>
              <a:off x="1550" y="2445"/>
              <a:ext cx="4885" cy="2418"/>
            </a:xfrm>
            <a:prstGeom prst="rect">
              <a:avLst/>
            </a:prstGeom>
          </p:spPr>
        </p:pic>
        <p:cxnSp>
          <p:nvCxnSpPr>
            <p:cNvPr id="34" name="直接连接符 33"/>
            <p:cNvCxnSpPr/>
            <p:nvPr/>
          </p:nvCxnSpPr>
          <p:spPr>
            <a:xfrm>
              <a:off x="1526" y="5737"/>
              <a:ext cx="16100"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549" y="2446"/>
              <a:ext cx="4886" cy="2417"/>
            </a:xfrm>
            <a:prstGeom prst="rect">
              <a:avLst/>
            </a:prstGeom>
            <a:solidFill>
              <a:srgbClr val="142AA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699" y="6463"/>
              <a:ext cx="4886" cy="2747"/>
            </a:xfrm>
            <a:prstGeom prst="rect">
              <a:avLst/>
            </a:prstGeom>
            <a:solidFill>
              <a:srgbClr val="142AA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165100" y="148590"/>
            <a:ext cx="5824220" cy="460375"/>
            <a:chOff x="392" y="324"/>
            <a:chExt cx="9172" cy="725"/>
          </a:xfrm>
        </p:grpSpPr>
        <p:sp>
          <p:nvSpPr>
            <p:cNvPr id="31" name="文本框 30"/>
            <p:cNvSpPr txBox="1"/>
            <p:nvPr/>
          </p:nvSpPr>
          <p:spPr>
            <a:xfrm>
              <a:off x="1196" y="397"/>
              <a:ext cx="8368" cy="628"/>
            </a:xfrm>
            <a:prstGeom prst="rect">
              <a:avLst/>
            </a:prstGeom>
            <a:noFill/>
          </p:spPr>
          <p:txBody>
            <a:bodyPr wrap="square" rtlCol="0">
              <a:spAutoFit/>
            </a:bodyPr>
            <a:p>
              <a:pPr algn="l"/>
              <a:r>
                <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rPr>
                <a:t>五、移动通信、计算机虚拟技术与智慧旅游</a:t>
              </a:r>
              <a:endPar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3"/>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675640" y="1478915"/>
            <a:ext cx="10411460" cy="4569460"/>
            <a:chOff x="1106" y="2122"/>
            <a:chExt cx="16396" cy="7196"/>
          </a:xfrm>
        </p:grpSpPr>
        <p:pic>
          <p:nvPicPr>
            <p:cNvPr id="9" name="图片 8" descr="/Users/apple/Downloads/944459affc29ac3efbfb359910fd084c.jpeg944459affc29ac3efbfb359910fd084c"/>
            <p:cNvPicPr>
              <a:picLocks noChangeAspect="1"/>
            </p:cNvPicPr>
            <p:nvPr/>
          </p:nvPicPr>
          <p:blipFill>
            <a:blip r:embed="rId1"/>
            <a:srcRect/>
            <a:stretch>
              <a:fillRect/>
            </a:stretch>
          </p:blipFill>
          <p:spPr>
            <a:xfrm>
              <a:off x="8852" y="2122"/>
              <a:ext cx="6510" cy="3662"/>
            </a:xfrm>
            <a:prstGeom prst="rect">
              <a:avLst/>
            </a:prstGeom>
          </p:spPr>
        </p:pic>
        <p:pic>
          <p:nvPicPr>
            <p:cNvPr id="7" name="图片 6" descr="/Users/apple/Downloads/a9c1abf8a87b974eb68cbcc078b378a4.jpega9c1abf8a87b974eb68cbcc078b378a4"/>
            <p:cNvPicPr>
              <a:picLocks noChangeAspect="1"/>
            </p:cNvPicPr>
            <p:nvPr/>
          </p:nvPicPr>
          <p:blipFill>
            <a:blip r:embed="rId2"/>
            <a:srcRect/>
            <a:stretch>
              <a:fillRect/>
            </a:stretch>
          </p:blipFill>
          <p:spPr>
            <a:xfrm>
              <a:off x="3171" y="5358"/>
              <a:ext cx="6281" cy="3902"/>
            </a:xfrm>
            <a:prstGeom prst="rect">
              <a:avLst/>
            </a:prstGeom>
            <a:noFill/>
            <a:ln w="25400">
              <a:solidFill>
                <a:schemeClr val="bg1"/>
              </a:solidFill>
            </a:ln>
          </p:spPr>
        </p:pic>
        <p:grpSp>
          <p:nvGrpSpPr>
            <p:cNvPr id="14" name="组合 13"/>
            <p:cNvGrpSpPr/>
            <p:nvPr/>
          </p:nvGrpSpPr>
          <p:grpSpPr>
            <a:xfrm>
              <a:off x="4676" y="6563"/>
              <a:ext cx="3270" cy="1201"/>
              <a:chOff x="4861" y="6544"/>
              <a:chExt cx="3270" cy="1201"/>
            </a:xfrm>
          </p:grpSpPr>
          <p:sp>
            <p:nvSpPr>
              <p:cNvPr id="10" name="矩形 9"/>
              <p:cNvSpPr/>
              <p:nvPr/>
            </p:nvSpPr>
            <p:spPr>
              <a:xfrm>
                <a:off x="4861" y="6544"/>
                <a:ext cx="3270" cy="1201"/>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371" y="6831"/>
                <a:ext cx="2251" cy="628"/>
              </a:xfrm>
              <a:prstGeom prst="rect">
                <a:avLst/>
              </a:prstGeom>
              <a:noFill/>
            </p:spPr>
            <p:txBody>
              <a:bodyPr wrap="square" rtlCol="0">
                <a:spAutoFit/>
              </a:bodyPr>
              <a:lstStyle/>
              <a:p>
                <a:pPr algn="ctr"/>
                <a:r>
                  <a:rPr lang="en-US" sz="2000" b="1">
                    <a:solidFill>
                      <a:srgbClr val="142AAE"/>
                    </a:solidFill>
                    <a:latin typeface="黑体" panose="02010609060101010101" charset="-122"/>
                    <a:ea typeface="黑体" panose="02010609060101010101" charset="-122"/>
                    <a:cs typeface="黑体" panose="02010609060101010101" charset="-122"/>
                  </a:rPr>
                  <a:t>VR</a:t>
                </a:r>
                <a:r>
                  <a:rPr lang="zh-CN" altLang="en-US" sz="2000" b="1">
                    <a:solidFill>
                      <a:srgbClr val="142AAE"/>
                    </a:solidFill>
                    <a:latin typeface="黑体" panose="02010609060101010101" charset="-122"/>
                    <a:ea typeface="黑体" panose="02010609060101010101" charset="-122"/>
                    <a:cs typeface="黑体" panose="02010609060101010101" charset="-122"/>
                  </a:rPr>
                  <a:t>技术</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grpSp>
        <p:sp>
          <p:nvSpPr>
            <p:cNvPr id="12" name="文本框 11"/>
            <p:cNvSpPr txBox="1"/>
            <p:nvPr/>
          </p:nvSpPr>
          <p:spPr>
            <a:xfrm>
              <a:off x="9452" y="6093"/>
              <a:ext cx="8050" cy="3225"/>
            </a:xfrm>
            <a:prstGeom prst="rect">
              <a:avLst/>
            </a:prstGeom>
            <a:noFill/>
          </p:spPr>
          <p:txBody>
            <a:bodyPr wrap="square" rtlCol="0">
              <a:spAutoFit/>
            </a:bodyPr>
            <a:lstStyle/>
            <a:p>
              <a:pPr algn="just">
                <a:lnSpc>
                  <a:spcPct val="130000"/>
                </a:lnSpc>
                <a:spcBef>
                  <a:spcPts val="0"/>
                </a:spcBef>
                <a:spcAft>
                  <a:spcPts val="0"/>
                </a:spcAft>
              </a:pPr>
              <a:r>
                <a:rPr lang="en-US" altLang="zh-CN" sz="14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lang="zh-CN" sz="14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虚拟现实( virtual reality, VR)，简称VR技术。虚拟现实技术是集计算机技术、传感器技术、人类心理 学及生理学于一体的综合技术，其通过利用计算机仿真系统模拟外界环境，主要模拟对象有环境、技能、传感设备和感知等，为用户提供多信息、三维动态、交互式的仿真体验。</a:t>
              </a:r>
              <a:endParaRPr lang="zh-CN" sz="14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a:p>
              <a:pPr algn="just">
                <a:lnSpc>
                  <a:spcPct val="130000"/>
                </a:lnSpc>
                <a:spcBef>
                  <a:spcPts val="0"/>
                </a:spcBef>
                <a:spcAft>
                  <a:spcPts val="0"/>
                </a:spcAft>
              </a:pPr>
              <a:r>
                <a:rPr lang="zh-CN" sz="14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虚拟现实主要有3个特点:沉浸感(immersive)、交互性(interactive)、想象性(imagination)。</a:t>
              </a:r>
              <a:endParaRPr lang="zh-CN" sz="14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nvGrpSpPr>
            <p:cNvPr id="13" name="组合 12"/>
            <p:cNvGrpSpPr/>
            <p:nvPr/>
          </p:nvGrpSpPr>
          <p:grpSpPr>
            <a:xfrm>
              <a:off x="10361" y="3352"/>
              <a:ext cx="3270" cy="1201"/>
              <a:chOff x="9738" y="2938"/>
              <a:chExt cx="3270" cy="1201"/>
            </a:xfrm>
          </p:grpSpPr>
          <p:sp>
            <p:nvSpPr>
              <p:cNvPr id="11" name="矩形 10"/>
              <p:cNvSpPr/>
              <p:nvPr/>
            </p:nvSpPr>
            <p:spPr>
              <a:xfrm>
                <a:off x="9738" y="2938"/>
                <a:ext cx="3270" cy="1201"/>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247" y="3224"/>
                <a:ext cx="2252" cy="628"/>
              </a:xfrm>
              <a:prstGeom prst="rect">
                <a:avLst/>
              </a:prstGeom>
              <a:noFill/>
            </p:spPr>
            <p:txBody>
              <a:bodyPr wrap="square" rtlCol="0">
                <a:spAutoFit/>
              </a:bodyPr>
              <a:lstStyle/>
              <a:p>
                <a:pPr algn="ctr"/>
                <a:r>
                  <a:rPr lang="en-US" sz="2000" b="1">
                    <a:solidFill>
                      <a:srgbClr val="142AAE"/>
                    </a:solidFill>
                    <a:latin typeface="黑体" panose="02010609060101010101" charset="-122"/>
                    <a:ea typeface="黑体" panose="02010609060101010101" charset="-122"/>
                    <a:cs typeface="黑体" panose="02010609060101010101" charset="-122"/>
                  </a:rPr>
                  <a:t>AR</a:t>
                </a:r>
                <a:r>
                  <a:rPr lang="zh-CN" altLang="en-US" sz="2000" b="1">
                    <a:solidFill>
                      <a:srgbClr val="142AAE"/>
                    </a:solidFill>
                    <a:latin typeface="黑体" panose="02010609060101010101" charset="-122"/>
                    <a:ea typeface="黑体" panose="02010609060101010101" charset="-122"/>
                    <a:cs typeface="黑体" panose="02010609060101010101" charset="-122"/>
                  </a:rPr>
                  <a:t>技术</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grpSp>
        <p:sp>
          <p:nvSpPr>
            <p:cNvPr id="6" name="文本框 5"/>
            <p:cNvSpPr txBox="1"/>
            <p:nvPr/>
          </p:nvSpPr>
          <p:spPr>
            <a:xfrm>
              <a:off x="1106" y="2132"/>
              <a:ext cx="7613" cy="3225"/>
            </a:xfrm>
            <a:prstGeom prst="rect">
              <a:avLst/>
            </a:prstGeom>
            <a:noFill/>
          </p:spPr>
          <p:txBody>
            <a:bodyPr wrap="square" rtlCol="0">
              <a:spAutoFit/>
            </a:bodyPr>
            <a:lstStyle/>
            <a:p>
              <a:pPr algn="just">
                <a:lnSpc>
                  <a:spcPct val="130000"/>
                </a:lnSpc>
                <a:spcBef>
                  <a:spcPts val="0"/>
                </a:spcBef>
                <a:spcAft>
                  <a:spcPts val="0"/>
                </a:spcAft>
              </a:pPr>
              <a:r>
                <a:rPr lang="en-US" sz="140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sz="1400">
                  <a:solidFill>
                    <a:schemeClr val="tx1">
                      <a:lumMod val="75000"/>
                      <a:lumOff val="25000"/>
                    </a:schemeClr>
                  </a:solidFill>
                  <a:latin typeface="黑体" panose="02010609060101010101" charset="-122"/>
                  <a:ea typeface="黑体" panose="02010609060101010101" charset="-122"/>
                  <a:cs typeface="黑体" panose="02010609060101010101" charset="-122"/>
                </a:rPr>
                <a:t>AR(augmented reality)技术，即增强现实或扩增实景技术，是将数字信息、三维虚拟模型精确地叠加显示到真实场景的创新人机交互技术，将真实世界信息和虚拟世界信息“无缝"集成的新技术，是把原本在现实世界的一定时空范围内很难体验到的实体信息，通过电脑等科学技术，模拟仿真后再叠加，将虚拟的信息应用到真实世界，被人类感官所感知，从而达到超越现实的感官体验。</a:t>
              </a:r>
              <a:endParaRPr sz="14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sp>
        <p:nvSpPr>
          <p:cNvPr id="26" name="文本框 25"/>
          <p:cNvSpPr txBox="1"/>
          <p:nvPr/>
        </p:nvSpPr>
        <p:spPr>
          <a:xfrm>
            <a:off x="765810" y="836930"/>
            <a:ext cx="3028315" cy="398780"/>
          </a:xfrm>
          <a:prstGeom prst="rect">
            <a:avLst/>
          </a:prstGeom>
          <a:noFill/>
        </p:spPr>
        <p:txBody>
          <a:bodyPr wrap="square" rtlCol="0">
            <a:spAutoFit/>
          </a:bodyPr>
          <a:lstStyle/>
          <a:p>
            <a:r>
              <a:rPr lang="zh-CN" altLang="en-US" sz="2000" b="1" dirty="0">
                <a:solidFill>
                  <a:srgbClr val="142AAE"/>
                </a:solidFill>
                <a:latin typeface="黑体" panose="02010609060101010101" charset="-122"/>
                <a:ea typeface="黑体" panose="02010609060101010101" charset="-122"/>
              </a:rPr>
              <a:t>计算机虚拟现实技术</a:t>
            </a:r>
            <a:endParaRPr lang="zh-CN" altLang="en-US" sz="2000" b="1" dirty="0">
              <a:solidFill>
                <a:srgbClr val="142AAE"/>
              </a:solidFill>
              <a:latin typeface="黑体" panose="02010609060101010101" charset="-122"/>
              <a:ea typeface="黑体" panose="02010609060101010101" charset="-122"/>
            </a:endParaRPr>
          </a:p>
        </p:txBody>
      </p:sp>
      <p:cxnSp>
        <p:nvCxnSpPr>
          <p:cNvPr id="63" name="直接连接符 62"/>
          <p:cNvCxnSpPr/>
          <p:nvPr/>
        </p:nvCxnSpPr>
        <p:spPr>
          <a:xfrm>
            <a:off x="765810" y="1252220"/>
            <a:ext cx="2419350"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65100" y="148590"/>
            <a:ext cx="5824220" cy="460375"/>
            <a:chOff x="392" y="324"/>
            <a:chExt cx="9172" cy="725"/>
          </a:xfrm>
        </p:grpSpPr>
        <p:sp>
          <p:nvSpPr>
            <p:cNvPr id="31" name="文本框 30"/>
            <p:cNvSpPr txBox="1"/>
            <p:nvPr/>
          </p:nvSpPr>
          <p:spPr>
            <a:xfrm>
              <a:off x="1196" y="397"/>
              <a:ext cx="8368" cy="628"/>
            </a:xfrm>
            <a:prstGeom prst="rect">
              <a:avLst/>
            </a:prstGeom>
            <a:noFill/>
          </p:spPr>
          <p:txBody>
            <a:bodyPr wrap="square" rtlCol="0">
              <a:spAutoFit/>
            </a:bodyPr>
            <a:lstStyle/>
            <a:p>
              <a:pPr algn="l"/>
              <a:r>
                <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rPr>
                <a:t>五、移动通信、计算机虚拟技术与智慧旅游</a:t>
              </a:r>
              <a:endPar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3"/>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ppt_x"/>
                                          </p:val>
                                        </p:tav>
                                        <p:tav tm="100000">
                                          <p:val>
                                            <p:strVal val="#ppt_x"/>
                                          </p:val>
                                        </p:tav>
                                      </p:tavLst>
                                    </p:anim>
                                    <p:anim calcmode="lin" valueType="num">
                                      <p:cBhvr additive="base">
                                        <p:cTn id="16" dur="500" fill="hold"/>
                                        <p:tgtEl>
                                          <p:spTgt spid="6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356043" y="1005840"/>
            <a:ext cx="9267825" cy="4852035"/>
            <a:chOff x="2136" y="1401"/>
            <a:chExt cx="14595" cy="7641"/>
          </a:xfrm>
        </p:grpSpPr>
        <p:pic>
          <p:nvPicPr>
            <p:cNvPr id="8" name="图片 7" descr="/Users/apple/Downloads/dcbdcd9b1529f71b7f753ae4c19ee1b8.jpegdcbdcd9b1529f71b7f753ae4c19ee1b8"/>
            <p:cNvPicPr>
              <a:picLocks noChangeAspect="1"/>
            </p:cNvPicPr>
            <p:nvPr/>
          </p:nvPicPr>
          <p:blipFill>
            <a:blip r:embed="rId1"/>
            <a:srcRect/>
            <a:stretch>
              <a:fillRect/>
            </a:stretch>
          </p:blipFill>
          <p:spPr>
            <a:xfrm>
              <a:off x="2136" y="1401"/>
              <a:ext cx="14594" cy="5499"/>
            </a:xfrm>
            <a:prstGeom prst="rect">
              <a:avLst/>
            </a:prstGeom>
          </p:spPr>
        </p:pic>
        <p:sp>
          <p:nvSpPr>
            <p:cNvPr id="11" name="矩形 10"/>
            <p:cNvSpPr/>
            <p:nvPr/>
          </p:nvSpPr>
          <p:spPr>
            <a:xfrm>
              <a:off x="2137" y="1401"/>
              <a:ext cx="14594" cy="5500"/>
            </a:xfrm>
            <a:prstGeom prst="rect">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387" y="7199"/>
              <a:ext cx="14148" cy="1843"/>
            </a:xfrm>
            <a:prstGeom prst="rect">
              <a:avLst/>
            </a:prstGeom>
            <a:noFill/>
          </p:spPr>
          <p:txBody>
            <a:bodyPr wrap="square" rtlCol="0">
              <a:spAutoFit/>
            </a:bodyPr>
            <a:lstStyle/>
            <a:p>
              <a:pPr algn="just">
                <a:lnSpc>
                  <a:spcPct val="130000"/>
                </a:lnSpc>
                <a:spcBef>
                  <a:spcPts val="0"/>
                </a:spcBef>
                <a:spcAft>
                  <a:spcPts val="0"/>
                </a:spcAft>
              </a:pPr>
              <a:r>
                <a:rPr lang="en-US" altLang="zh-CN">
                  <a:solidFill>
                    <a:schemeClr val="tx1">
                      <a:lumMod val="75000"/>
                      <a:lumOff val="25000"/>
                    </a:schemeClr>
                  </a:solidFill>
                  <a:latin typeface="黑体" panose="02010609060101010101" charset="-122"/>
                  <a:ea typeface="黑体" panose="02010609060101010101" charset="-122"/>
                  <a:cs typeface="黑体" panose="02010609060101010101" charset="-122"/>
                </a:rPr>
                <a:t>  5G</a:t>
              </a: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rPr>
                <a:t>为智慧旅游最关键的数据传输奠定了技术基础，有了</a:t>
              </a:r>
              <a:r>
                <a:rPr lang="en-US" altLang="zh-CN">
                  <a:solidFill>
                    <a:schemeClr val="tx1">
                      <a:lumMod val="75000"/>
                      <a:lumOff val="25000"/>
                    </a:schemeClr>
                  </a:solidFill>
                  <a:latin typeface="黑体" panose="02010609060101010101" charset="-122"/>
                  <a:ea typeface="黑体" panose="02010609060101010101" charset="-122"/>
                  <a:cs typeface="黑体" panose="02010609060101010101" charset="-122"/>
                </a:rPr>
                <a:t>5G</a:t>
              </a: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rPr>
                <a:t>技术为依托，</a:t>
              </a:r>
              <a:endPar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30000"/>
                </a:lnSpc>
                <a:spcBef>
                  <a:spcPts val="0"/>
                </a:spcBef>
                <a:spcAft>
                  <a:spcPts val="0"/>
                </a:spcAft>
              </a:pP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rPr>
                <a:t>全域旅游、智慧景区才能长久发展。</a:t>
              </a:r>
              <a:r>
                <a:rPr lang="en-US" altLang="zh-CN">
                  <a:solidFill>
                    <a:schemeClr val="tx1">
                      <a:lumMod val="75000"/>
                      <a:lumOff val="25000"/>
                    </a:schemeClr>
                  </a:solidFill>
                  <a:latin typeface="黑体" panose="02010609060101010101" charset="-122"/>
                  <a:ea typeface="黑体" panose="02010609060101010101" charset="-122"/>
                  <a:cs typeface="黑体" panose="02010609060101010101" charset="-122"/>
                </a:rPr>
                <a:t>5G</a:t>
              </a: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rPr>
                <a:t>技术与</a:t>
              </a:r>
              <a:r>
                <a:rPr lang="en-US" altLang="zh-CN">
                  <a:solidFill>
                    <a:schemeClr val="tx1">
                      <a:lumMod val="75000"/>
                      <a:lumOff val="25000"/>
                    </a:schemeClr>
                  </a:solidFill>
                  <a:latin typeface="黑体" panose="02010609060101010101" charset="-122"/>
                  <a:ea typeface="黑体" panose="02010609060101010101" charset="-122"/>
                  <a:cs typeface="黑体" panose="02010609060101010101" charset="-122"/>
                </a:rPr>
                <a:t>AR</a:t>
              </a: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rPr>
                <a:t>或</a:t>
              </a:r>
              <a:r>
                <a:rPr lang="en-US" altLang="zh-CN">
                  <a:solidFill>
                    <a:schemeClr val="tx1">
                      <a:lumMod val="75000"/>
                      <a:lumOff val="25000"/>
                    </a:schemeClr>
                  </a:solidFill>
                  <a:latin typeface="黑体" panose="02010609060101010101" charset="-122"/>
                  <a:ea typeface="黑体" panose="02010609060101010101" charset="-122"/>
                  <a:cs typeface="黑体" panose="02010609060101010101" charset="-122"/>
                </a:rPr>
                <a:t>VR</a:t>
              </a: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rPr>
                <a:t>技术相结合可以帮助游客更好地选择旅游线路并获得更加全面的旅游体验。（黄海，</a:t>
              </a:r>
              <a:r>
                <a:rPr lang="en-US" altLang="zh-CN">
                  <a:solidFill>
                    <a:schemeClr val="tx1">
                      <a:lumMod val="75000"/>
                      <a:lumOff val="25000"/>
                    </a:schemeClr>
                  </a:solidFill>
                  <a:latin typeface="黑体" panose="02010609060101010101" charset="-122"/>
                  <a:ea typeface="黑体" panose="02010609060101010101" charset="-122"/>
                  <a:cs typeface="黑体" panose="02010609060101010101" charset="-122"/>
                </a:rPr>
                <a:t>2020</a:t>
              </a:r>
              <a:r>
                <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rPr>
                <a:t>）</a:t>
              </a:r>
              <a:endParaRPr lang="zh-CN" altLang="en-US">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4914" y="3401"/>
              <a:ext cx="9407" cy="1501"/>
            </a:xfrm>
            <a:prstGeom prst="rect">
              <a:avLst/>
            </a:prstGeom>
            <a:noFill/>
            <a:effectLst/>
          </p:spPr>
          <p:txBody>
            <a:bodyPr wrap="square" rtlCol="0">
              <a:spAutoFit/>
            </a:bodyPr>
            <a:lstStyle/>
            <a:p>
              <a:pPr algn="ctr"/>
              <a:r>
                <a:rPr lang="zh-CN" altLang="en-US" sz="2800" b="1">
                  <a:solidFill>
                    <a:srgbClr val="142AAE"/>
                  </a:solidFill>
                  <a:latin typeface="黑体" panose="02010609060101010101" charset="-122"/>
                  <a:ea typeface="黑体" panose="02010609060101010101" charset="-122"/>
                  <a:cs typeface="黑体" panose="02010609060101010101" charset="-122"/>
                </a:rPr>
                <a:t>应用于智慧旅游的</a:t>
              </a:r>
              <a:endParaRPr lang="zh-CN" altLang="en-US" sz="2800" b="1">
                <a:solidFill>
                  <a:srgbClr val="142AAE"/>
                </a:solidFill>
                <a:latin typeface="黑体" panose="02010609060101010101" charset="-122"/>
                <a:ea typeface="黑体" panose="02010609060101010101" charset="-122"/>
                <a:cs typeface="黑体" panose="02010609060101010101" charset="-122"/>
              </a:endParaRPr>
            </a:p>
            <a:p>
              <a:pPr algn="ctr"/>
              <a:r>
                <a:rPr lang="zh-CN" altLang="en-US" sz="2800" b="1">
                  <a:solidFill>
                    <a:srgbClr val="142AAE"/>
                  </a:solidFill>
                  <a:latin typeface="黑体" panose="02010609060101010101" charset="-122"/>
                  <a:ea typeface="黑体" panose="02010609060101010101" charset="-122"/>
                  <a:cs typeface="黑体" panose="02010609060101010101" charset="-122"/>
                </a:rPr>
                <a:t>移动通信技术与计算机虚拟现实技术</a:t>
              </a:r>
              <a:endParaRPr lang="zh-CN" altLang="en-US" sz="2800"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3" name="组合 2"/>
          <p:cNvGrpSpPr/>
          <p:nvPr/>
        </p:nvGrpSpPr>
        <p:grpSpPr>
          <a:xfrm>
            <a:off x="165100" y="148590"/>
            <a:ext cx="5824220" cy="460375"/>
            <a:chOff x="392" y="324"/>
            <a:chExt cx="9172" cy="725"/>
          </a:xfrm>
        </p:grpSpPr>
        <p:sp>
          <p:nvSpPr>
            <p:cNvPr id="5" name="文本框 4"/>
            <p:cNvSpPr txBox="1"/>
            <p:nvPr/>
          </p:nvSpPr>
          <p:spPr>
            <a:xfrm>
              <a:off x="1196" y="397"/>
              <a:ext cx="8368" cy="628"/>
            </a:xfrm>
            <a:prstGeom prst="rect">
              <a:avLst/>
            </a:prstGeom>
            <a:noFill/>
          </p:spPr>
          <p:txBody>
            <a:bodyPr wrap="square" rtlCol="0">
              <a:spAutoFit/>
            </a:bodyPr>
            <a:lstStyle/>
            <a:p>
              <a:pPr algn="l"/>
              <a:r>
                <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rPr>
                <a:t>五、移动通信、计算机虚拟技术与智慧旅游</a:t>
              </a:r>
              <a:endPar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6" name="图片 5"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65100" y="1624330"/>
            <a:ext cx="11905615" cy="3992443"/>
            <a:chOff x="694" y="2307"/>
            <a:chExt cx="18306" cy="5923"/>
          </a:xfrm>
        </p:grpSpPr>
        <p:pic>
          <p:nvPicPr>
            <p:cNvPr id="10" name="图片 9" descr="/Users/apple/Downloads/dd3444e4d18346bcc1813568f3982591.jpegdd3444e4d18346bcc1813568f3982591"/>
            <p:cNvPicPr>
              <a:picLocks noChangeAspect="1"/>
            </p:cNvPicPr>
            <p:nvPr/>
          </p:nvPicPr>
          <p:blipFill>
            <a:blip r:embed="rId1">
              <a:lum bright="6000"/>
            </a:blip>
            <a:srcRect/>
            <a:stretch>
              <a:fillRect/>
            </a:stretch>
          </p:blipFill>
          <p:spPr>
            <a:xfrm>
              <a:off x="5817" y="3764"/>
              <a:ext cx="6986" cy="3272"/>
            </a:xfrm>
            <a:custGeom>
              <a:avLst/>
              <a:gdLst/>
              <a:ahLst/>
              <a:cxnLst>
                <a:cxn ang="3">
                  <a:pos x="hc" y="t"/>
                </a:cxn>
                <a:cxn ang="cd2">
                  <a:pos x="l" y="vc"/>
                </a:cxn>
                <a:cxn ang="cd4">
                  <a:pos x="hc" y="b"/>
                </a:cxn>
                <a:cxn ang="0">
                  <a:pos x="r" y="vc"/>
                </a:cxn>
              </a:cxnLst>
              <a:rect l="l" t="t" r="r" b="b"/>
              <a:pathLst>
                <a:path w="4466" h="6728">
                  <a:moveTo>
                    <a:pt x="4466" y="4375"/>
                  </a:moveTo>
                  <a:lnTo>
                    <a:pt x="4466" y="6728"/>
                  </a:lnTo>
                  <a:lnTo>
                    <a:pt x="2194" y="6728"/>
                  </a:lnTo>
                  <a:lnTo>
                    <a:pt x="4466" y="4375"/>
                  </a:lnTo>
                  <a:close/>
                  <a:moveTo>
                    <a:pt x="4466" y="2079"/>
                  </a:moveTo>
                  <a:lnTo>
                    <a:pt x="4466" y="4253"/>
                  </a:lnTo>
                  <a:lnTo>
                    <a:pt x="2076" y="6728"/>
                  </a:lnTo>
                  <a:lnTo>
                    <a:pt x="0" y="6728"/>
                  </a:lnTo>
                  <a:lnTo>
                    <a:pt x="0" y="6703"/>
                  </a:lnTo>
                  <a:lnTo>
                    <a:pt x="4466" y="2079"/>
                  </a:lnTo>
                  <a:close/>
                  <a:moveTo>
                    <a:pt x="4466" y="61"/>
                  </a:moveTo>
                  <a:lnTo>
                    <a:pt x="4466" y="1956"/>
                  </a:lnTo>
                  <a:lnTo>
                    <a:pt x="0" y="6581"/>
                  </a:lnTo>
                  <a:lnTo>
                    <a:pt x="0" y="4686"/>
                  </a:lnTo>
                  <a:lnTo>
                    <a:pt x="4466" y="61"/>
                  </a:lnTo>
                  <a:close/>
                  <a:moveTo>
                    <a:pt x="2267" y="0"/>
                  </a:moveTo>
                  <a:lnTo>
                    <a:pt x="4407" y="0"/>
                  </a:lnTo>
                  <a:lnTo>
                    <a:pt x="0" y="4564"/>
                  </a:lnTo>
                  <a:lnTo>
                    <a:pt x="0" y="2348"/>
                  </a:lnTo>
                  <a:lnTo>
                    <a:pt x="2267" y="0"/>
                  </a:lnTo>
                  <a:close/>
                  <a:moveTo>
                    <a:pt x="0" y="0"/>
                  </a:moveTo>
                  <a:lnTo>
                    <a:pt x="2149" y="0"/>
                  </a:lnTo>
                  <a:lnTo>
                    <a:pt x="0" y="2225"/>
                  </a:lnTo>
                  <a:lnTo>
                    <a:pt x="0" y="0"/>
                  </a:lnTo>
                  <a:close/>
                </a:path>
              </a:pathLst>
            </a:custGeom>
          </p:spPr>
        </p:pic>
        <p:grpSp>
          <p:nvGrpSpPr>
            <p:cNvPr id="33" name="组合 32"/>
            <p:cNvGrpSpPr/>
            <p:nvPr/>
          </p:nvGrpSpPr>
          <p:grpSpPr>
            <a:xfrm>
              <a:off x="8064" y="4553"/>
              <a:ext cx="2492" cy="1073"/>
              <a:chOff x="8338" y="4302"/>
              <a:chExt cx="2492" cy="1073"/>
            </a:xfrm>
          </p:grpSpPr>
          <p:sp>
            <p:nvSpPr>
              <p:cNvPr id="19" name="矩形 18"/>
              <p:cNvSpPr/>
              <p:nvPr/>
            </p:nvSpPr>
            <p:spPr>
              <a:xfrm>
                <a:off x="8338" y="4302"/>
                <a:ext cx="2455" cy="1073"/>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8338" y="4569"/>
                <a:ext cx="2492" cy="592"/>
              </a:xfrm>
              <a:prstGeom prst="rect">
                <a:avLst/>
              </a:prstGeom>
              <a:noFill/>
            </p:spPr>
            <p:txBody>
              <a:bodyPr wrap="square" rtlCol="0">
                <a:spAutoFit/>
              </a:bodyPr>
              <a:lstStyle/>
              <a:p>
                <a:pPr algn="ctr"/>
                <a:r>
                  <a:rPr lang="en-US" sz="2000" b="1">
                    <a:solidFill>
                      <a:srgbClr val="142AAE"/>
                    </a:solidFill>
                    <a:latin typeface="黑体" panose="02010609060101010101" charset="-122"/>
                    <a:ea typeface="黑体" panose="02010609060101010101" charset="-122"/>
                    <a:cs typeface="黑体" panose="02010609060101010101" charset="-122"/>
                  </a:rPr>
                  <a:t>AR</a:t>
                </a:r>
                <a:r>
                  <a:rPr lang="zh-CN" altLang="en-US" sz="2000" b="1">
                    <a:solidFill>
                      <a:srgbClr val="142AAE"/>
                    </a:solidFill>
                    <a:latin typeface="黑体" panose="02010609060101010101" charset="-122"/>
                    <a:ea typeface="黑体" panose="02010609060101010101" charset="-122"/>
                    <a:cs typeface="黑体" panose="02010609060101010101" charset="-122"/>
                  </a:rPr>
                  <a:t>智慧导航</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13" name="组合 12"/>
            <p:cNvGrpSpPr/>
            <p:nvPr/>
          </p:nvGrpSpPr>
          <p:grpSpPr>
            <a:xfrm>
              <a:off x="694" y="2374"/>
              <a:ext cx="7983" cy="2983"/>
              <a:chOff x="694" y="2062"/>
              <a:chExt cx="7983" cy="2983"/>
            </a:xfrm>
          </p:grpSpPr>
          <p:grpSp>
            <p:nvGrpSpPr>
              <p:cNvPr id="26" name="组合 25"/>
              <p:cNvGrpSpPr/>
              <p:nvPr/>
            </p:nvGrpSpPr>
            <p:grpSpPr>
              <a:xfrm>
                <a:off x="5601" y="3138"/>
                <a:ext cx="3076" cy="580"/>
                <a:chOff x="5876" y="2540"/>
                <a:chExt cx="3076" cy="580"/>
              </a:xfrm>
            </p:grpSpPr>
            <p:sp>
              <p:nvSpPr>
                <p:cNvPr id="22" name="矩形 21"/>
                <p:cNvSpPr/>
                <p:nvPr/>
              </p:nvSpPr>
              <p:spPr>
                <a:xfrm>
                  <a:off x="5876" y="2540"/>
                  <a:ext cx="2455"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497" y="2540"/>
                  <a:ext cx="2455" cy="546"/>
                </a:xfrm>
                <a:prstGeom prst="rect">
                  <a:avLst/>
                </a:prstGeom>
                <a:noFill/>
                <a:ln>
                  <a:noFill/>
                </a:ln>
              </p:spPr>
              <p:txBody>
                <a:bodyPr wrap="square" rtlCol="0">
                  <a:spAutoFit/>
                </a:bodyPr>
                <a:lstStyle/>
                <a:p>
                  <a:pPr algn="ctr"/>
                  <a:r>
                    <a:rPr lang="en-US" b="1">
                      <a:solidFill>
                        <a:srgbClr val="142AAE"/>
                      </a:solidFill>
                      <a:latin typeface="黑体" panose="02010609060101010101" charset="-122"/>
                      <a:ea typeface="黑体" panose="02010609060101010101" charset="-122"/>
                      <a:cs typeface="黑体" panose="02010609060101010101" charset="-122"/>
                      <a:sym typeface="+mn-ea"/>
                    </a:rPr>
                    <a:t>AR</a:t>
                  </a:r>
                  <a:r>
                    <a:rPr lang="zh-CN" altLang="en-US" b="1">
                      <a:solidFill>
                        <a:srgbClr val="142AAE"/>
                      </a:solidFill>
                      <a:latin typeface="黑体" panose="02010609060101010101" charset="-122"/>
                      <a:ea typeface="黑体" panose="02010609060101010101" charset="-122"/>
                      <a:cs typeface="黑体" panose="02010609060101010101" charset="-122"/>
                      <a:sym typeface="+mn-ea"/>
                    </a:rPr>
                    <a:t>智慧导览</a:t>
                  </a:r>
                  <a:endParaRPr lang="zh-CN" altLang="en-US" b="1">
                    <a:solidFill>
                      <a:srgbClr val="142AAE"/>
                    </a:solidFill>
                    <a:latin typeface="黑体" panose="02010609060101010101" charset="-122"/>
                    <a:ea typeface="黑体" panose="02010609060101010101" charset="-122"/>
                    <a:cs typeface="黑体" panose="02010609060101010101" charset="-122"/>
                    <a:sym typeface="+mn-ea"/>
                  </a:endParaRPr>
                </a:p>
              </p:txBody>
            </p:sp>
          </p:grpSp>
          <p:sp>
            <p:nvSpPr>
              <p:cNvPr id="8" name="文本框 7"/>
              <p:cNvSpPr txBox="1"/>
              <p:nvPr/>
            </p:nvSpPr>
            <p:spPr>
              <a:xfrm>
                <a:off x="694" y="2062"/>
                <a:ext cx="5784" cy="2983"/>
              </a:xfrm>
              <a:prstGeom prst="rect">
                <a:avLst/>
              </a:prstGeom>
              <a:noFill/>
            </p:spPr>
            <p:txBody>
              <a:bodyPr wrap="square" rtlCol="0">
                <a:spAutoFit/>
              </a:bodyPr>
              <a:lstStyle/>
              <a:p>
                <a:pPr algn="just">
                  <a:lnSpc>
                    <a:spcPct val="130000"/>
                  </a:lnSpc>
                  <a:spcBef>
                    <a:spcPts val="0"/>
                  </a:spcBef>
                  <a:spcAft>
                    <a:spcPts val="0"/>
                  </a:spcAft>
                </a:pPr>
                <a:r>
                  <a:rPr 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AR智慧导览是利用AR、LBS等技术在景点导览方面的创新举措，景区可在门票或部分经典景点进行设置，游客到达指定景点，使用微信“扫扫”功能，扫描小程序AR现场场景，就会出现该景点的相关导览介绍。</a:t>
                </a:r>
                <a:endParaRPr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11" name="组合 10"/>
            <p:cNvGrpSpPr/>
            <p:nvPr/>
          </p:nvGrpSpPr>
          <p:grpSpPr>
            <a:xfrm>
              <a:off x="796" y="6196"/>
              <a:ext cx="7724" cy="2034"/>
              <a:chOff x="796" y="6469"/>
              <a:chExt cx="7724" cy="2034"/>
            </a:xfrm>
          </p:grpSpPr>
          <p:grpSp>
            <p:nvGrpSpPr>
              <p:cNvPr id="29" name="组合 28"/>
              <p:cNvGrpSpPr/>
              <p:nvPr/>
            </p:nvGrpSpPr>
            <p:grpSpPr>
              <a:xfrm>
                <a:off x="5601" y="7259"/>
                <a:ext cx="2919" cy="580"/>
                <a:chOff x="5876" y="6661"/>
                <a:chExt cx="2919" cy="580"/>
              </a:xfrm>
            </p:grpSpPr>
            <p:sp>
              <p:nvSpPr>
                <p:cNvPr id="23" name="矩形 22"/>
                <p:cNvSpPr/>
                <p:nvPr/>
              </p:nvSpPr>
              <p:spPr>
                <a:xfrm>
                  <a:off x="5876" y="6661"/>
                  <a:ext cx="2455"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497" y="6661"/>
                  <a:ext cx="2298" cy="546"/>
                </a:xfrm>
                <a:prstGeom prst="rect">
                  <a:avLst/>
                </a:prstGeom>
                <a:noFill/>
              </p:spPr>
              <p:txBody>
                <a:bodyPr wrap="square" rtlCol="0">
                  <a:spAutoFit/>
                </a:bodyPr>
                <a:lstStyle/>
                <a:p>
                  <a:pPr algn="ctr"/>
                  <a:r>
                    <a:rPr lang="en-US" b="1">
                      <a:solidFill>
                        <a:srgbClr val="142AAE"/>
                      </a:solidFill>
                      <a:latin typeface="黑体" panose="02010609060101010101" charset="-122"/>
                      <a:ea typeface="黑体" panose="02010609060101010101" charset="-122"/>
                      <a:cs typeface="黑体" panose="02010609060101010101" charset="-122"/>
                      <a:sym typeface="+mn-ea"/>
                    </a:rPr>
                    <a:t>AR</a:t>
                  </a:r>
                  <a:r>
                    <a:rPr lang="zh-CN" altLang="en-US" b="1">
                      <a:solidFill>
                        <a:srgbClr val="142AAE"/>
                      </a:solidFill>
                      <a:latin typeface="黑体" panose="02010609060101010101" charset="-122"/>
                      <a:ea typeface="黑体" panose="02010609060101010101" charset="-122"/>
                      <a:cs typeface="黑体" panose="02010609060101010101" charset="-122"/>
                      <a:sym typeface="+mn-ea"/>
                    </a:rPr>
                    <a:t>智慧推广</a:t>
                  </a:r>
                  <a:endParaRPr lang="zh-CN" altLang="en-US" b="1">
                    <a:solidFill>
                      <a:srgbClr val="142AAE"/>
                    </a:solidFill>
                    <a:latin typeface="黑体" panose="02010609060101010101" charset="-122"/>
                    <a:ea typeface="黑体" panose="02010609060101010101" charset="-122"/>
                    <a:cs typeface="黑体" panose="02010609060101010101" charset="-122"/>
                    <a:sym typeface="+mn-ea"/>
                  </a:endParaRPr>
                </a:p>
              </p:txBody>
            </p:sp>
          </p:grpSp>
          <p:sp>
            <p:nvSpPr>
              <p:cNvPr id="12" name="文本框 11"/>
              <p:cNvSpPr txBox="1"/>
              <p:nvPr/>
            </p:nvSpPr>
            <p:spPr>
              <a:xfrm>
                <a:off x="796" y="6469"/>
                <a:ext cx="5175" cy="2034"/>
              </a:xfrm>
              <a:prstGeom prst="rect">
                <a:avLst/>
              </a:prstGeom>
              <a:noFill/>
            </p:spPr>
            <p:txBody>
              <a:bodyPr wrap="square" rtlCol="0">
                <a:spAutoFit/>
              </a:bodyPr>
              <a:lstStyle/>
              <a:p>
                <a:pPr algn="just">
                  <a:lnSpc>
                    <a:spcPct val="130000"/>
                  </a:lnSpc>
                  <a:spcBef>
                    <a:spcPts val="0"/>
                  </a:spcBef>
                  <a:spcAft>
                    <a:spcPts val="0"/>
                  </a:spcAft>
                </a:pPr>
                <a:r>
                  <a:rPr lang="en-US"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通过增强现实AR技术，AR让游客景区的品牌推广能够超越平面资料限制，以更生动的表现形式传达品牌信息。</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grpSp>
          <p:nvGrpSpPr>
            <p:cNvPr id="16" name="组合 15"/>
            <p:cNvGrpSpPr/>
            <p:nvPr/>
          </p:nvGrpSpPr>
          <p:grpSpPr>
            <a:xfrm>
              <a:off x="10192" y="6447"/>
              <a:ext cx="8084" cy="1559"/>
              <a:chOff x="10192" y="6721"/>
              <a:chExt cx="8084" cy="1559"/>
            </a:xfrm>
          </p:grpSpPr>
          <p:grpSp>
            <p:nvGrpSpPr>
              <p:cNvPr id="28" name="组合 27"/>
              <p:cNvGrpSpPr/>
              <p:nvPr/>
            </p:nvGrpSpPr>
            <p:grpSpPr>
              <a:xfrm>
                <a:off x="10192" y="7259"/>
                <a:ext cx="2922" cy="580"/>
                <a:chOff x="10467" y="6661"/>
                <a:chExt cx="2922" cy="580"/>
              </a:xfrm>
            </p:grpSpPr>
            <p:sp>
              <p:nvSpPr>
                <p:cNvPr id="25" name="矩形 24"/>
                <p:cNvSpPr/>
                <p:nvPr/>
              </p:nvSpPr>
              <p:spPr>
                <a:xfrm>
                  <a:off x="11260" y="6661"/>
                  <a:ext cx="2129"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0467" y="6661"/>
                  <a:ext cx="2612" cy="546"/>
                </a:xfrm>
                <a:prstGeom prst="rect">
                  <a:avLst/>
                </a:prstGeom>
                <a:noFill/>
              </p:spPr>
              <p:txBody>
                <a:bodyPr wrap="square" rtlCol="0">
                  <a:spAutoFit/>
                </a:bodyPr>
                <a:lstStyle/>
                <a:p>
                  <a:pPr algn="ctr"/>
                  <a:r>
                    <a:rPr lang="en-US" b="1">
                      <a:solidFill>
                        <a:srgbClr val="142AAE"/>
                      </a:solidFill>
                      <a:latin typeface="黑体" panose="02010609060101010101" charset="-122"/>
                      <a:ea typeface="黑体" panose="02010609060101010101" charset="-122"/>
                      <a:cs typeface="黑体" panose="02010609060101010101" charset="-122"/>
                      <a:sym typeface="+mn-ea"/>
                    </a:rPr>
                    <a:t>AR</a:t>
                  </a:r>
                  <a:r>
                    <a:rPr lang="zh-CN" altLang="en-US" b="1">
                      <a:solidFill>
                        <a:srgbClr val="142AAE"/>
                      </a:solidFill>
                      <a:latin typeface="黑体" panose="02010609060101010101" charset="-122"/>
                      <a:ea typeface="黑体" panose="02010609060101010101" charset="-122"/>
                      <a:cs typeface="黑体" panose="02010609060101010101" charset="-122"/>
                      <a:sym typeface="+mn-ea"/>
                    </a:rPr>
                    <a:t>周边纪念品</a:t>
                  </a:r>
                  <a:endParaRPr lang="zh-CN" altLang="en-US" b="1">
                    <a:solidFill>
                      <a:srgbClr val="142AAE"/>
                    </a:solidFill>
                    <a:latin typeface="黑体" panose="02010609060101010101" charset="-122"/>
                    <a:ea typeface="黑体" panose="02010609060101010101" charset="-122"/>
                    <a:cs typeface="黑体" panose="02010609060101010101" charset="-122"/>
                    <a:sym typeface="+mn-ea"/>
                  </a:endParaRPr>
                </a:p>
              </p:txBody>
            </p:sp>
          </p:grpSp>
          <p:sp>
            <p:nvSpPr>
              <p:cNvPr id="2" name="文本框 1"/>
              <p:cNvSpPr txBox="1"/>
              <p:nvPr/>
            </p:nvSpPr>
            <p:spPr>
              <a:xfrm>
                <a:off x="13114" y="6721"/>
                <a:ext cx="5162" cy="1559"/>
              </a:xfrm>
              <a:prstGeom prst="rect">
                <a:avLst/>
              </a:prstGeom>
              <a:noFill/>
            </p:spPr>
            <p:txBody>
              <a:bodyPr wrap="square" rtlCol="0">
                <a:spAutoFit/>
              </a:bodyPr>
              <a:lstStyle/>
              <a:p>
                <a:pPr algn="just">
                  <a:lnSpc>
                    <a:spcPct val="130000"/>
                  </a:lnSpc>
                  <a:spcBef>
                    <a:spcPts val="0"/>
                  </a:spcBef>
                  <a:spcAft>
                    <a:spcPts val="0"/>
                  </a:spcAft>
                </a:pPr>
                <a:r>
                  <a:rPr lang="en-US" alt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通过增强现实AR技术，纪念品能变得更加科技和时尚，通过更有趣的形式连接客户，增强景点记忆。</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grpSp>
          <p:nvGrpSpPr>
            <p:cNvPr id="14" name="组合 13"/>
            <p:cNvGrpSpPr/>
            <p:nvPr/>
          </p:nvGrpSpPr>
          <p:grpSpPr>
            <a:xfrm>
              <a:off x="10505" y="2307"/>
              <a:ext cx="8495" cy="3458"/>
              <a:chOff x="10505" y="1995"/>
              <a:chExt cx="8495" cy="3458"/>
            </a:xfrm>
          </p:grpSpPr>
          <p:grpSp>
            <p:nvGrpSpPr>
              <p:cNvPr id="27" name="组合 26"/>
              <p:cNvGrpSpPr/>
              <p:nvPr/>
            </p:nvGrpSpPr>
            <p:grpSpPr>
              <a:xfrm>
                <a:off x="10505" y="3138"/>
                <a:ext cx="2919" cy="580"/>
                <a:chOff x="10780" y="2540"/>
                <a:chExt cx="2919" cy="580"/>
              </a:xfrm>
            </p:grpSpPr>
            <p:sp>
              <p:nvSpPr>
                <p:cNvPr id="24" name="矩形 23"/>
                <p:cNvSpPr/>
                <p:nvPr/>
              </p:nvSpPr>
              <p:spPr>
                <a:xfrm>
                  <a:off x="11244" y="2540"/>
                  <a:ext cx="2455"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0780" y="2540"/>
                  <a:ext cx="2298" cy="546"/>
                </a:xfrm>
                <a:prstGeom prst="rect">
                  <a:avLst/>
                </a:prstGeom>
                <a:noFill/>
              </p:spPr>
              <p:txBody>
                <a:bodyPr wrap="square" rtlCol="0">
                  <a:spAutoFit/>
                </a:bodyPr>
                <a:lstStyle/>
                <a:p>
                  <a:pPr algn="ctr"/>
                  <a:r>
                    <a:rPr lang="en-US" b="1">
                      <a:solidFill>
                        <a:srgbClr val="142AAE"/>
                      </a:solidFill>
                      <a:latin typeface="黑体" panose="02010609060101010101" charset="-122"/>
                      <a:ea typeface="黑体" panose="02010609060101010101" charset="-122"/>
                      <a:cs typeface="黑体" panose="02010609060101010101" charset="-122"/>
                      <a:sym typeface="+mn-ea"/>
                    </a:rPr>
                    <a:t>AR</a:t>
                  </a:r>
                  <a:r>
                    <a:rPr lang="zh-CN" altLang="en-US" b="1">
                      <a:solidFill>
                        <a:srgbClr val="142AAE"/>
                      </a:solidFill>
                      <a:latin typeface="黑体" panose="02010609060101010101" charset="-122"/>
                      <a:ea typeface="黑体" panose="02010609060101010101" charset="-122"/>
                      <a:cs typeface="黑体" panose="02010609060101010101" charset="-122"/>
                      <a:sym typeface="+mn-ea"/>
                    </a:rPr>
                    <a:t>智慧导游</a:t>
                  </a:r>
                  <a:endParaRPr lang="zh-CN" altLang="en-US" b="1">
                    <a:solidFill>
                      <a:srgbClr val="142AAE"/>
                    </a:solidFill>
                    <a:latin typeface="黑体" panose="02010609060101010101" charset="-122"/>
                    <a:ea typeface="黑体" panose="02010609060101010101" charset="-122"/>
                    <a:cs typeface="黑体" panose="02010609060101010101" charset="-122"/>
                    <a:sym typeface="+mn-ea"/>
                  </a:endParaRPr>
                </a:p>
              </p:txBody>
            </p:sp>
          </p:grpSp>
          <p:sp>
            <p:nvSpPr>
              <p:cNvPr id="3" name="文本框 2"/>
              <p:cNvSpPr txBox="1"/>
              <p:nvPr/>
            </p:nvSpPr>
            <p:spPr>
              <a:xfrm>
                <a:off x="12804" y="1995"/>
                <a:ext cx="6196" cy="3458"/>
              </a:xfrm>
              <a:prstGeom prst="rect">
                <a:avLst/>
              </a:prstGeom>
              <a:noFill/>
            </p:spPr>
            <p:txBody>
              <a:bodyPr wrap="square" rtlCol="0">
                <a:spAutoFit/>
              </a:bodyPr>
              <a:lstStyle/>
              <a:p>
                <a:pPr algn="just">
                  <a:lnSpc>
                    <a:spcPct val="130000"/>
                  </a:lnSpc>
                  <a:spcBef>
                    <a:spcPts val="0"/>
                  </a:spcBef>
                  <a:spcAft>
                    <a:spcPts val="0"/>
                  </a:spcAft>
                </a:pPr>
                <a:r>
                  <a:rPr lang="en-US" alt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AR智慧导游融合了图像智能识别和空间成像技术，增强现实AR能为游客即时提供当前游览信息，AR智慧导游应用虚拟实景技术，通过手机的取景镜对周边环境 境进行取景，可发现身边最好玩的旅游信息，获知景区位置、导游信息，并借助AR视线进行向导，带领游客发现景区，游玩景区。</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grpSp>
      <p:sp>
        <p:nvSpPr>
          <p:cNvPr id="30" name="文本框 29"/>
          <p:cNvSpPr txBox="1"/>
          <p:nvPr/>
        </p:nvSpPr>
        <p:spPr>
          <a:xfrm>
            <a:off x="803275" y="861060"/>
            <a:ext cx="3028315" cy="398780"/>
          </a:xfrm>
          <a:prstGeom prst="rect">
            <a:avLst/>
          </a:prstGeom>
          <a:noFill/>
        </p:spPr>
        <p:txBody>
          <a:bodyPr wrap="square" rtlCol="0">
            <a:spAutoFit/>
          </a:bodyPr>
          <a:lstStyle/>
          <a:p>
            <a:r>
              <a:rPr lang="en-US" altLang="zh-CN" sz="2000" b="1">
                <a:solidFill>
                  <a:srgbClr val="142AAE"/>
                </a:solidFill>
                <a:latin typeface="黑体" panose="02010609060101010101" charset="-122"/>
                <a:ea typeface="黑体" panose="02010609060101010101" charset="-122"/>
              </a:rPr>
              <a:t>5G+AR</a:t>
            </a:r>
            <a:r>
              <a:rPr lang="zh-CN" altLang="en-US" sz="2000" b="1">
                <a:solidFill>
                  <a:srgbClr val="142AAE"/>
                </a:solidFill>
                <a:latin typeface="黑体" panose="02010609060101010101" charset="-122"/>
                <a:ea typeface="黑体" panose="02010609060101010101" charset="-122"/>
              </a:rPr>
              <a:t>技术和智慧旅游</a:t>
            </a:r>
            <a:endParaRPr lang="zh-CN" altLang="en-US" sz="2000" b="1">
              <a:solidFill>
                <a:srgbClr val="142AAE"/>
              </a:solidFill>
              <a:latin typeface="黑体" panose="02010609060101010101" charset="-122"/>
              <a:ea typeface="黑体" panose="02010609060101010101" charset="-122"/>
            </a:endParaRPr>
          </a:p>
        </p:txBody>
      </p:sp>
      <p:cxnSp>
        <p:nvCxnSpPr>
          <p:cNvPr id="63" name="直接连接符 62"/>
          <p:cNvCxnSpPr/>
          <p:nvPr/>
        </p:nvCxnSpPr>
        <p:spPr>
          <a:xfrm>
            <a:off x="803275" y="842645"/>
            <a:ext cx="2726055"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165100" y="148590"/>
            <a:ext cx="5824220" cy="460375"/>
            <a:chOff x="392" y="324"/>
            <a:chExt cx="9172" cy="725"/>
          </a:xfrm>
        </p:grpSpPr>
        <p:sp>
          <p:nvSpPr>
            <p:cNvPr id="34" name="文本框 33"/>
            <p:cNvSpPr txBox="1"/>
            <p:nvPr/>
          </p:nvSpPr>
          <p:spPr>
            <a:xfrm>
              <a:off x="1196" y="397"/>
              <a:ext cx="8368" cy="628"/>
            </a:xfrm>
            <a:prstGeom prst="rect">
              <a:avLst/>
            </a:prstGeom>
            <a:noFill/>
          </p:spPr>
          <p:txBody>
            <a:bodyPr wrap="square" rtlCol="0">
              <a:spAutoFit/>
            </a:bodyPr>
            <a:lstStyle/>
            <a:p>
              <a:pPr algn="l"/>
              <a:r>
                <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rPr>
                <a:t>五、移动通信、计算机虚拟技术与智慧旅游</a:t>
              </a:r>
              <a:endPar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35" name="图片 34"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ppt_x"/>
                                          </p:val>
                                        </p:tav>
                                        <p:tav tm="100000">
                                          <p:val>
                                            <p:strVal val="#ppt_x"/>
                                          </p:val>
                                        </p:tav>
                                      </p:tavLst>
                                    </p:anim>
                                    <p:anim calcmode="lin" valueType="num">
                                      <p:cBhvr additive="base">
                                        <p:cTn id="12" dur="500" fill="hold"/>
                                        <p:tgtEl>
                                          <p:spTgt spid="6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0-#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85495" y="1283970"/>
            <a:ext cx="10645775" cy="4899025"/>
            <a:chOff x="1168" y="1762"/>
            <a:chExt cx="16765" cy="7715"/>
          </a:xfrm>
        </p:grpSpPr>
        <p:sp>
          <p:nvSpPr>
            <p:cNvPr id="8" name="文本框 7"/>
            <p:cNvSpPr txBox="1"/>
            <p:nvPr/>
          </p:nvSpPr>
          <p:spPr>
            <a:xfrm>
              <a:off x="1196" y="6288"/>
              <a:ext cx="5127" cy="2159"/>
            </a:xfrm>
            <a:prstGeom prst="rect">
              <a:avLst/>
            </a:prstGeom>
            <a:noFill/>
          </p:spPr>
          <p:txBody>
            <a:bodyPr wrap="square" rtlCol="0">
              <a:spAutoFit/>
            </a:bodyPr>
            <a:lstStyle/>
            <a:p>
              <a:pPr algn="just">
                <a:lnSpc>
                  <a:spcPct val="130000"/>
                </a:lnSpc>
                <a:spcBef>
                  <a:spcPts val="0"/>
                </a:spcBef>
                <a:spcAft>
                  <a:spcPts val="0"/>
                </a:spcAft>
              </a:pPr>
              <a:r>
                <a:rPr lang="en-US" sz="160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VR技术通过构建交互环境能够为用户提供更为真实的感受，可实现体感识别，且能够为游客提供全景式的景点。</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7097" y="6086"/>
              <a:ext cx="5128" cy="2663"/>
            </a:xfrm>
            <a:prstGeom prst="rect">
              <a:avLst/>
            </a:prstGeom>
            <a:noFill/>
          </p:spPr>
          <p:txBody>
            <a:bodyPr wrap="square" rtlCol="0">
              <a:spAutoFit/>
            </a:bodyPr>
            <a:lstStyle/>
            <a:p>
              <a:pPr algn="just">
                <a:lnSpc>
                  <a:spcPct val="130000"/>
                </a:lnSpc>
                <a:spcBef>
                  <a:spcPts val="0"/>
                </a:spcBef>
                <a:spcAft>
                  <a:spcPts val="0"/>
                </a:spcAft>
              </a:pPr>
              <a:r>
                <a:rPr lang="en-US" sz="160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sz="1600">
                  <a:solidFill>
                    <a:schemeClr val="tx1">
                      <a:lumMod val="75000"/>
                      <a:lumOff val="25000"/>
                    </a:schemeClr>
                  </a:solidFill>
                  <a:latin typeface="黑体" panose="02010609060101010101" charset="-122"/>
                  <a:ea typeface="黑体" panose="02010609060101010101" charset="-122"/>
                  <a:cs typeface="黑体" panose="02010609060101010101" charset="-122"/>
                </a:rPr>
                <a:t>通过虚拟旅游，游客可以跟随虚拟人物进人虚拟景区，享受到唯美、仿真度极高的景区场景，完全体验到沉浸式的交互模式，以及多种嵌人式的旅游相关服务。</a:t>
              </a:r>
              <a:endParaRPr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12805" y="6011"/>
              <a:ext cx="5128" cy="3167"/>
            </a:xfrm>
            <a:prstGeom prst="rect">
              <a:avLst/>
            </a:prstGeom>
            <a:noFill/>
          </p:spPr>
          <p:txBody>
            <a:bodyPr wrap="square" rtlCol="0">
              <a:spAutoFit/>
            </a:bodyPr>
            <a:lstStyle/>
            <a:p>
              <a:pPr algn="just">
                <a:lnSpc>
                  <a:spcPct val="130000"/>
                </a:lnSpc>
                <a:spcBef>
                  <a:spcPts val="0"/>
                </a:spcBef>
                <a:spcAft>
                  <a:spcPts val="0"/>
                </a:spcAft>
              </a:pPr>
              <a:r>
                <a:rPr lang="en-US" alt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虚拟旅游将旅游资源信息化，可以永久保存，支持游客远程游览和欣赏那些易损而价值连城的文化旅游资源，有助于舒缓旅游资源开发对环境造成的破坏。（余汝艺，</a:t>
              </a:r>
              <a:r>
                <a:rPr lang="en-US" alt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2018</a:t>
              </a:r>
              <a:r>
                <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a:t>
              </a:r>
              <a:endParaRPr 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pic>
          <p:nvPicPr>
            <p:cNvPr id="13" name="图片 12" descr="/Users/apple/Downloads/76492d60b4d17698e222bc9775df40c2.jpeg76492d60b4d17698e222bc9775df40c2"/>
            <p:cNvPicPr>
              <a:picLocks noChangeAspect="1"/>
            </p:cNvPicPr>
            <p:nvPr/>
          </p:nvPicPr>
          <p:blipFill>
            <a:blip r:embed="rId1"/>
            <a:srcRect/>
            <a:stretch>
              <a:fillRect/>
            </a:stretch>
          </p:blipFill>
          <p:spPr>
            <a:xfrm>
              <a:off x="1168" y="1762"/>
              <a:ext cx="5127" cy="3422"/>
            </a:xfrm>
            <a:prstGeom prst="rect">
              <a:avLst/>
            </a:prstGeom>
          </p:spPr>
        </p:pic>
        <p:pic>
          <p:nvPicPr>
            <p:cNvPr id="16" name="图片 15" descr="/Users/apple/Downloads/2426c38ae1cf41956f0609d276988fe2.jpeg2426c38ae1cf41956f0609d276988fe2"/>
            <p:cNvPicPr>
              <a:picLocks noChangeAspect="1"/>
            </p:cNvPicPr>
            <p:nvPr/>
          </p:nvPicPr>
          <p:blipFill>
            <a:blip r:embed="rId2"/>
            <a:srcRect/>
            <a:stretch>
              <a:fillRect/>
            </a:stretch>
          </p:blipFill>
          <p:spPr>
            <a:xfrm>
              <a:off x="6985" y="1796"/>
              <a:ext cx="5128" cy="3389"/>
            </a:xfrm>
            <a:prstGeom prst="rect">
              <a:avLst/>
            </a:prstGeom>
          </p:spPr>
        </p:pic>
        <p:pic>
          <p:nvPicPr>
            <p:cNvPr id="17" name="图片 16" descr="/Users/apple/Downloads/1d18fd78b4e82cdce25ea843a448b23b.jpeg1d18fd78b4e82cdce25ea843a448b23b"/>
            <p:cNvPicPr>
              <a:picLocks noChangeAspect="1"/>
            </p:cNvPicPr>
            <p:nvPr/>
          </p:nvPicPr>
          <p:blipFill>
            <a:blip r:embed="rId3"/>
            <a:srcRect/>
            <a:stretch>
              <a:fillRect/>
            </a:stretch>
          </p:blipFill>
          <p:spPr>
            <a:xfrm>
              <a:off x="12801" y="1762"/>
              <a:ext cx="5132" cy="3390"/>
            </a:xfrm>
            <a:prstGeom prst="rect">
              <a:avLst/>
            </a:prstGeom>
          </p:spPr>
        </p:pic>
        <p:cxnSp>
          <p:nvCxnSpPr>
            <p:cNvPr id="34" name="直接连接符 33"/>
            <p:cNvCxnSpPr/>
            <p:nvPr/>
          </p:nvCxnSpPr>
          <p:spPr>
            <a:xfrm flipH="1">
              <a:off x="6630" y="5308"/>
              <a:ext cx="18" cy="4119"/>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12450" y="5358"/>
              <a:ext cx="18" cy="4119"/>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3" name="任意多边形 2"/>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03275" y="732155"/>
            <a:ext cx="3028315" cy="398780"/>
          </a:xfrm>
          <a:prstGeom prst="rect">
            <a:avLst/>
          </a:prstGeom>
          <a:noFill/>
        </p:spPr>
        <p:txBody>
          <a:bodyPr wrap="square" rtlCol="0">
            <a:spAutoFit/>
          </a:bodyPr>
          <a:lstStyle/>
          <a:p>
            <a:r>
              <a:rPr lang="en-US" altLang="zh-CN" sz="2000" b="1">
                <a:solidFill>
                  <a:srgbClr val="142AAE"/>
                </a:solidFill>
                <a:latin typeface="黑体" panose="02010609060101010101" charset="-122"/>
                <a:ea typeface="黑体" panose="02010609060101010101" charset="-122"/>
              </a:rPr>
              <a:t>5G+VR</a:t>
            </a:r>
            <a:r>
              <a:rPr lang="zh-CN" altLang="en-US" sz="2000" b="1">
                <a:solidFill>
                  <a:srgbClr val="142AAE"/>
                </a:solidFill>
                <a:latin typeface="黑体" panose="02010609060101010101" charset="-122"/>
                <a:ea typeface="黑体" panose="02010609060101010101" charset="-122"/>
              </a:rPr>
              <a:t>技术和智慧旅游</a:t>
            </a:r>
            <a:endParaRPr lang="zh-CN" altLang="en-US" sz="2000" b="1">
              <a:solidFill>
                <a:srgbClr val="142AAE"/>
              </a:solidFill>
              <a:latin typeface="黑体" panose="02010609060101010101" charset="-122"/>
              <a:ea typeface="黑体" panose="02010609060101010101" charset="-122"/>
            </a:endParaRPr>
          </a:p>
        </p:txBody>
      </p:sp>
      <p:cxnSp>
        <p:nvCxnSpPr>
          <p:cNvPr id="63" name="直接连接符 62"/>
          <p:cNvCxnSpPr/>
          <p:nvPr/>
        </p:nvCxnSpPr>
        <p:spPr>
          <a:xfrm>
            <a:off x="871220" y="716915"/>
            <a:ext cx="2726055"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65100" y="148590"/>
            <a:ext cx="5824220" cy="460375"/>
            <a:chOff x="392" y="324"/>
            <a:chExt cx="9172" cy="725"/>
          </a:xfrm>
        </p:grpSpPr>
        <p:sp>
          <p:nvSpPr>
            <p:cNvPr id="31" name="文本框 30"/>
            <p:cNvSpPr txBox="1"/>
            <p:nvPr/>
          </p:nvSpPr>
          <p:spPr>
            <a:xfrm>
              <a:off x="1196" y="397"/>
              <a:ext cx="8368" cy="628"/>
            </a:xfrm>
            <a:prstGeom prst="rect">
              <a:avLst/>
            </a:prstGeom>
            <a:noFill/>
          </p:spPr>
          <p:txBody>
            <a:bodyPr wrap="square" rtlCol="0">
              <a:spAutoFit/>
            </a:bodyPr>
            <a:lstStyle/>
            <a:p>
              <a:pPr algn="l"/>
              <a:r>
                <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rPr>
                <a:t>五、移动通信、计算机虚拟技术与智慧旅游</a:t>
              </a:r>
              <a:endPar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4"/>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ppt_x"/>
                                          </p:val>
                                        </p:tav>
                                        <p:tav tm="100000">
                                          <p:val>
                                            <p:strVal val="#ppt_x"/>
                                          </p:val>
                                        </p:tav>
                                      </p:tavLst>
                                    </p:anim>
                                    <p:anim calcmode="lin" valueType="num">
                                      <p:cBhvr additive="base">
                                        <p:cTn id="12" dur="500" fill="hold"/>
                                        <p:tgtEl>
                                          <p:spTgt spid="6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024255" y="1195070"/>
            <a:ext cx="10230485" cy="4758690"/>
            <a:chOff x="1613" y="1908"/>
            <a:chExt cx="16111" cy="7494"/>
          </a:xfrm>
        </p:grpSpPr>
        <p:pic>
          <p:nvPicPr>
            <p:cNvPr id="2" name="图片 1" descr="/Users/apple/Downloads/5eff42c1d465ff70dac4e636c4b657fa.jpeg5eff42c1d465ff70dac4e636c4b657fa"/>
            <p:cNvPicPr>
              <a:picLocks noChangeAspect="1"/>
            </p:cNvPicPr>
            <p:nvPr/>
          </p:nvPicPr>
          <p:blipFill>
            <a:blip r:embed="rId1"/>
            <a:srcRect/>
            <a:stretch>
              <a:fillRect/>
            </a:stretch>
          </p:blipFill>
          <p:spPr>
            <a:xfrm>
              <a:off x="1613" y="2644"/>
              <a:ext cx="6060" cy="3186"/>
            </a:xfrm>
            <a:prstGeom prst="rect">
              <a:avLst/>
            </a:prstGeom>
          </p:spPr>
        </p:pic>
        <p:grpSp>
          <p:nvGrpSpPr>
            <p:cNvPr id="55" name="组合 54"/>
            <p:cNvGrpSpPr/>
            <p:nvPr/>
          </p:nvGrpSpPr>
          <p:grpSpPr>
            <a:xfrm>
              <a:off x="8334" y="1908"/>
              <a:ext cx="8372" cy="894"/>
              <a:chOff x="7832" y="1407"/>
              <a:chExt cx="8372" cy="894"/>
            </a:xfrm>
          </p:grpSpPr>
          <p:sp>
            <p:nvSpPr>
              <p:cNvPr id="8" name="文本框 7"/>
              <p:cNvSpPr txBox="1"/>
              <p:nvPr/>
            </p:nvSpPr>
            <p:spPr>
              <a:xfrm>
                <a:off x="9226" y="1443"/>
                <a:ext cx="6978" cy="774"/>
              </a:xfrm>
              <a:prstGeom prst="rect">
                <a:avLst/>
              </a:prstGeom>
              <a:noFill/>
            </p:spPr>
            <p:txBody>
              <a:bodyPr wrap="square" rtlCol="0">
                <a:spAutoFit/>
              </a:bodyPr>
              <a:lstStyle/>
              <a:p>
                <a:pPr algn="just">
                  <a:lnSpc>
                    <a:spcPct val="130000"/>
                  </a:lnSpc>
                  <a:spcBef>
                    <a:spcPts val="0"/>
                  </a:spcBef>
                  <a:spcAft>
                    <a:spcPts val="0"/>
                  </a:spcAft>
                </a:pPr>
                <a:r>
                  <a:rPr lang="zh-CN" sz="2000">
                    <a:solidFill>
                      <a:schemeClr val="tx1">
                        <a:lumMod val="75000"/>
                        <a:lumOff val="25000"/>
                      </a:schemeClr>
                    </a:solidFill>
                    <a:latin typeface="黑体" panose="02010609060101010101" charset="-122"/>
                    <a:ea typeface="黑体" panose="02010609060101010101" charset="-122"/>
                    <a:cs typeface="黑体" panose="02010609060101010101" charset="-122"/>
                  </a:rPr>
                  <a:t>三维全景漫游</a:t>
                </a:r>
                <a:endParaRPr lang="zh-CN" sz="20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nvGrpSpPr>
              <p:cNvPr id="34" name="组合 13"/>
              <p:cNvGrpSpPr/>
              <p:nvPr/>
            </p:nvGrpSpPr>
            <p:grpSpPr>
              <a:xfrm>
                <a:off x="7832" y="1407"/>
                <a:ext cx="894" cy="894"/>
                <a:chOff x="7359" y="1852"/>
                <a:chExt cx="822" cy="822"/>
              </a:xfrm>
            </p:grpSpPr>
            <p:sp>
              <p:nvSpPr>
                <p:cNvPr id="35" name="椭圆 34"/>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marijuana-plantation_65830"/>
                <p:cNvSpPr>
                  <a:spLocks noChangeAspect="1"/>
                </p:cNvSpPr>
                <p:nvPr/>
              </p:nvSpPr>
              <p:spPr bwMode="auto">
                <a:xfrm>
                  <a:off x="7524" y="1997"/>
                  <a:ext cx="492" cy="532"/>
                </a:xfrm>
                <a:custGeom>
                  <a:avLst/>
                  <a:gdLst>
                    <a:gd name="connsiteX0" fmla="*/ 462513 w 562020"/>
                    <a:gd name="connsiteY0" fmla="*/ 472322 h 607639"/>
                    <a:gd name="connsiteX1" fmla="*/ 415497 w 562020"/>
                    <a:gd name="connsiteY1" fmla="*/ 519269 h 607639"/>
                    <a:gd name="connsiteX2" fmla="*/ 462513 w 562020"/>
                    <a:gd name="connsiteY2" fmla="*/ 566308 h 607639"/>
                    <a:gd name="connsiteX3" fmla="*/ 509622 w 562020"/>
                    <a:gd name="connsiteY3" fmla="*/ 519269 h 607639"/>
                    <a:gd name="connsiteX4" fmla="*/ 462513 w 562020"/>
                    <a:gd name="connsiteY4" fmla="*/ 472322 h 607639"/>
                    <a:gd name="connsiteX5" fmla="*/ 170533 w 562020"/>
                    <a:gd name="connsiteY5" fmla="*/ 395530 h 607639"/>
                    <a:gd name="connsiteX6" fmla="*/ 129415 w 562020"/>
                    <a:gd name="connsiteY6" fmla="*/ 436578 h 607639"/>
                    <a:gd name="connsiteX7" fmla="*/ 170533 w 562020"/>
                    <a:gd name="connsiteY7" fmla="*/ 477625 h 607639"/>
                    <a:gd name="connsiteX8" fmla="*/ 211651 w 562020"/>
                    <a:gd name="connsiteY8" fmla="*/ 436578 h 607639"/>
                    <a:gd name="connsiteX9" fmla="*/ 170533 w 562020"/>
                    <a:gd name="connsiteY9" fmla="*/ 395530 h 607639"/>
                    <a:gd name="connsiteX10" fmla="*/ 170533 w 562020"/>
                    <a:gd name="connsiteY10" fmla="*/ 374914 h 607639"/>
                    <a:gd name="connsiteX11" fmla="*/ 232302 w 562020"/>
                    <a:gd name="connsiteY11" fmla="*/ 436578 h 607639"/>
                    <a:gd name="connsiteX12" fmla="*/ 170533 w 562020"/>
                    <a:gd name="connsiteY12" fmla="*/ 498333 h 607639"/>
                    <a:gd name="connsiteX13" fmla="*/ 108671 w 562020"/>
                    <a:gd name="connsiteY13" fmla="*/ 436578 h 607639"/>
                    <a:gd name="connsiteX14" fmla="*/ 170533 w 562020"/>
                    <a:gd name="connsiteY14" fmla="*/ 374914 h 607639"/>
                    <a:gd name="connsiteX15" fmla="*/ 170550 w 562020"/>
                    <a:gd name="connsiteY15" fmla="*/ 307732 h 607639"/>
                    <a:gd name="connsiteX16" fmla="*/ 41485 w 562020"/>
                    <a:gd name="connsiteY16" fmla="*/ 436606 h 607639"/>
                    <a:gd name="connsiteX17" fmla="*/ 170550 w 562020"/>
                    <a:gd name="connsiteY17" fmla="*/ 565571 h 607639"/>
                    <a:gd name="connsiteX18" fmla="*/ 299615 w 562020"/>
                    <a:gd name="connsiteY18" fmla="*/ 436606 h 607639"/>
                    <a:gd name="connsiteX19" fmla="*/ 170550 w 562020"/>
                    <a:gd name="connsiteY19" fmla="*/ 307732 h 607639"/>
                    <a:gd name="connsiteX20" fmla="*/ 85644 w 562020"/>
                    <a:gd name="connsiteY20" fmla="*/ 236483 h 607639"/>
                    <a:gd name="connsiteX21" fmla="*/ 85644 w 562020"/>
                    <a:gd name="connsiteY21" fmla="*/ 289137 h 607639"/>
                    <a:gd name="connsiteX22" fmla="*/ 170550 w 562020"/>
                    <a:gd name="connsiteY22" fmla="*/ 266400 h 607639"/>
                    <a:gd name="connsiteX23" fmla="*/ 341008 w 562020"/>
                    <a:gd name="connsiteY23" fmla="*/ 436606 h 607639"/>
                    <a:gd name="connsiteX24" fmla="*/ 330590 w 562020"/>
                    <a:gd name="connsiteY24" fmla="*/ 494599 h 607639"/>
                    <a:gd name="connsiteX25" fmla="*/ 377976 w 562020"/>
                    <a:gd name="connsiteY25" fmla="*/ 494599 h 607639"/>
                    <a:gd name="connsiteX26" fmla="*/ 462513 w 562020"/>
                    <a:gd name="connsiteY26" fmla="*/ 430898 h 607639"/>
                    <a:gd name="connsiteX27" fmla="*/ 483809 w 562020"/>
                    <a:gd name="connsiteY27" fmla="*/ 433752 h 607639"/>
                    <a:gd name="connsiteX28" fmla="*/ 493304 w 562020"/>
                    <a:gd name="connsiteY28" fmla="*/ 387818 h 607639"/>
                    <a:gd name="connsiteX29" fmla="*/ 435870 w 562020"/>
                    <a:gd name="connsiteY29" fmla="*/ 387818 h 607639"/>
                    <a:gd name="connsiteX30" fmla="*/ 420383 w 562020"/>
                    <a:gd name="connsiteY30" fmla="*/ 372353 h 607639"/>
                    <a:gd name="connsiteX31" fmla="*/ 435870 w 562020"/>
                    <a:gd name="connsiteY31" fmla="*/ 356796 h 607639"/>
                    <a:gd name="connsiteX32" fmla="*/ 499757 w 562020"/>
                    <a:gd name="connsiteY32" fmla="*/ 356796 h 607639"/>
                    <a:gd name="connsiteX33" fmla="*/ 506119 w 562020"/>
                    <a:gd name="connsiteY33" fmla="*/ 325774 h 607639"/>
                    <a:gd name="connsiteX34" fmla="*/ 415220 w 562020"/>
                    <a:gd name="connsiteY34" fmla="*/ 325774 h 607639"/>
                    <a:gd name="connsiteX35" fmla="*/ 399640 w 562020"/>
                    <a:gd name="connsiteY35" fmla="*/ 310309 h 607639"/>
                    <a:gd name="connsiteX36" fmla="*/ 415220 w 562020"/>
                    <a:gd name="connsiteY36" fmla="*/ 294753 h 607639"/>
                    <a:gd name="connsiteX37" fmla="*/ 512572 w 562020"/>
                    <a:gd name="connsiteY37" fmla="*/ 294753 h 607639"/>
                    <a:gd name="connsiteX38" fmla="*/ 520223 w 562020"/>
                    <a:gd name="connsiteY38" fmla="*/ 257839 h 607639"/>
                    <a:gd name="connsiteX39" fmla="*/ 516628 w 562020"/>
                    <a:gd name="connsiteY39" fmla="*/ 243019 h 607639"/>
                    <a:gd name="connsiteX40" fmla="*/ 502800 w 562020"/>
                    <a:gd name="connsiteY40" fmla="*/ 236483 h 607639"/>
                    <a:gd name="connsiteX41" fmla="*/ 336122 w 562020"/>
                    <a:gd name="connsiteY41" fmla="*/ 236483 h 607639"/>
                    <a:gd name="connsiteX42" fmla="*/ 137452 w 562020"/>
                    <a:gd name="connsiteY42" fmla="*/ 91772 h 607639"/>
                    <a:gd name="connsiteX43" fmla="*/ 126943 w 562020"/>
                    <a:gd name="connsiteY43" fmla="*/ 102266 h 607639"/>
                    <a:gd name="connsiteX44" fmla="*/ 126943 w 562020"/>
                    <a:gd name="connsiteY44" fmla="*/ 153725 h 607639"/>
                    <a:gd name="connsiteX45" fmla="*/ 220052 w 562020"/>
                    <a:gd name="connsiteY45" fmla="*/ 153725 h 607639"/>
                    <a:gd name="connsiteX46" fmla="*/ 206593 w 562020"/>
                    <a:gd name="connsiteY46" fmla="*/ 99688 h 607639"/>
                    <a:gd name="connsiteX47" fmla="*/ 196360 w 562020"/>
                    <a:gd name="connsiteY47" fmla="*/ 91772 h 607639"/>
                    <a:gd name="connsiteX48" fmla="*/ 137452 w 562020"/>
                    <a:gd name="connsiteY48" fmla="*/ 71059 h 607639"/>
                    <a:gd name="connsiteX49" fmla="*/ 196360 w 562020"/>
                    <a:gd name="connsiteY49" fmla="*/ 71059 h 607639"/>
                    <a:gd name="connsiteX50" fmla="*/ 226689 w 562020"/>
                    <a:gd name="connsiteY50" fmla="*/ 94717 h 607639"/>
                    <a:gd name="connsiteX51" fmla="*/ 241992 w 562020"/>
                    <a:gd name="connsiteY51" fmla="*/ 156026 h 607639"/>
                    <a:gd name="connsiteX52" fmla="*/ 227611 w 562020"/>
                    <a:gd name="connsiteY52" fmla="*/ 174437 h 607639"/>
                    <a:gd name="connsiteX53" fmla="*/ 116618 w 562020"/>
                    <a:gd name="connsiteY53" fmla="*/ 174437 h 607639"/>
                    <a:gd name="connsiteX54" fmla="*/ 106201 w 562020"/>
                    <a:gd name="connsiteY54" fmla="*/ 164127 h 607639"/>
                    <a:gd name="connsiteX55" fmla="*/ 106201 w 562020"/>
                    <a:gd name="connsiteY55" fmla="*/ 102266 h 607639"/>
                    <a:gd name="connsiteX56" fmla="*/ 137452 w 562020"/>
                    <a:gd name="connsiteY56" fmla="*/ 71059 h 607639"/>
                    <a:gd name="connsiteX57" fmla="*/ 118463 w 562020"/>
                    <a:gd name="connsiteY57" fmla="*/ 41331 h 607639"/>
                    <a:gd name="connsiteX58" fmla="*/ 85644 w 562020"/>
                    <a:gd name="connsiteY58" fmla="*/ 74103 h 607639"/>
                    <a:gd name="connsiteX59" fmla="*/ 85644 w 562020"/>
                    <a:gd name="connsiteY59" fmla="*/ 195060 h 607639"/>
                    <a:gd name="connsiteX60" fmla="*/ 279518 w 562020"/>
                    <a:gd name="connsiteY60" fmla="*/ 195060 h 607639"/>
                    <a:gd name="connsiteX61" fmla="*/ 237756 w 562020"/>
                    <a:gd name="connsiteY61" fmla="*/ 64160 h 607639"/>
                    <a:gd name="connsiteX62" fmla="*/ 206596 w 562020"/>
                    <a:gd name="connsiteY62" fmla="*/ 41331 h 607639"/>
                    <a:gd name="connsiteX63" fmla="*/ 118463 w 562020"/>
                    <a:gd name="connsiteY63" fmla="*/ 0 h 607639"/>
                    <a:gd name="connsiteX64" fmla="*/ 206596 w 562020"/>
                    <a:gd name="connsiteY64" fmla="*/ 0 h 607639"/>
                    <a:gd name="connsiteX65" fmla="*/ 277213 w 562020"/>
                    <a:gd name="connsiteY65" fmla="*/ 51641 h 607639"/>
                    <a:gd name="connsiteX66" fmla="*/ 322939 w 562020"/>
                    <a:gd name="connsiteY66" fmla="*/ 195060 h 607639"/>
                    <a:gd name="connsiteX67" fmla="*/ 381571 w 562020"/>
                    <a:gd name="connsiteY67" fmla="*/ 195060 h 607639"/>
                    <a:gd name="connsiteX68" fmla="*/ 381571 w 562020"/>
                    <a:gd name="connsiteY68" fmla="*/ 136974 h 607639"/>
                    <a:gd name="connsiteX69" fmla="*/ 478554 w 562020"/>
                    <a:gd name="connsiteY69" fmla="*/ 40043 h 607639"/>
                    <a:gd name="connsiteX70" fmla="*/ 509622 w 562020"/>
                    <a:gd name="connsiteY70" fmla="*/ 71065 h 607639"/>
                    <a:gd name="connsiteX71" fmla="*/ 478554 w 562020"/>
                    <a:gd name="connsiteY71" fmla="*/ 102087 h 607639"/>
                    <a:gd name="connsiteX72" fmla="*/ 443614 w 562020"/>
                    <a:gd name="connsiteY72" fmla="*/ 136974 h 607639"/>
                    <a:gd name="connsiteX73" fmla="*/ 443614 w 562020"/>
                    <a:gd name="connsiteY73" fmla="*/ 195060 h 607639"/>
                    <a:gd name="connsiteX74" fmla="*/ 502800 w 562020"/>
                    <a:gd name="connsiteY74" fmla="*/ 195060 h 607639"/>
                    <a:gd name="connsiteX75" fmla="*/ 548710 w 562020"/>
                    <a:gd name="connsiteY75" fmla="*/ 216876 h 607639"/>
                    <a:gd name="connsiteX76" fmla="*/ 560787 w 562020"/>
                    <a:gd name="connsiteY76" fmla="*/ 266216 h 607639"/>
                    <a:gd name="connsiteX77" fmla="*/ 521791 w 562020"/>
                    <a:gd name="connsiteY77" fmla="*/ 454188 h 607639"/>
                    <a:gd name="connsiteX78" fmla="*/ 551015 w 562020"/>
                    <a:gd name="connsiteY78" fmla="*/ 519269 h 607639"/>
                    <a:gd name="connsiteX79" fmla="*/ 462513 w 562020"/>
                    <a:gd name="connsiteY79" fmla="*/ 607639 h 607639"/>
                    <a:gd name="connsiteX80" fmla="*/ 375763 w 562020"/>
                    <a:gd name="connsiteY80" fmla="*/ 536022 h 607639"/>
                    <a:gd name="connsiteX81" fmla="*/ 308742 w 562020"/>
                    <a:gd name="connsiteY81" fmla="*/ 536022 h 607639"/>
                    <a:gd name="connsiteX82" fmla="*/ 170550 w 562020"/>
                    <a:gd name="connsiteY82" fmla="*/ 606903 h 607639"/>
                    <a:gd name="connsiteX83" fmla="*/ 0 w 562020"/>
                    <a:gd name="connsiteY83" fmla="*/ 436606 h 607639"/>
                    <a:gd name="connsiteX84" fmla="*/ 44251 w 562020"/>
                    <a:gd name="connsiteY84" fmla="*/ 322644 h 607639"/>
                    <a:gd name="connsiteX85" fmla="*/ 44251 w 562020"/>
                    <a:gd name="connsiteY85" fmla="*/ 74103 h 607639"/>
                    <a:gd name="connsiteX86" fmla="*/ 118463 w 562020"/>
                    <a:gd name="connsiteY86" fmla="*/ 0 h 6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62020" h="607639">
                      <a:moveTo>
                        <a:pt x="462513" y="472322"/>
                      </a:moveTo>
                      <a:cubicBezTo>
                        <a:pt x="436516" y="472322"/>
                        <a:pt x="415497" y="493402"/>
                        <a:pt x="415497" y="519269"/>
                      </a:cubicBezTo>
                      <a:cubicBezTo>
                        <a:pt x="415497" y="545228"/>
                        <a:pt x="436516" y="566308"/>
                        <a:pt x="462513" y="566308"/>
                      </a:cubicBezTo>
                      <a:cubicBezTo>
                        <a:pt x="488418" y="566308"/>
                        <a:pt x="509622" y="545228"/>
                        <a:pt x="509622" y="519269"/>
                      </a:cubicBezTo>
                      <a:cubicBezTo>
                        <a:pt x="509622" y="493402"/>
                        <a:pt x="488418" y="472322"/>
                        <a:pt x="462513" y="472322"/>
                      </a:cubicBezTo>
                      <a:close/>
                      <a:moveTo>
                        <a:pt x="170533" y="395530"/>
                      </a:moveTo>
                      <a:cubicBezTo>
                        <a:pt x="147853" y="395530"/>
                        <a:pt x="129415" y="413937"/>
                        <a:pt x="129415" y="436578"/>
                      </a:cubicBezTo>
                      <a:cubicBezTo>
                        <a:pt x="129415" y="459218"/>
                        <a:pt x="147853" y="477625"/>
                        <a:pt x="170533" y="477625"/>
                      </a:cubicBezTo>
                      <a:cubicBezTo>
                        <a:pt x="193212" y="477625"/>
                        <a:pt x="211651" y="459218"/>
                        <a:pt x="211651" y="436578"/>
                      </a:cubicBezTo>
                      <a:cubicBezTo>
                        <a:pt x="211651" y="413937"/>
                        <a:pt x="193212" y="395530"/>
                        <a:pt x="170533" y="395530"/>
                      </a:cubicBezTo>
                      <a:close/>
                      <a:moveTo>
                        <a:pt x="170533" y="374914"/>
                      </a:moveTo>
                      <a:cubicBezTo>
                        <a:pt x="204644" y="374914"/>
                        <a:pt x="232302" y="402617"/>
                        <a:pt x="232302" y="436578"/>
                      </a:cubicBezTo>
                      <a:cubicBezTo>
                        <a:pt x="232302" y="470631"/>
                        <a:pt x="204644" y="498333"/>
                        <a:pt x="170533" y="498333"/>
                      </a:cubicBezTo>
                      <a:cubicBezTo>
                        <a:pt x="136421" y="498333"/>
                        <a:pt x="108671" y="470631"/>
                        <a:pt x="108671" y="436578"/>
                      </a:cubicBezTo>
                      <a:cubicBezTo>
                        <a:pt x="108671" y="402617"/>
                        <a:pt x="136421" y="374914"/>
                        <a:pt x="170533" y="374914"/>
                      </a:cubicBezTo>
                      <a:close/>
                      <a:moveTo>
                        <a:pt x="170550" y="307732"/>
                      </a:moveTo>
                      <a:cubicBezTo>
                        <a:pt x="99380" y="307732"/>
                        <a:pt x="41485" y="365541"/>
                        <a:pt x="41485" y="436606"/>
                      </a:cubicBezTo>
                      <a:cubicBezTo>
                        <a:pt x="41485" y="507670"/>
                        <a:pt x="99380" y="565571"/>
                        <a:pt x="170550" y="565571"/>
                      </a:cubicBezTo>
                      <a:cubicBezTo>
                        <a:pt x="241720" y="565571"/>
                        <a:pt x="299615" y="507670"/>
                        <a:pt x="299615" y="436606"/>
                      </a:cubicBezTo>
                      <a:cubicBezTo>
                        <a:pt x="299615" y="365541"/>
                        <a:pt x="241720" y="307732"/>
                        <a:pt x="170550" y="307732"/>
                      </a:cubicBezTo>
                      <a:close/>
                      <a:moveTo>
                        <a:pt x="85644" y="236483"/>
                      </a:moveTo>
                      <a:lnTo>
                        <a:pt x="85644" y="289137"/>
                      </a:lnTo>
                      <a:cubicBezTo>
                        <a:pt x="110719" y="274777"/>
                        <a:pt x="139574" y="266400"/>
                        <a:pt x="170550" y="266400"/>
                      </a:cubicBezTo>
                      <a:cubicBezTo>
                        <a:pt x="264583" y="266400"/>
                        <a:pt x="341008" y="342712"/>
                        <a:pt x="341008" y="436606"/>
                      </a:cubicBezTo>
                      <a:cubicBezTo>
                        <a:pt x="341008" y="457041"/>
                        <a:pt x="337228" y="476464"/>
                        <a:pt x="330590" y="494599"/>
                      </a:cubicBezTo>
                      <a:lnTo>
                        <a:pt x="377976" y="494599"/>
                      </a:lnTo>
                      <a:cubicBezTo>
                        <a:pt x="388762" y="457962"/>
                        <a:pt x="422319" y="430898"/>
                        <a:pt x="462513" y="430898"/>
                      </a:cubicBezTo>
                      <a:cubicBezTo>
                        <a:pt x="469888" y="430898"/>
                        <a:pt x="476895" y="432095"/>
                        <a:pt x="483809" y="433752"/>
                      </a:cubicBezTo>
                      <a:lnTo>
                        <a:pt x="493304" y="387818"/>
                      </a:lnTo>
                      <a:lnTo>
                        <a:pt x="435870" y="387818"/>
                      </a:lnTo>
                      <a:cubicBezTo>
                        <a:pt x="427297" y="387818"/>
                        <a:pt x="420383" y="380914"/>
                        <a:pt x="420383" y="372353"/>
                      </a:cubicBezTo>
                      <a:cubicBezTo>
                        <a:pt x="420383" y="363792"/>
                        <a:pt x="427297" y="356796"/>
                        <a:pt x="435870" y="356796"/>
                      </a:cubicBezTo>
                      <a:lnTo>
                        <a:pt x="499757" y="356796"/>
                      </a:lnTo>
                      <a:lnTo>
                        <a:pt x="506119" y="325774"/>
                      </a:lnTo>
                      <a:lnTo>
                        <a:pt x="415220" y="325774"/>
                      </a:lnTo>
                      <a:cubicBezTo>
                        <a:pt x="406646" y="325774"/>
                        <a:pt x="399640" y="318870"/>
                        <a:pt x="399640" y="310309"/>
                      </a:cubicBezTo>
                      <a:cubicBezTo>
                        <a:pt x="399640" y="301749"/>
                        <a:pt x="406646" y="294753"/>
                        <a:pt x="415220" y="294753"/>
                      </a:cubicBezTo>
                      <a:lnTo>
                        <a:pt x="512572" y="294753"/>
                      </a:lnTo>
                      <a:lnTo>
                        <a:pt x="520223" y="257839"/>
                      </a:lnTo>
                      <a:cubicBezTo>
                        <a:pt x="521330" y="252592"/>
                        <a:pt x="520039" y="247161"/>
                        <a:pt x="516628" y="243019"/>
                      </a:cubicBezTo>
                      <a:cubicBezTo>
                        <a:pt x="513217" y="238877"/>
                        <a:pt x="508147" y="236483"/>
                        <a:pt x="502800" y="236483"/>
                      </a:cubicBezTo>
                      <a:lnTo>
                        <a:pt x="336122" y="236483"/>
                      </a:lnTo>
                      <a:close/>
                      <a:moveTo>
                        <a:pt x="137452" y="91772"/>
                      </a:moveTo>
                      <a:cubicBezTo>
                        <a:pt x="131645" y="91772"/>
                        <a:pt x="126943" y="96466"/>
                        <a:pt x="126943" y="102266"/>
                      </a:cubicBezTo>
                      <a:lnTo>
                        <a:pt x="126943" y="153725"/>
                      </a:lnTo>
                      <a:lnTo>
                        <a:pt x="220052" y="153725"/>
                      </a:lnTo>
                      <a:lnTo>
                        <a:pt x="206593" y="99688"/>
                      </a:lnTo>
                      <a:cubicBezTo>
                        <a:pt x="205394" y="94994"/>
                        <a:pt x="201154" y="91772"/>
                        <a:pt x="196360" y="91772"/>
                      </a:cubicBezTo>
                      <a:close/>
                      <a:moveTo>
                        <a:pt x="137452" y="71059"/>
                      </a:moveTo>
                      <a:lnTo>
                        <a:pt x="196360" y="71059"/>
                      </a:lnTo>
                      <a:cubicBezTo>
                        <a:pt x="210649" y="71059"/>
                        <a:pt x="223186" y="80725"/>
                        <a:pt x="226689" y="94717"/>
                      </a:cubicBezTo>
                      <a:cubicBezTo>
                        <a:pt x="226689" y="94717"/>
                        <a:pt x="235539" y="130343"/>
                        <a:pt x="241992" y="156026"/>
                      </a:cubicBezTo>
                      <a:cubicBezTo>
                        <a:pt x="244297" y="165416"/>
                        <a:pt x="237199" y="174437"/>
                        <a:pt x="227611" y="174437"/>
                      </a:cubicBezTo>
                      <a:lnTo>
                        <a:pt x="116618" y="174437"/>
                      </a:lnTo>
                      <a:cubicBezTo>
                        <a:pt x="110903" y="174437"/>
                        <a:pt x="106201" y="169834"/>
                        <a:pt x="106201" y="164127"/>
                      </a:cubicBezTo>
                      <a:lnTo>
                        <a:pt x="106201" y="102266"/>
                      </a:lnTo>
                      <a:cubicBezTo>
                        <a:pt x="106201" y="85052"/>
                        <a:pt x="120213" y="71059"/>
                        <a:pt x="137452" y="71059"/>
                      </a:cubicBezTo>
                      <a:close/>
                      <a:moveTo>
                        <a:pt x="118463" y="41331"/>
                      </a:moveTo>
                      <a:cubicBezTo>
                        <a:pt x="100394" y="41331"/>
                        <a:pt x="85644" y="56060"/>
                        <a:pt x="85644" y="74103"/>
                      </a:cubicBezTo>
                      <a:lnTo>
                        <a:pt x="85644" y="195060"/>
                      </a:lnTo>
                      <a:lnTo>
                        <a:pt x="279518" y="195060"/>
                      </a:lnTo>
                      <a:lnTo>
                        <a:pt x="237756" y="64160"/>
                      </a:lnTo>
                      <a:cubicBezTo>
                        <a:pt x="233423" y="50537"/>
                        <a:pt x="220885" y="41331"/>
                        <a:pt x="206596" y="41331"/>
                      </a:cubicBezTo>
                      <a:close/>
                      <a:moveTo>
                        <a:pt x="118463" y="0"/>
                      </a:moveTo>
                      <a:lnTo>
                        <a:pt x="206596" y="0"/>
                      </a:lnTo>
                      <a:cubicBezTo>
                        <a:pt x="239047" y="0"/>
                        <a:pt x="267441" y="20712"/>
                        <a:pt x="277213" y="51641"/>
                      </a:cubicBezTo>
                      <a:lnTo>
                        <a:pt x="322939" y="195060"/>
                      </a:lnTo>
                      <a:lnTo>
                        <a:pt x="381571" y="195060"/>
                      </a:lnTo>
                      <a:lnTo>
                        <a:pt x="381571" y="136974"/>
                      </a:lnTo>
                      <a:cubicBezTo>
                        <a:pt x="381571" y="83492"/>
                        <a:pt x="425084" y="40043"/>
                        <a:pt x="478554" y="40043"/>
                      </a:cubicBezTo>
                      <a:cubicBezTo>
                        <a:pt x="495793" y="40043"/>
                        <a:pt x="509622" y="53943"/>
                        <a:pt x="509622" y="71065"/>
                      </a:cubicBezTo>
                      <a:cubicBezTo>
                        <a:pt x="509622" y="88187"/>
                        <a:pt x="495793" y="102087"/>
                        <a:pt x="478554" y="102087"/>
                      </a:cubicBezTo>
                      <a:cubicBezTo>
                        <a:pt x="459286" y="102087"/>
                        <a:pt x="443614" y="117735"/>
                        <a:pt x="443614" y="136974"/>
                      </a:cubicBezTo>
                      <a:lnTo>
                        <a:pt x="443614" y="195060"/>
                      </a:lnTo>
                      <a:lnTo>
                        <a:pt x="502800" y="195060"/>
                      </a:lnTo>
                      <a:cubicBezTo>
                        <a:pt x="520684" y="195060"/>
                        <a:pt x="537463" y="203068"/>
                        <a:pt x="548710" y="216876"/>
                      </a:cubicBezTo>
                      <a:cubicBezTo>
                        <a:pt x="560049" y="230776"/>
                        <a:pt x="564382" y="248726"/>
                        <a:pt x="560787" y="266216"/>
                      </a:cubicBezTo>
                      <a:lnTo>
                        <a:pt x="521791" y="454188"/>
                      </a:lnTo>
                      <a:cubicBezTo>
                        <a:pt x="539583" y="470389"/>
                        <a:pt x="551015" y="493402"/>
                        <a:pt x="551015" y="519269"/>
                      </a:cubicBezTo>
                      <a:cubicBezTo>
                        <a:pt x="551015" y="567965"/>
                        <a:pt x="511281" y="607639"/>
                        <a:pt x="462513" y="607639"/>
                      </a:cubicBezTo>
                      <a:cubicBezTo>
                        <a:pt x="419461" y="607639"/>
                        <a:pt x="383599" y="576710"/>
                        <a:pt x="375763" y="536022"/>
                      </a:cubicBezTo>
                      <a:lnTo>
                        <a:pt x="308742" y="536022"/>
                      </a:lnTo>
                      <a:cubicBezTo>
                        <a:pt x="277766" y="578827"/>
                        <a:pt x="227431" y="606903"/>
                        <a:pt x="170550" y="606903"/>
                      </a:cubicBezTo>
                      <a:cubicBezTo>
                        <a:pt x="76517" y="606903"/>
                        <a:pt x="0" y="530499"/>
                        <a:pt x="0" y="436606"/>
                      </a:cubicBezTo>
                      <a:cubicBezTo>
                        <a:pt x="0" y="392789"/>
                        <a:pt x="16871" y="352838"/>
                        <a:pt x="44251" y="322644"/>
                      </a:cubicBezTo>
                      <a:lnTo>
                        <a:pt x="44251" y="74103"/>
                      </a:lnTo>
                      <a:cubicBezTo>
                        <a:pt x="44251" y="33231"/>
                        <a:pt x="77531" y="0"/>
                        <a:pt x="118463" y="0"/>
                      </a:cubicBezTo>
                      <a:close/>
                    </a:path>
                  </a:pathLst>
                </a:custGeom>
                <a:solidFill>
                  <a:schemeClr val="bg1"/>
                </a:solidFill>
                <a:ln>
                  <a:noFill/>
                </a:ln>
              </p:spPr>
            </p:sp>
          </p:grpSp>
        </p:grpSp>
        <p:grpSp>
          <p:nvGrpSpPr>
            <p:cNvPr id="56" name="组合 55"/>
            <p:cNvGrpSpPr/>
            <p:nvPr/>
          </p:nvGrpSpPr>
          <p:grpSpPr>
            <a:xfrm>
              <a:off x="8334" y="3228"/>
              <a:ext cx="8372" cy="894"/>
              <a:chOff x="7832" y="2840"/>
              <a:chExt cx="8372" cy="894"/>
            </a:xfrm>
          </p:grpSpPr>
          <p:sp>
            <p:nvSpPr>
              <p:cNvPr id="12" name="文本框 11"/>
              <p:cNvSpPr txBox="1"/>
              <p:nvPr/>
            </p:nvSpPr>
            <p:spPr>
              <a:xfrm>
                <a:off x="9227" y="2932"/>
                <a:ext cx="6977" cy="774"/>
              </a:xfrm>
              <a:prstGeom prst="rect">
                <a:avLst/>
              </a:prstGeom>
              <a:noFill/>
            </p:spPr>
            <p:txBody>
              <a:bodyPr wrap="square" rtlCol="0">
                <a:spAutoFit/>
              </a:bodyPr>
              <a:lstStyle/>
              <a:p>
                <a:pPr algn="just">
                  <a:lnSpc>
                    <a:spcPct val="130000"/>
                  </a:lnSpc>
                  <a:spcBef>
                    <a:spcPts val="0"/>
                  </a:spcBef>
                  <a:spcAft>
                    <a:spcPts val="0"/>
                  </a:spcAft>
                </a:pPr>
                <a:r>
                  <a:rPr lang="zh-CN" sz="20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真实再现虚拟旅游古迹</a:t>
                </a:r>
                <a:endParaRPr lang="zh-CN" sz="20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nvGrpSpPr>
              <p:cNvPr id="37" name="组合 16"/>
              <p:cNvGrpSpPr/>
              <p:nvPr/>
            </p:nvGrpSpPr>
            <p:grpSpPr>
              <a:xfrm>
                <a:off x="7832" y="2840"/>
                <a:ext cx="894" cy="894"/>
                <a:chOff x="7359" y="1852"/>
                <a:chExt cx="822" cy="822"/>
              </a:xfrm>
            </p:grpSpPr>
            <p:sp>
              <p:nvSpPr>
                <p:cNvPr id="38" name="椭圆 37"/>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marijuana-plantation_65830"/>
                <p:cNvSpPr>
                  <a:spLocks noChangeAspect="1"/>
                </p:cNvSpPr>
                <p:nvPr/>
              </p:nvSpPr>
              <p:spPr bwMode="auto">
                <a:xfrm>
                  <a:off x="7504" y="2036"/>
                  <a:ext cx="532" cy="453"/>
                </a:xfrm>
                <a:custGeom>
                  <a:avLst/>
                  <a:gdLst>
                    <a:gd name="connsiteX0" fmla="*/ 160444 w 608909"/>
                    <a:gd name="connsiteY0" fmla="*/ 396815 h 518797"/>
                    <a:gd name="connsiteX1" fmla="*/ 128783 w 608909"/>
                    <a:gd name="connsiteY1" fmla="*/ 424900 h 518797"/>
                    <a:gd name="connsiteX2" fmla="*/ 114020 w 608909"/>
                    <a:gd name="connsiteY2" fmla="*/ 431296 h 518797"/>
                    <a:gd name="connsiteX3" fmla="*/ 107149 w 608909"/>
                    <a:gd name="connsiteY3" fmla="*/ 430925 h 518797"/>
                    <a:gd name="connsiteX4" fmla="*/ 39925 w 608909"/>
                    <a:gd name="connsiteY4" fmla="*/ 486726 h 518797"/>
                    <a:gd name="connsiteX5" fmla="*/ 153666 w 608909"/>
                    <a:gd name="connsiteY5" fmla="*/ 486726 h 518797"/>
                    <a:gd name="connsiteX6" fmla="*/ 253284 w 608909"/>
                    <a:gd name="connsiteY6" fmla="*/ 396154 h 518797"/>
                    <a:gd name="connsiteX7" fmla="*/ 269419 w 608909"/>
                    <a:gd name="connsiteY7" fmla="*/ 412188 h 518797"/>
                    <a:gd name="connsiteX8" fmla="*/ 269419 w 608909"/>
                    <a:gd name="connsiteY8" fmla="*/ 456119 h 518797"/>
                    <a:gd name="connsiteX9" fmla="*/ 253284 w 608909"/>
                    <a:gd name="connsiteY9" fmla="*/ 472153 h 518797"/>
                    <a:gd name="connsiteX10" fmla="*/ 237241 w 608909"/>
                    <a:gd name="connsiteY10" fmla="*/ 456119 h 518797"/>
                    <a:gd name="connsiteX11" fmla="*/ 237241 w 608909"/>
                    <a:gd name="connsiteY11" fmla="*/ 412188 h 518797"/>
                    <a:gd name="connsiteX12" fmla="*/ 253284 w 608909"/>
                    <a:gd name="connsiteY12" fmla="*/ 396154 h 518797"/>
                    <a:gd name="connsiteX13" fmla="*/ 343637 w 608909"/>
                    <a:gd name="connsiteY13" fmla="*/ 362147 h 518797"/>
                    <a:gd name="connsiteX14" fmla="*/ 353015 w 608909"/>
                    <a:gd name="connsiteY14" fmla="*/ 486726 h 518797"/>
                    <a:gd name="connsiteX15" fmla="*/ 450972 w 608909"/>
                    <a:gd name="connsiteY15" fmla="*/ 486726 h 518797"/>
                    <a:gd name="connsiteX16" fmla="*/ 451529 w 608909"/>
                    <a:gd name="connsiteY16" fmla="*/ 479867 h 518797"/>
                    <a:gd name="connsiteX17" fmla="*/ 414853 w 608909"/>
                    <a:gd name="connsiteY17" fmla="*/ 443253 h 518797"/>
                    <a:gd name="connsiteX18" fmla="*/ 403432 w 608909"/>
                    <a:gd name="connsiteY18" fmla="*/ 445014 h 518797"/>
                    <a:gd name="connsiteX19" fmla="*/ 388019 w 608909"/>
                    <a:gd name="connsiteY19" fmla="*/ 442048 h 518797"/>
                    <a:gd name="connsiteX20" fmla="*/ 382448 w 608909"/>
                    <a:gd name="connsiteY20" fmla="*/ 427496 h 518797"/>
                    <a:gd name="connsiteX21" fmla="*/ 383098 w 608909"/>
                    <a:gd name="connsiteY21" fmla="*/ 418875 h 518797"/>
                    <a:gd name="connsiteX22" fmla="*/ 343637 w 608909"/>
                    <a:gd name="connsiteY22" fmla="*/ 362147 h 518797"/>
                    <a:gd name="connsiteX23" fmla="*/ 476969 w 608909"/>
                    <a:gd name="connsiteY23" fmla="*/ 221626 h 518797"/>
                    <a:gd name="connsiteX24" fmla="*/ 334445 w 608909"/>
                    <a:gd name="connsiteY24" fmla="*/ 240535 h 518797"/>
                    <a:gd name="connsiteX25" fmla="*/ 336395 w 608909"/>
                    <a:gd name="connsiteY25" fmla="*/ 265562 h 518797"/>
                    <a:gd name="connsiteX26" fmla="*/ 476969 w 608909"/>
                    <a:gd name="connsiteY26" fmla="*/ 284286 h 518797"/>
                    <a:gd name="connsiteX27" fmla="*/ 32219 w 608909"/>
                    <a:gd name="connsiteY27" fmla="*/ 221626 h 518797"/>
                    <a:gd name="connsiteX28" fmla="*/ 32219 w 608909"/>
                    <a:gd name="connsiteY28" fmla="*/ 284286 h 518797"/>
                    <a:gd name="connsiteX29" fmla="*/ 170287 w 608909"/>
                    <a:gd name="connsiteY29" fmla="*/ 265933 h 518797"/>
                    <a:gd name="connsiteX30" fmla="*/ 172144 w 608909"/>
                    <a:gd name="connsiteY30" fmla="*/ 240257 h 518797"/>
                    <a:gd name="connsiteX31" fmla="*/ 253294 w 608909"/>
                    <a:gd name="connsiteY31" fmla="*/ 191409 h 518797"/>
                    <a:gd name="connsiteX32" fmla="*/ 206219 w 608909"/>
                    <a:gd name="connsiteY32" fmla="*/ 216343 h 518797"/>
                    <a:gd name="connsiteX33" fmla="*/ 185885 w 608909"/>
                    <a:gd name="connsiteY33" fmla="*/ 486726 h 518797"/>
                    <a:gd name="connsiteX34" fmla="*/ 320703 w 608909"/>
                    <a:gd name="connsiteY34" fmla="*/ 486726 h 518797"/>
                    <a:gd name="connsiteX35" fmla="*/ 300369 w 608909"/>
                    <a:gd name="connsiteY35" fmla="*/ 216343 h 518797"/>
                    <a:gd name="connsiteX36" fmla="*/ 222097 w 608909"/>
                    <a:gd name="connsiteY36" fmla="*/ 32164 h 518797"/>
                    <a:gd name="connsiteX37" fmla="*/ 239460 w 608909"/>
                    <a:gd name="connsiteY37" fmla="*/ 162396 h 518797"/>
                    <a:gd name="connsiteX38" fmla="*/ 245773 w 608909"/>
                    <a:gd name="connsiteY38" fmla="*/ 159059 h 518797"/>
                    <a:gd name="connsiteX39" fmla="*/ 260908 w 608909"/>
                    <a:gd name="connsiteY39" fmla="*/ 159059 h 518797"/>
                    <a:gd name="connsiteX40" fmla="*/ 267500 w 608909"/>
                    <a:gd name="connsiteY40" fmla="*/ 162489 h 518797"/>
                    <a:gd name="connsiteX41" fmla="*/ 284863 w 608909"/>
                    <a:gd name="connsiteY41" fmla="*/ 32164 h 518797"/>
                    <a:gd name="connsiteX42" fmla="*/ 203712 w 608909"/>
                    <a:gd name="connsiteY42" fmla="*/ 0 h 518797"/>
                    <a:gd name="connsiteX43" fmla="*/ 303247 w 608909"/>
                    <a:gd name="connsiteY43" fmla="*/ 0 h 518797"/>
                    <a:gd name="connsiteX44" fmla="*/ 315318 w 608909"/>
                    <a:gd name="connsiteY44" fmla="*/ 5561 h 518797"/>
                    <a:gd name="connsiteX45" fmla="*/ 319218 w 608909"/>
                    <a:gd name="connsiteY45" fmla="*/ 18260 h 518797"/>
                    <a:gd name="connsiteX46" fmla="*/ 297769 w 608909"/>
                    <a:gd name="connsiteY46" fmla="*/ 178617 h 518797"/>
                    <a:gd name="connsiteX47" fmla="*/ 323303 w 608909"/>
                    <a:gd name="connsiteY47" fmla="*/ 192150 h 518797"/>
                    <a:gd name="connsiteX48" fmla="*/ 331845 w 608909"/>
                    <a:gd name="connsiteY48" fmla="*/ 205127 h 518797"/>
                    <a:gd name="connsiteX49" fmla="*/ 332031 w 608909"/>
                    <a:gd name="connsiteY49" fmla="*/ 208464 h 518797"/>
                    <a:gd name="connsiteX50" fmla="*/ 490897 w 608909"/>
                    <a:gd name="connsiteY50" fmla="*/ 187330 h 518797"/>
                    <a:gd name="connsiteX51" fmla="*/ 503617 w 608909"/>
                    <a:gd name="connsiteY51" fmla="*/ 191223 h 518797"/>
                    <a:gd name="connsiteX52" fmla="*/ 509095 w 608909"/>
                    <a:gd name="connsiteY52" fmla="*/ 203273 h 518797"/>
                    <a:gd name="connsiteX53" fmla="*/ 509095 w 608909"/>
                    <a:gd name="connsiteY53" fmla="*/ 302639 h 518797"/>
                    <a:gd name="connsiteX54" fmla="*/ 503617 w 608909"/>
                    <a:gd name="connsiteY54" fmla="*/ 314689 h 518797"/>
                    <a:gd name="connsiteX55" fmla="*/ 493032 w 608909"/>
                    <a:gd name="connsiteY55" fmla="*/ 318675 h 518797"/>
                    <a:gd name="connsiteX56" fmla="*/ 490897 w 608909"/>
                    <a:gd name="connsiteY56" fmla="*/ 318582 h 518797"/>
                    <a:gd name="connsiteX57" fmla="*/ 338809 w 608909"/>
                    <a:gd name="connsiteY57" fmla="*/ 298375 h 518797"/>
                    <a:gd name="connsiteX58" fmla="*/ 341037 w 608909"/>
                    <a:gd name="connsiteY58" fmla="*/ 328129 h 518797"/>
                    <a:gd name="connsiteX59" fmla="*/ 391083 w 608909"/>
                    <a:gd name="connsiteY59" fmla="*/ 356493 h 518797"/>
                    <a:gd name="connsiteX60" fmla="*/ 414946 w 608909"/>
                    <a:gd name="connsiteY60" fmla="*/ 411089 h 518797"/>
                    <a:gd name="connsiteX61" fmla="*/ 483747 w 608909"/>
                    <a:gd name="connsiteY61" fmla="*/ 479867 h 518797"/>
                    <a:gd name="connsiteX62" fmla="*/ 483376 w 608909"/>
                    <a:gd name="connsiteY62" fmla="*/ 486726 h 518797"/>
                    <a:gd name="connsiteX63" fmla="*/ 592753 w 608909"/>
                    <a:gd name="connsiteY63" fmla="*/ 486726 h 518797"/>
                    <a:gd name="connsiteX64" fmla="*/ 608909 w 608909"/>
                    <a:gd name="connsiteY64" fmla="*/ 502762 h 518797"/>
                    <a:gd name="connsiteX65" fmla="*/ 592753 w 608909"/>
                    <a:gd name="connsiteY65" fmla="*/ 518797 h 518797"/>
                    <a:gd name="connsiteX66" fmla="*/ 21077 w 608909"/>
                    <a:gd name="connsiteY66" fmla="*/ 518797 h 518797"/>
                    <a:gd name="connsiteX67" fmla="*/ 4921 w 608909"/>
                    <a:gd name="connsiteY67" fmla="*/ 502762 h 518797"/>
                    <a:gd name="connsiteX68" fmla="*/ 107056 w 608909"/>
                    <a:gd name="connsiteY68" fmla="*/ 398761 h 518797"/>
                    <a:gd name="connsiteX69" fmla="*/ 108541 w 608909"/>
                    <a:gd name="connsiteY69" fmla="*/ 398761 h 518797"/>
                    <a:gd name="connsiteX70" fmla="*/ 163230 w 608909"/>
                    <a:gd name="connsiteY70" fmla="*/ 359830 h 518797"/>
                    <a:gd name="connsiteX71" fmla="*/ 167780 w 608909"/>
                    <a:gd name="connsiteY71" fmla="*/ 298653 h 518797"/>
                    <a:gd name="connsiteX72" fmla="*/ 18199 w 608909"/>
                    <a:gd name="connsiteY72" fmla="*/ 318582 h 518797"/>
                    <a:gd name="connsiteX73" fmla="*/ 16063 w 608909"/>
                    <a:gd name="connsiteY73" fmla="*/ 318675 h 518797"/>
                    <a:gd name="connsiteX74" fmla="*/ 5478 w 608909"/>
                    <a:gd name="connsiteY74" fmla="*/ 314689 h 518797"/>
                    <a:gd name="connsiteX75" fmla="*/ 0 w 608909"/>
                    <a:gd name="connsiteY75" fmla="*/ 302639 h 518797"/>
                    <a:gd name="connsiteX76" fmla="*/ 0 w 608909"/>
                    <a:gd name="connsiteY76" fmla="*/ 203273 h 518797"/>
                    <a:gd name="connsiteX77" fmla="*/ 5478 w 608909"/>
                    <a:gd name="connsiteY77" fmla="*/ 191223 h 518797"/>
                    <a:gd name="connsiteX78" fmla="*/ 18199 w 608909"/>
                    <a:gd name="connsiteY78" fmla="*/ 187330 h 518797"/>
                    <a:gd name="connsiteX79" fmla="*/ 174558 w 608909"/>
                    <a:gd name="connsiteY79" fmla="*/ 208186 h 518797"/>
                    <a:gd name="connsiteX80" fmla="*/ 174836 w 608909"/>
                    <a:gd name="connsiteY80" fmla="*/ 205127 h 518797"/>
                    <a:gd name="connsiteX81" fmla="*/ 183286 w 608909"/>
                    <a:gd name="connsiteY81" fmla="*/ 192150 h 518797"/>
                    <a:gd name="connsiteX82" fmla="*/ 209191 w 608909"/>
                    <a:gd name="connsiteY82" fmla="*/ 178432 h 518797"/>
                    <a:gd name="connsiteX83" fmla="*/ 187835 w 608909"/>
                    <a:gd name="connsiteY83" fmla="*/ 18260 h 518797"/>
                    <a:gd name="connsiteX84" fmla="*/ 191642 w 608909"/>
                    <a:gd name="connsiteY84" fmla="*/ 5561 h 518797"/>
                    <a:gd name="connsiteX85" fmla="*/ 203712 w 608909"/>
                    <a:gd name="connsiteY85" fmla="*/ 0 h 51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8909" h="518797">
                      <a:moveTo>
                        <a:pt x="160444" y="396815"/>
                      </a:moveTo>
                      <a:cubicBezTo>
                        <a:pt x="148188" y="403952"/>
                        <a:pt x="137325" y="413499"/>
                        <a:pt x="128783" y="424900"/>
                      </a:cubicBezTo>
                      <a:cubicBezTo>
                        <a:pt x="125347" y="429535"/>
                        <a:pt x="119776" y="432038"/>
                        <a:pt x="114020" y="431296"/>
                      </a:cubicBezTo>
                      <a:cubicBezTo>
                        <a:pt x="111605" y="431018"/>
                        <a:pt x="109284" y="430925"/>
                        <a:pt x="107149" y="430925"/>
                      </a:cubicBezTo>
                      <a:cubicBezTo>
                        <a:pt x="80222" y="430925"/>
                        <a:pt x="49118" y="458362"/>
                        <a:pt x="39925" y="486726"/>
                      </a:cubicBezTo>
                      <a:lnTo>
                        <a:pt x="153666" y="486726"/>
                      </a:lnTo>
                      <a:close/>
                      <a:moveTo>
                        <a:pt x="253284" y="396154"/>
                      </a:moveTo>
                      <a:cubicBezTo>
                        <a:pt x="262186" y="396154"/>
                        <a:pt x="269419" y="403291"/>
                        <a:pt x="269419" y="412188"/>
                      </a:cubicBezTo>
                      <a:lnTo>
                        <a:pt x="269419" y="456119"/>
                      </a:lnTo>
                      <a:cubicBezTo>
                        <a:pt x="269419" y="465017"/>
                        <a:pt x="262186" y="472153"/>
                        <a:pt x="253284" y="472153"/>
                      </a:cubicBezTo>
                      <a:cubicBezTo>
                        <a:pt x="244474" y="472153"/>
                        <a:pt x="237241" y="465017"/>
                        <a:pt x="237241" y="456119"/>
                      </a:cubicBezTo>
                      <a:lnTo>
                        <a:pt x="237241" y="412188"/>
                      </a:lnTo>
                      <a:cubicBezTo>
                        <a:pt x="237241" y="403291"/>
                        <a:pt x="244474" y="396154"/>
                        <a:pt x="253284" y="396154"/>
                      </a:cubicBezTo>
                      <a:close/>
                      <a:moveTo>
                        <a:pt x="343637" y="362147"/>
                      </a:moveTo>
                      <a:lnTo>
                        <a:pt x="353015" y="486726"/>
                      </a:lnTo>
                      <a:lnTo>
                        <a:pt x="450972" y="486726"/>
                      </a:lnTo>
                      <a:cubicBezTo>
                        <a:pt x="451343" y="484501"/>
                        <a:pt x="451529" y="482184"/>
                        <a:pt x="451529" y="479867"/>
                      </a:cubicBezTo>
                      <a:cubicBezTo>
                        <a:pt x="451529" y="459660"/>
                        <a:pt x="435094" y="443253"/>
                        <a:pt x="414853" y="443253"/>
                      </a:cubicBezTo>
                      <a:cubicBezTo>
                        <a:pt x="410953" y="443253"/>
                        <a:pt x="407054" y="443809"/>
                        <a:pt x="403432" y="445014"/>
                      </a:cubicBezTo>
                      <a:cubicBezTo>
                        <a:pt x="398140" y="446776"/>
                        <a:pt x="392290" y="445663"/>
                        <a:pt x="388019" y="442048"/>
                      </a:cubicBezTo>
                      <a:cubicBezTo>
                        <a:pt x="383748" y="438526"/>
                        <a:pt x="381706" y="432964"/>
                        <a:pt x="382448" y="427496"/>
                      </a:cubicBezTo>
                      <a:cubicBezTo>
                        <a:pt x="382820" y="424622"/>
                        <a:pt x="383098" y="421749"/>
                        <a:pt x="383098" y="418875"/>
                      </a:cubicBezTo>
                      <a:cubicBezTo>
                        <a:pt x="383098" y="392921"/>
                        <a:pt x="366942" y="370675"/>
                        <a:pt x="343637" y="362147"/>
                      </a:cubicBezTo>
                      <a:close/>
                      <a:moveTo>
                        <a:pt x="476969" y="221626"/>
                      </a:moveTo>
                      <a:lnTo>
                        <a:pt x="334445" y="240535"/>
                      </a:lnTo>
                      <a:lnTo>
                        <a:pt x="336395" y="265562"/>
                      </a:lnTo>
                      <a:lnTo>
                        <a:pt x="476969" y="284286"/>
                      </a:lnTo>
                      <a:close/>
                      <a:moveTo>
                        <a:pt x="32219" y="221626"/>
                      </a:moveTo>
                      <a:lnTo>
                        <a:pt x="32219" y="284286"/>
                      </a:lnTo>
                      <a:lnTo>
                        <a:pt x="170287" y="265933"/>
                      </a:lnTo>
                      <a:lnTo>
                        <a:pt x="172144" y="240257"/>
                      </a:lnTo>
                      <a:close/>
                      <a:moveTo>
                        <a:pt x="253294" y="191409"/>
                      </a:moveTo>
                      <a:lnTo>
                        <a:pt x="206219" y="216343"/>
                      </a:lnTo>
                      <a:lnTo>
                        <a:pt x="185885" y="486726"/>
                      </a:lnTo>
                      <a:lnTo>
                        <a:pt x="320703" y="486726"/>
                      </a:lnTo>
                      <a:lnTo>
                        <a:pt x="300369" y="216343"/>
                      </a:lnTo>
                      <a:close/>
                      <a:moveTo>
                        <a:pt x="222097" y="32164"/>
                      </a:moveTo>
                      <a:lnTo>
                        <a:pt x="239460" y="162396"/>
                      </a:lnTo>
                      <a:lnTo>
                        <a:pt x="245773" y="159059"/>
                      </a:lnTo>
                      <a:cubicBezTo>
                        <a:pt x="250509" y="156557"/>
                        <a:pt x="256173" y="156557"/>
                        <a:pt x="260908" y="159059"/>
                      </a:cubicBezTo>
                      <a:lnTo>
                        <a:pt x="267500" y="162489"/>
                      </a:lnTo>
                      <a:lnTo>
                        <a:pt x="284863" y="32164"/>
                      </a:lnTo>
                      <a:close/>
                      <a:moveTo>
                        <a:pt x="203712" y="0"/>
                      </a:moveTo>
                      <a:lnTo>
                        <a:pt x="303247" y="0"/>
                      </a:lnTo>
                      <a:cubicBezTo>
                        <a:pt x="307890" y="0"/>
                        <a:pt x="312254" y="2039"/>
                        <a:pt x="315318" y="5561"/>
                      </a:cubicBezTo>
                      <a:cubicBezTo>
                        <a:pt x="318382" y="8991"/>
                        <a:pt x="319775" y="13625"/>
                        <a:pt x="319218" y="18260"/>
                      </a:cubicBezTo>
                      <a:lnTo>
                        <a:pt x="297769" y="178617"/>
                      </a:lnTo>
                      <a:lnTo>
                        <a:pt x="323303" y="192150"/>
                      </a:lnTo>
                      <a:cubicBezTo>
                        <a:pt x="328224" y="194746"/>
                        <a:pt x="331381" y="199658"/>
                        <a:pt x="331845" y="205127"/>
                      </a:cubicBezTo>
                      <a:lnTo>
                        <a:pt x="332031" y="208464"/>
                      </a:lnTo>
                      <a:lnTo>
                        <a:pt x="490897" y="187330"/>
                      </a:lnTo>
                      <a:cubicBezTo>
                        <a:pt x="495539" y="186774"/>
                        <a:pt x="500182" y="188164"/>
                        <a:pt x="503617" y="191223"/>
                      </a:cubicBezTo>
                      <a:cubicBezTo>
                        <a:pt x="507146" y="194282"/>
                        <a:pt x="509095" y="198639"/>
                        <a:pt x="509095" y="203273"/>
                      </a:cubicBezTo>
                      <a:lnTo>
                        <a:pt x="509095" y="302639"/>
                      </a:lnTo>
                      <a:cubicBezTo>
                        <a:pt x="509095" y="307274"/>
                        <a:pt x="507146" y="311630"/>
                        <a:pt x="503617" y="314689"/>
                      </a:cubicBezTo>
                      <a:cubicBezTo>
                        <a:pt x="500646" y="317284"/>
                        <a:pt x="496932" y="318675"/>
                        <a:pt x="493032" y="318675"/>
                      </a:cubicBezTo>
                      <a:cubicBezTo>
                        <a:pt x="492290" y="318675"/>
                        <a:pt x="491640" y="318675"/>
                        <a:pt x="490897" y="318582"/>
                      </a:cubicBezTo>
                      <a:lnTo>
                        <a:pt x="338809" y="298375"/>
                      </a:lnTo>
                      <a:lnTo>
                        <a:pt x="341037" y="328129"/>
                      </a:lnTo>
                      <a:cubicBezTo>
                        <a:pt x="360257" y="332022"/>
                        <a:pt x="377713" y="341848"/>
                        <a:pt x="391083" y="356493"/>
                      </a:cubicBezTo>
                      <a:cubicBezTo>
                        <a:pt x="404918" y="371695"/>
                        <a:pt x="413182" y="390789"/>
                        <a:pt x="414946" y="411089"/>
                      </a:cubicBezTo>
                      <a:cubicBezTo>
                        <a:pt x="452921" y="411089"/>
                        <a:pt x="483747" y="441956"/>
                        <a:pt x="483747" y="479867"/>
                      </a:cubicBezTo>
                      <a:cubicBezTo>
                        <a:pt x="483747" y="482184"/>
                        <a:pt x="483655" y="484409"/>
                        <a:pt x="483376" y="486726"/>
                      </a:cubicBezTo>
                      <a:lnTo>
                        <a:pt x="592753" y="486726"/>
                      </a:lnTo>
                      <a:cubicBezTo>
                        <a:pt x="601667" y="486726"/>
                        <a:pt x="608909" y="493863"/>
                        <a:pt x="608909" y="502762"/>
                      </a:cubicBezTo>
                      <a:cubicBezTo>
                        <a:pt x="608909" y="511660"/>
                        <a:pt x="601667" y="518797"/>
                        <a:pt x="592753" y="518797"/>
                      </a:cubicBezTo>
                      <a:lnTo>
                        <a:pt x="21077" y="518797"/>
                      </a:lnTo>
                      <a:cubicBezTo>
                        <a:pt x="12163" y="518797"/>
                        <a:pt x="4921" y="511660"/>
                        <a:pt x="4921" y="502762"/>
                      </a:cubicBezTo>
                      <a:cubicBezTo>
                        <a:pt x="4921" y="452244"/>
                        <a:pt x="57474" y="398761"/>
                        <a:pt x="107056" y="398761"/>
                      </a:cubicBezTo>
                      <a:cubicBezTo>
                        <a:pt x="107613" y="398761"/>
                        <a:pt x="108077" y="398761"/>
                        <a:pt x="108541" y="398761"/>
                      </a:cubicBezTo>
                      <a:cubicBezTo>
                        <a:pt x="123305" y="381335"/>
                        <a:pt x="141967" y="368080"/>
                        <a:pt x="163230" y="359830"/>
                      </a:cubicBezTo>
                      <a:lnTo>
                        <a:pt x="167780" y="298653"/>
                      </a:lnTo>
                      <a:lnTo>
                        <a:pt x="18199" y="318582"/>
                      </a:lnTo>
                      <a:cubicBezTo>
                        <a:pt x="17549" y="318675"/>
                        <a:pt x="16806" y="318675"/>
                        <a:pt x="16063" y="318675"/>
                      </a:cubicBezTo>
                      <a:cubicBezTo>
                        <a:pt x="12256" y="318675"/>
                        <a:pt x="8449" y="317284"/>
                        <a:pt x="5478" y="314689"/>
                      </a:cubicBezTo>
                      <a:cubicBezTo>
                        <a:pt x="2043" y="311630"/>
                        <a:pt x="0" y="307274"/>
                        <a:pt x="0" y="302639"/>
                      </a:cubicBezTo>
                      <a:lnTo>
                        <a:pt x="0" y="203273"/>
                      </a:lnTo>
                      <a:cubicBezTo>
                        <a:pt x="0" y="198639"/>
                        <a:pt x="2043" y="194282"/>
                        <a:pt x="5478" y="191223"/>
                      </a:cubicBezTo>
                      <a:cubicBezTo>
                        <a:pt x="9006" y="188164"/>
                        <a:pt x="13649" y="186774"/>
                        <a:pt x="18199" y="187330"/>
                      </a:cubicBezTo>
                      <a:lnTo>
                        <a:pt x="174558" y="208186"/>
                      </a:lnTo>
                      <a:lnTo>
                        <a:pt x="174836" y="205127"/>
                      </a:lnTo>
                      <a:cubicBezTo>
                        <a:pt x="175208" y="199658"/>
                        <a:pt x="178457" y="194746"/>
                        <a:pt x="183286" y="192150"/>
                      </a:cubicBezTo>
                      <a:lnTo>
                        <a:pt x="209191" y="178432"/>
                      </a:lnTo>
                      <a:lnTo>
                        <a:pt x="187835" y="18260"/>
                      </a:lnTo>
                      <a:cubicBezTo>
                        <a:pt x="187185" y="13625"/>
                        <a:pt x="188578" y="8991"/>
                        <a:pt x="191642" y="5561"/>
                      </a:cubicBezTo>
                      <a:cubicBezTo>
                        <a:pt x="194706" y="2039"/>
                        <a:pt x="199070" y="0"/>
                        <a:pt x="203712" y="0"/>
                      </a:cubicBezTo>
                      <a:close/>
                    </a:path>
                  </a:pathLst>
                </a:custGeom>
                <a:solidFill>
                  <a:schemeClr val="bg1"/>
                </a:solidFill>
                <a:ln>
                  <a:noFill/>
                </a:ln>
              </p:spPr>
            </p:sp>
          </p:grpSp>
        </p:grpSp>
        <p:grpSp>
          <p:nvGrpSpPr>
            <p:cNvPr id="57" name="组合 56"/>
            <p:cNvGrpSpPr/>
            <p:nvPr/>
          </p:nvGrpSpPr>
          <p:grpSpPr>
            <a:xfrm>
              <a:off x="8333" y="4548"/>
              <a:ext cx="8374" cy="894"/>
              <a:chOff x="7831" y="4273"/>
              <a:chExt cx="8374" cy="894"/>
            </a:xfrm>
          </p:grpSpPr>
          <p:sp>
            <p:nvSpPr>
              <p:cNvPr id="3" name="文本框 2"/>
              <p:cNvSpPr txBox="1"/>
              <p:nvPr/>
            </p:nvSpPr>
            <p:spPr>
              <a:xfrm>
                <a:off x="9228" y="4365"/>
                <a:ext cx="6977" cy="774"/>
              </a:xfrm>
              <a:prstGeom prst="rect">
                <a:avLst/>
              </a:prstGeom>
              <a:noFill/>
            </p:spPr>
            <p:txBody>
              <a:bodyPr wrap="square" rtlCol="0">
                <a:spAutoFit/>
              </a:bodyPr>
              <a:lstStyle/>
              <a:p>
                <a:pPr algn="just">
                  <a:lnSpc>
                    <a:spcPct val="130000"/>
                  </a:lnSpc>
                  <a:spcBef>
                    <a:spcPts val="0"/>
                  </a:spcBef>
                  <a:spcAft>
                    <a:spcPts val="0"/>
                  </a:spcAft>
                </a:pPr>
                <a:r>
                  <a:rPr lang="zh-CN" sz="20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现存文化遗产的保护性开发</a:t>
                </a:r>
                <a:endParaRPr lang="zh-CN" sz="20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nvGrpSpPr>
              <p:cNvPr id="40" name="组合 19"/>
              <p:cNvGrpSpPr/>
              <p:nvPr/>
            </p:nvGrpSpPr>
            <p:grpSpPr>
              <a:xfrm>
                <a:off x="7831" y="4273"/>
                <a:ext cx="894" cy="894"/>
                <a:chOff x="7359" y="1852"/>
                <a:chExt cx="822" cy="822"/>
              </a:xfrm>
            </p:grpSpPr>
            <p:sp>
              <p:nvSpPr>
                <p:cNvPr id="41" name="椭圆 40"/>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marijuana-plantation_65830"/>
                <p:cNvSpPr>
                  <a:spLocks noChangeAspect="1"/>
                </p:cNvSpPr>
                <p:nvPr/>
              </p:nvSpPr>
              <p:spPr bwMode="auto">
                <a:xfrm>
                  <a:off x="7504" y="2006"/>
                  <a:ext cx="532" cy="513"/>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 name="connsiteX133" fmla="*/ 373273 h 605239"/>
                    <a:gd name="connsiteY133" fmla="*/ 373273 h 605239"/>
                    <a:gd name="connsiteX134" fmla="*/ 373273 h 605239"/>
                    <a:gd name="connsiteY134" fmla="*/ 373273 h 605239"/>
                    <a:gd name="connsiteX135" fmla="*/ 373273 h 605239"/>
                    <a:gd name="connsiteY135" fmla="*/ 373273 h 605239"/>
                    <a:gd name="connsiteX136" fmla="*/ 373273 h 605239"/>
                    <a:gd name="connsiteY136" fmla="*/ 373273 h 605239"/>
                    <a:gd name="connsiteX137" fmla="*/ 373273 h 605239"/>
                    <a:gd name="connsiteY137" fmla="*/ 373273 h 605239"/>
                    <a:gd name="connsiteX138" fmla="*/ 373273 h 605239"/>
                    <a:gd name="connsiteY138" fmla="*/ 373273 h 605239"/>
                    <a:gd name="connsiteX139" fmla="*/ 373273 h 605239"/>
                    <a:gd name="connsiteY139" fmla="*/ 373273 h 605239"/>
                    <a:gd name="connsiteX140" fmla="*/ 373273 h 605239"/>
                    <a:gd name="connsiteY140" fmla="*/ 373273 h 605239"/>
                    <a:gd name="connsiteX141" fmla="*/ 373273 h 605239"/>
                    <a:gd name="connsiteY141" fmla="*/ 373273 h 605239"/>
                    <a:gd name="connsiteX142" fmla="*/ 373273 h 605239"/>
                    <a:gd name="connsiteY142" fmla="*/ 373273 h 605239"/>
                    <a:gd name="connsiteX143" fmla="*/ 373273 h 605239"/>
                    <a:gd name="connsiteY143" fmla="*/ 373273 h 605239"/>
                    <a:gd name="connsiteX144" fmla="*/ 373273 h 605239"/>
                    <a:gd name="connsiteY144" fmla="*/ 373273 h 605239"/>
                    <a:gd name="connsiteX145" fmla="*/ 373273 h 605239"/>
                    <a:gd name="connsiteY145" fmla="*/ 373273 h 605239"/>
                    <a:gd name="connsiteX146" fmla="*/ 373273 h 605239"/>
                    <a:gd name="connsiteY146" fmla="*/ 373273 h 605239"/>
                    <a:gd name="connsiteX147" fmla="*/ 373273 h 605239"/>
                    <a:gd name="connsiteY147" fmla="*/ 373273 h 605239"/>
                    <a:gd name="connsiteX148" fmla="*/ 373273 h 605239"/>
                    <a:gd name="connsiteY148" fmla="*/ 373273 h 605239"/>
                    <a:gd name="connsiteX149" fmla="*/ 373273 h 605239"/>
                    <a:gd name="connsiteY149" fmla="*/ 373273 h 605239"/>
                    <a:gd name="connsiteX150" fmla="*/ 373273 h 605239"/>
                    <a:gd name="connsiteY150" fmla="*/ 373273 h 605239"/>
                    <a:gd name="connsiteX151" fmla="*/ 373273 h 605239"/>
                    <a:gd name="connsiteY151" fmla="*/ 373273 h 605239"/>
                    <a:gd name="connsiteX152" fmla="*/ 373273 h 605239"/>
                    <a:gd name="connsiteY152" fmla="*/ 373273 h 605239"/>
                    <a:gd name="connsiteX153" fmla="*/ 373273 h 605239"/>
                    <a:gd name="connsiteY153" fmla="*/ 373273 h 605239"/>
                    <a:gd name="connsiteX154" fmla="*/ 373273 h 605239"/>
                    <a:gd name="connsiteY154" fmla="*/ 373273 h 605239"/>
                    <a:gd name="connsiteX155" fmla="*/ 373273 h 605239"/>
                    <a:gd name="connsiteY155" fmla="*/ 373273 h 605239"/>
                    <a:gd name="connsiteX156" fmla="*/ 373273 h 605239"/>
                    <a:gd name="connsiteY156" fmla="*/ 373273 h 605239"/>
                    <a:gd name="connsiteX157" fmla="*/ 373273 h 605239"/>
                    <a:gd name="connsiteY157" fmla="*/ 373273 h 605239"/>
                    <a:gd name="connsiteX158" fmla="*/ 373273 h 605239"/>
                    <a:gd name="connsiteY158" fmla="*/ 373273 h 605239"/>
                    <a:gd name="connsiteX159" fmla="*/ 373273 h 605239"/>
                    <a:gd name="connsiteY159" fmla="*/ 373273 h 605239"/>
                    <a:gd name="connsiteX160" fmla="*/ 373273 h 605239"/>
                    <a:gd name="connsiteY160" fmla="*/ 373273 h 605239"/>
                    <a:gd name="connsiteX161" fmla="*/ 373273 h 605239"/>
                    <a:gd name="connsiteY161" fmla="*/ 373273 h 605239"/>
                    <a:gd name="connsiteX162" fmla="*/ 373273 h 605239"/>
                    <a:gd name="connsiteY162" fmla="*/ 373273 h 605239"/>
                    <a:gd name="connsiteX163" fmla="*/ 373273 h 605239"/>
                    <a:gd name="connsiteY163" fmla="*/ 373273 h 605239"/>
                    <a:gd name="connsiteX164" fmla="*/ 373273 h 605239"/>
                    <a:gd name="connsiteY164" fmla="*/ 373273 h 605239"/>
                    <a:gd name="connsiteX165" fmla="*/ 373273 h 605239"/>
                    <a:gd name="connsiteY165" fmla="*/ 373273 h 605239"/>
                    <a:gd name="connsiteX166" fmla="*/ 373273 h 605239"/>
                    <a:gd name="connsiteY166" fmla="*/ 373273 h 605239"/>
                    <a:gd name="connsiteX167" fmla="*/ 373273 h 605239"/>
                    <a:gd name="connsiteY167" fmla="*/ 373273 h 605239"/>
                    <a:gd name="connsiteX168" fmla="*/ 373273 h 605239"/>
                    <a:gd name="connsiteY168" fmla="*/ 373273 h 605239"/>
                    <a:gd name="connsiteX169" fmla="*/ 373273 h 605239"/>
                    <a:gd name="connsiteY169" fmla="*/ 373273 h 605239"/>
                    <a:gd name="connsiteX170" fmla="*/ 373273 h 605239"/>
                    <a:gd name="connsiteY170" fmla="*/ 373273 h 605239"/>
                    <a:gd name="connsiteX171" fmla="*/ 373273 h 605239"/>
                    <a:gd name="connsiteY171" fmla="*/ 373273 h 605239"/>
                    <a:gd name="connsiteX172" fmla="*/ 373273 h 605239"/>
                    <a:gd name="connsiteY172" fmla="*/ 373273 h 605239"/>
                    <a:gd name="connsiteX173" fmla="*/ 373273 h 605239"/>
                    <a:gd name="connsiteY173" fmla="*/ 373273 h 605239"/>
                    <a:gd name="connsiteX174" fmla="*/ 373273 h 605239"/>
                    <a:gd name="connsiteY174" fmla="*/ 373273 h 605239"/>
                    <a:gd name="connsiteX175" fmla="*/ 373273 h 605239"/>
                    <a:gd name="connsiteY175" fmla="*/ 373273 h 605239"/>
                    <a:gd name="connsiteX176" fmla="*/ 373273 h 605239"/>
                    <a:gd name="connsiteY176" fmla="*/ 373273 h 605239"/>
                    <a:gd name="connsiteX177" fmla="*/ 373273 h 605239"/>
                    <a:gd name="connsiteY177" fmla="*/ 373273 h 605239"/>
                    <a:gd name="connsiteX178" fmla="*/ 373273 h 605239"/>
                    <a:gd name="connsiteY178" fmla="*/ 373273 h 605239"/>
                    <a:gd name="connsiteX179" fmla="*/ 373273 h 605239"/>
                    <a:gd name="connsiteY179" fmla="*/ 373273 h 605239"/>
                    <a:gd name="connsiteX180" fmla="*/ 373273 h 605239"/>
                    <a:gd name="connsiteY180" fmla="*/ 373273 h 605239"/>
                    <a:gd name="connsiteX181" fmla="*/ 373273 h 605239"/>
                    <a:gd name="connsiteY181" fmla="*/ 373273 h 605239"/>
                    <a:gd name="connsiteX182" fmla="*/ 373273 h 605239"/>
                    <a:gd name="connsiteY182" fmla="*/ 373273 h 605239"/>
                    <a:gd name="connsiteX183" fmla="*/ 373273 h 605239"/>
                    <a:gd name="connsiteY183" fmla="*/ 373273 h 605239"/>
                    <a:gd name="connsiteX184" fmla="*/ 373273 h 605239"/>
                    <a:gd name="connsiteY184" fmla="*/ 373273 h 605239"/>
                    <a:gd name="connsiteX185" fmla="*/ 373273 h 605239"/>
                    <a:gd name="connsiteY185" fmla="*/ 373273 h 605239"/>
                    <a:gd name="connsiteX186" fmla="*/ 373273 h 605239"/>
                    <a:gd name="connsiteY186" fmla="*/ 373273 h 605239"/>
                    <a:gd name="connsiteX187" fmla="*/ 373273 h 605239"/>
                    <a:gd name="connsiteY187" fmla="*/ 373273 h 605239"/>
                    <a:gd name="connsiteX188" fmla="*/ 373273 h 605239"/>
                    <a:gd name="connsiteY188" fmla="*/ 373273 h 605239"/>
                    <a:gd name="connsiteX189" fmla="*/ 373273 h 605239"/>
                    <a:gd name="connsiteY189" fmla="*/ 373273 h 605239"/>
                    <a:gd name="connsiteX190" fmla="*/ 373273 h 605239"/>
                    <a:gd name="connsiteY190" fmla="*/ 373273 h 605239"/>
                    <a:gd name="connsiteX191" fmla="*/ 373273 h 605239"/>
                    <a:gd name="connsiteY191" fmla="*/ 373273 h 605239"/>
                    <a:gd name="connsiteX192" fmla="*/ 373273 h 605239"/>
                    <a:gd name="connsiteY192" fmla="*/ 373273 h 605239"/>
                    <a:gd name="connsiteX193" fmla="*/ 373273 h 605239"/>
                    <a:gd name="connsiteY193" fmla="*/ 373273 h 605239"/>
                    <a:gd name="connsiteX194" fmla="*/ 373273 h 605239"/>
                    <a:gd name="connsiteY194" fmla="*/ 373273 h 605239"/>
                    <a:gd name="connsiteX195" fmla="*/ 373273 h 605239"/>
                    <a:gd name="connsiteY195" fmla="*/ 373273 h 605239"/>
                    <a:gd name="connsiteX196" fmla="*/ 373273 h 605239"/>
                    <a:gd name="connsiteY196" fmla="*/ 373273 h 605239"/>
                    <a:gd name="connsiteX197" fmla="*/ 373273 h 605239"/>
                    <a:gd name="connsiteY197" fmla="*/ 373273 h 605239"/>
                    <a:gd name="connsiteX198" fmla="*/ 373273 h 605239"/>
                    <a:gd name="connsiteY198" fmla="*/ 373273 h 605239"/>
                    <a:gd name="connsiteX199" fmla="*/ 373273 h 605239"/>
                    <a:gd name="connsiteY199" fmla="*/ 373273 h 605239"/>
                    <a:gd name="connsiteX200" fmla="*/ 373273 h 605239"/>
                    <a:gd name="connsiteY200" fmla="*/ 373273 h 605239"/>
                    <a:gd name="connsiteX201" fmla="*/ 373273 h 605239"/>
                    <a:gd name="connsiteY201" fmla="*/ 373273 h 605239"/>
                    <a:gd name="connsiteX202" fmla="*/ 373273 h 605239"/>
                    <a:gd name="connsiteY202" fmla="*/ 373273 h 605239"/>
                    <a:gd name="connsiteX203" fmla="*/ 373273 h 605239"/>
                    <a:gd name="connsiteY203" fmla="*/ 373273 h 605239"/>
                    <a:gd name="connsiteX204" fmla="*/ 373273 h 605239"/>
                    <a:gd name="connsiteY204" fmla="*/ 373273 h 605239"/>
                    <a:gd name="connsiteX205" fmla="*/ 373273 h 605239"/>
                    <a:gd name="connsiteY205" fmla="*/ 373273 h 605239"/>
                    <a:gd name="connsiteX206" fmla="*/ 373273 h 605239"/>
                    <a:gd name="connsiteY206" fmla="*/ 373273 h 605239"/>
                    <a:gd name="connsiteX207" fmla="*/ 373273 h 605239"/>
                    <a:gd name="connsiteY207" fmla="*/ 373273 h 605239"/>
                    <a:gd name="connsiteX208" fmla="*/ 373273 h 605239"/>
                    <a:gd name="connsiteY208" fmla="*/ 373273 h 605239"/>
                    <a:gd name="connsiteX209" fmla="*/ 373273 h 605239"/>
                    <a:gd name="connsiteY209" fmla="*/ 373273 h 605239"/>
                    <a:gd name="connsiteX210" fmla="*/ 373273 h 605239"/>
                    <a:gd name="connsiteY210" fmla="*/ 373273 h 605239"/>
                    <a:gd name="connsiteX211" fmla="*/ 373273 h 605239"/>
                    <a:gd name="connsiteY211" fmla="*/ 373273 h 605239"/>
                    <a:gd name="connsiteX212" fmla="*/ 373273 h 605239"/>
                    <a:gd name="connsiteY212" fmla="*/ 373273 h 605239"/>
                    <a:gd name="connsiteX213" fmla="*/ 373273 h 605239"/>
                    <a:gd name="connsiteY213" fmla="*/ 373273 h 605239"/>
                    <a:gd name="connsiteX214" fmla="*/ 373273 h 605239"/>
                    <a:gd name="connsiteY214" fmla="*/ 373273 h 605239"/>
                    <a:gd name="connsiteX215" fmla="*/ 373273 h 605239"/>
                    <a:gd name="connsiteY215" fmla="*/ 373273 h 605239"/>
                    <a:gd name="connsiteX216" fmla="*/ 373273 h 605239"/>
                    <a:gd name="connsiteY216" fmla="*/ 373273 h 605239"/>
                    <a:gd name="connsiteX217" fmla="*/ 373273 h 605239"/>
                    <a:gd name="connsiteY217" fmla="*/ 373273 h 605239"/>
                    <a:gd name="connsiteX218" fmla="*/ 373273 h 605239"/>
                    <a:gd name="connsiteY218" fmla="*/ 373273 h 605239"/>
                    <a:gd name="connsiteX219" fmla="*/ 373273 h 605239"/>
                    <a:gd name="connsiteY219" fmla="*/ 373273 h 605239"/>
                    <a:gd name="connsiteX220" fmla="*/ 373273 h 605239"/>
                    <a:gd name="connsiteY220" fmla="*/ 373273 h 605239"/>
                    <a:gd name="connsiteX221" fmla="*/ 373273 h 605239"/>
                    <a:gd name="connsiteY221" fmla="*/ 373273 h 605239"/>
                    <a:gd name="connsiteX222" fmla="*/ 373273 h 605239"/>
                    <a:gd name="connsiteY222" fmla="*/ 373273 h 605239"/>
                    <a:gd name="connsiteX223" fmla="*/ 373273 h 605239"/>
                    <a:gd name="connsiteY223" fmla="*/ 373273 h 605239"/>
                    <a:gd name="connsiteX224" fmla="*/ 373273 h 605239"/>
                    <a:gd name="connsiteY224" fmla="*/ 373273 h 605239"/>
                    <a:gd name="connsiteX225" fmla="*/ 373273 h 605239"/>
                    <a:gd name="connsiteY225" fmla="*/ 373273 h 605239"/>
                    <a:gd name="connsiteX226" fmla="*/ 373273 h 605239"/>
                    <a:gd name="connsiteY226" fmla="*/ 373273 h 605239"/>
                    <a:gd name="connsiteX227" fmla="*/ 373273 h 605239"/>
                    <a:gd name="connsiteY227" fmla="*/ 373273 h 605239"/>
                    <a:gd name="connsiteX228" fmla="*/ 373273 h 605239"/>
                    <a:gd name="connsiteY228" fmla="*/ 373273 h 605239"/>
                    <a:gd name="connsiteX229" fmla="*/ 373273 h 605239"/>
                    <a:gd name="connsiteY229" fmla="*/ 373273 h 605239"/>
                    <a:gd name="connsiteX230" fmla="*/ 373273 h 605239"/>
                    <a:gd name="connsiteY230" fmla="*/ 373273 h 605239"/>
                    <a:gd name="connsiteX231" fmla="*/ 373273 h 605239"/>
                    <a:gd name="connsiteY231" fmla="*/ 373273 h 605239"/>
                    <a:gd name="connsiteX232" fmla="*/ 373273 h 605239"/>
                    <a:gd name="connsiteY232" fmla="*/ 373273 h 605239"/>
                    <a:gd name="connsiteX233" fmla="*/ 373273 h 605239"/>
                    <a:gd name="connsiteY233" fmla="*/ 373273 h 605239"/>
                    <a:gd name="connsiteX234" fmla="*/ 373273 h 605239"/>
                    <a:gd name="connsiteY234" fmla="*/ 373273 h 605239"/>
                    <a:gd name="connsiteX235" fmla="*/ 373273 h 605239"/>
                    <a:gd name="connsiteY235" fmla="*/ 373273 h 605239"/>
                    <a:gd name="connsiteX236" fmla="*/ 373273 h 605239"/>
                    <a:gd name="connsiteY236" fmla="*/ 373273 h 605239"/>
                    <a:gd name="connsiteX237" fmla="*/ 373273 h 605239"/>
                    <a:gd name="connsiteY237" fmla="*/ 373273 h 605239"/>
                    <a:gd name="connsiteX238" fmla="*/ 373273 h 605239"/>
                    <a:gd name="connsiteY238" fmla="*/ 373273 h 605239"/>
                    <a:gd name="connsiteX239" fmla="*/ 373273 h 605239"/>
                    <a:gd name="connsiteY239" fmla="*/ 373273 h 605239"/>
                    <a:gd name="connsiteX240" fmla="*/ 373273 h 605239"/>
                    <a:gd name="connsiteY240" fmla="*/ 373273 h 605239"/>
                    <a:gd name="connsiteX241" fmla="*/ 373273 h 605239"/>
                    <a:gd name="connsiteY241" fmla="*/ 373273 h 605239"/>
                    <a:gd name="connsiteX242" fmla="*/ 373273 h 605239"/>
                    <a:gd name="connsiteY242" fmla="*/ 373273 h 605239"/>
                    <a:gd name="connsiteX243" fmla="*/ 373273 h 605239"/>
                    <a:gd name="connsiteY243" fmla="*/ 373273 h 605239"/>
                    <a:gd name="connsiteX244" fmla="*/ 373273 h 605239"/>
                    <a:gd name="connsiteY244" fmla="*/ 373273 h 605239"/>
                    <a:gd name="connsiteX245" fmla="*/ 373273 h 605239"/>
                    <a:gd name="connsiteY245" fmla="*/ 373273 h 605239"/>
                    <a:gd name="connsiteX246" fmla="*/ 373273 h 605239"/>
                    <a:gd name="connsiteY246" fmla="*/ 373273 h 605239"/>
                    <a:gd name="connsiteX247" fmla="*/ 373273 h 605239"/>
                    <a:gd name="connsiteY247" fmla="*/ 373273 h 605239"/>
                    <a:gd name="connsiteX248" fmla="*/ 373273 h 605239"/>
                    <a:gd name="connsiteY248" fmla="*/ 373273 h 605239"/>
                    <a:gd name="connsiteX249" fmla="*/ 373273 h 605239"/>
                    <a:gd name="connsiteY249" fmla="*/ 373273 h 605239"/>
                    <a:gd name="connsiteX250" fmla="*/ 373273 h 605239"/>
                    <a:gd name="connsiteY250" fmla="*/ 373273 h 605239"/>
                    <a:gd name="connsiteX251" fmla="*/ 373273 h 605239"/>
                    <a:gd name="connsiteY251" fmla="*/ 373273 h 605239"/>
                    <a:gd name="connsiteX252" fmla="*/ 373273 h 605239"/>
                    <a:gd name="connsiteY252" fmla="*/ 373273 h 605239"/>
                    <a:gd name="connsiteX253" fmla="*/ 373273 h 605239"/>
                    <a:gd name="connsiteY253" fmla="*/ 373273 h 605239"/>
                    <a:gd name="connsiteX254" fmla="*/ 373273 h 605239"/>
                    <a:gd name="connsiteY254" fmla="*/ 373273 h 605239"/>
                    <a:gd name="connsiteX255" fmla="*/ 373273 h 605239"/>
                    <a:gd name="connsiteY255" fmla="*/ 373273 h 605239"/>
                    <a:gd name="connsiteX256" fmla="*/ 373273 h 605239"/>
                    <a:gd name="connsiteY256" fmla="*/ 373273 h 605239"/>
                    <a:gd name="connsiteX257" fmla="*/ 373273 h 605239"/>
                    <a:gd name="connsiteY257" fmla="*/ 373273 h 605239"/>
                    <a:gd name="connsiteX258" fmla="*/ 373273 h 605239"/>
                    <a:gd name="connsiteY258" fmla="*/ 373273 h 605239"/>
                    <a:gd name="connsiteX259" fmla="*/ 373273 h 605239"/>
                    <a:gd name="connsiteY259" fmla="*/ 373273 h 605239"/>
                    <a:gd name="connsiteX260" fmla="*/ 373273 h 605239"/>
                    <a:gd name="connsiteY260" fmla="*/ 373273 h 605239"/>
                    <a:gd name="connsiteX261" fmla="*/ 373273 h 605239"/>
                    <a:gd name="connsiteY261" fmla="*/ 373273 h 605239"/>
                    <a:gd name="connsiteX262" fmla="*/ 373273 h 605239"/>
                    <a:gd name="connsiteY262" fmla="*/ 373273 h 605239"/>
                    <a:gd name="connsiteX263" fmla="*/ 373273 h 605239"/>
                    <a:gd name="connsiteY263" fmla="*/ 373273 h 605239"/>
                    <a:gd name="connsiteX264" fmla="*/ 373273 h 605239"/>
                    <a:gd name="connsiteY264" fmla="*/ 373273 h 605239"/>
                    <a:gd name="connsiteX265" fmla="*/ 373273 h 605239"/>
                    <a:gd name="connsiteY265" fmla="*/ 373273 h 605239"/>
                    <a:gd name="connsiteX266" fmla="*/ 373273 h 605239"/>
                    <a:gd name="connsiteY266" fmla="*/ 373273 h 605239"/>
                    <a:gd name="connsiteX267" fmla="*/ 373273 h 605239"/>
                    <a:gd name="connsiteY267" fmla="*/ 373273 h 605239"/>
                    <a:gd name="connsiteX268" fmla="*/ 373273 h 605239"/>
                    <a:gd name="connsiteY268" fmla="*/ 373273 h 605239"/>
                    <a:gd name="connsiteX269" fmla="*/ 373273 h 605239"/>
                    <a:gd name="connsiteY26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607646" h="586469">
                      <a:moveTo>
                        <a:pt x="455695" y="505601"/>
                      </a:moveTo>
                      <a:cubicBezTo>
                        <a:pt x="469224" y="505601"/>
                        <a:pt x="480794" y="514488"/>
                        <a:pt x="484621" y="526751"/>
                      </a:cubicBezTo>
                      <a:cubicBezTo>
                        <a:pt x="494233" y="528884"/>
                        <a:pt x="502600" y="534394"/>
                        <a:pt x="508385" y="542036"/>
                      </a:cubicBezTo>
                      <a:cubicBezTo>
                        <a:pt x="513458" y="538126"/>
                        <a:pt x="519777" y="535904"/>
                        <a:pt x="526541" y="535904"/>
                      </a:cubicBezTo>
                      <a:cubicBezTo>
                        <a:pt x="543363" y="535904"/>
                        <a:pt x="556980" y="549501"/>
                        <a:pt x="556980" y="566208"/>
                      </a:cubicBezTo>
                      <a:cubicBezTo>
                        <a:pt x="556980" y="571806"/>
                        <a:pt x="552441" y="576338"/>
                        <a:pt x="546834" y="576338"/>
                      </a:cubicBezTo>
                      <a:cubicBezTo>
                        <a:pt x="541227" y="576338"/>
                        <a:pt x="536687" y="571806"/>
                        <a:pt x="536687" y="566208"/>
                      </a:cubicBezTo>
                      <a:cubicBezTo>
                        <a:pt x="536687" y="560698"/>
                        <a:pt x="532148" y="556166"/>
                        <a:pt x="526541" y="556166"/>
                      </a:cubicBezTo>
                      <a:cubicBezTo>
                        <a:pt x="521023" y="556166"/>
                        <a:pt x="516484" y="560698"/>
                        <a:pt x="516484" y="566208"/>
                      </a:cubicBezTo>
                      <a:cubicBezTo>
                        <a:pt x="516484" y="571806"/>
                        <a:pt x="511945" y="576338"/>
                        <a:pt x="506338" y="576338"/>
                      </a:cubicBezTo>
                      <a:cubicBezTo>
                        <a:pt x="500731" y="576338"/>
                        <a:pt x="496191" y="571806"/>
                        <a:pt x="496191" y="566208"/>
                      </a:cubicBezTo>
                      <a:cubicBezTo>
                        <a:pt x="496191" y="555099"/>
                        <a:pt x="487113" y="546035"/>
                        <a:pt x="475988" y="546035"/>
                      </a:cubicBezTo>
                      <a:cubicBezTo>
                        <a:pt x="470381" y="546035"/>
                        <a:pt x="465842" y="541503"/>
                        <a:pt x="465842" y="535904"/>
                      </a:cubicBezTo>
                      <a:cubicBezTo>
                        <a:pt x="465842" y="530306"/>
                        <a:pt x="461302" y="525774"/>
                        <a:pt x="455695" y="525774"/>
                      </a:cubicBezTo>
                      <a:cubicBezTo>
                        <a:pt x="450088" y="525774"/>
                        <a:pt x="445549" y="530306"/>
                        <a:pt x="445549" y="535904"/>
                      </a:cubicBezTo>
                      <a:cubicBezTo>
                        <a:pt x="445549" y="541681"/>
                        <a:pt x="440565" y="546213"/>
                        <a:pt x="434958" y="546035"/>
                      </a:cubicBezTo>
                      <a:cubicBezTo>
                        <a:pt x="429618" y="546302"/>
                        <a:pt x="425346" y="550656"/>
                        <a:pt x="425346" y="556077"/>
                      </a:cubicBezTo>
                      <a:cubicBezTo>
                        <a:pt x="425346" y="561675"/>
                        <a:pt x="429885" y="566208"/>
                        <a:pt x="435403" y="566208"/>
                      </a:cubicBezTo>
                      <a:cubicBezTo>
                        <a:pt x="441010" y="566208"/>
                        <a:pt x="445549" y="570740"/>
                        <a:pt x="445549" y="576338"/>
                      </a:cubicBezTo>
                      <a:cubicBezTo>
                        <a:pt x="445549" y="581937"/>
                        <a:pt x="441010" y="586469"/>
                        <a:pt x="435403" y="586469"/>
                      </a:cubicBezTo>
                      <a:cubicBezTo>
                        <a:pt x="418670" y="586469"/>
                        <a:pt x="405053" y="572873"/>
                        <a:pt x="405053" y="556077"/>
                      </a:cubicBezTo>
                      <a:cubicBezTo>
                        <a:pt x="405053" y="542480"/>
                        <a:pt x="414131" y="530839"/>
                        <a:pt x="426592" y="527107"/>
                      </a:cubicBezTo>
                      <a:cubicBezTo>
                        <a:pt x="430419" y="514665"/>
                        <a:pt x="441989" y="505601"/>
                        <a:pt x="455695" y="505601"/>
                      </a:cubicBezTo>
                      <a:close/>
                      <a:moveTo>
                        <a:pt x="232920" y="505601"/>
                      </a:moveTo>
                      <a:cubicBezTo>
                        <a:pt x="246449" y="505601"/>
                        <a:pt x="257930" y="514488"/>
                        <a:pt x="261846" y="526751"/>
                      </a:cubicBezTo>
                      <a:cubicBezTo>
                        <a:pt x="271458" y="528884"/>
                        <a:pt x="279825" y="534394"/>
                        <a:pt x="285610" y="542036"/>
                      </a:cubicBezTo>
                      <a:cubicBezTo>
                        <a:pt x="290683" y="538126"/>
                        <a:pt x="297002" y="535904"/>
                        <a:pt x="303766" y="535904"/>
                      </a:cubicBezTo>
                      <a:cubicBezTo>
                        <a:pt x="320588" y="535904"/>
                        <a:pt x="334205" y="549501"/>
                        <a:pt x="334205" y="566208"/>
                      </a:cubicBezTo>
                      <a:cubicBezTo>
                        <a:pt x="334205" y="571806"/>
                        <a:pt x="329666" y="576338"/>
                        <a:pt x="324059" y="576338"/>
                      </a:cubicBezTo>
                      <a:cubicBezTo>
                        <a:pt x="318452" y="576338"/>
                        <a:pt x="313912" y="571806"/>
                        <a:pt x="313912" y="566208"/>
                      </a:cubicBezTo>
                      <a:cubicBezTo>
                        <a:pt x="313912" y="560698"/>
                        <a:pt x="309373" y="556166"/>
                        <a:pt x="303766" y="556166"/>
                      </a:cubicBezTo>
                      <a:cubicBezTo>
                        <a:pt x="298248" y="556166"/>
                        <a:pt x="293709" y="560698"/>
                        <a:pt x="293709" y="566208"/>
                      </a:cubicBezTo>
                      <a:cubicBezTo>
                        <a:pt x="293709" y="571806"/>
                        <a:pt x="289170" y="576338"/>
                        <a:pt x="283563" y="576338"/>
                      </a:cubicBezTo>
                      <a:cubicBezTo>
                        <a:pt x="277956" y="576338"/>
                        <a:pt x="273416" y="571806"/>
                        <a:pt x="273416" y="566208"/>
                      </a:cubicBezTo>
                      <a:cubicBezTo>
                        <a:pt x="273416" y="555099"/>
                        <a:pt x="264338" y="546035"/>
                        <a:pt x="253124" y="546035"/>
                      </a:cubicBezTo>
                      <a:cubicBezTo>
                        <a:pt x="247606" y="546035"/>
                        <a:pt x="243067" y="541503"/>
                        <a:pt x="243067" y="535904"/>
                      </a:cubicBezTo>
                      <a:cubicBezTo>
                        <a:pt x="243067" y="530306"/>
                        <a:pt x="238527" y="525774"/>
                        <a:pt x="232920" y="525774"/>
                      </a:cubicBezTo>
                      <a:cubicBezTo>
                        <a:pt x="227313" y="525774"/>
                        <a:pt x="222774" y="530306"/>
                        <a:pt x="222774" y="535904"/>
                      </a:cubicBezTo>
                      <a:cubicBezTo>
                        <a:pt x="222774" y="541681"/>
                        <a:pt x="217790" y="546213"/>
                        <a:pt x="212183" y="546035"/>
                      </a:cubicBezTo>
                      <a:cubicBezTo>
                        <a:pt x="206843" y="546302"/>
                        <a:pt x="202571" y="550656"/>
                        <a:pt x="202571" y="556077"/>
                      </a:cubicBezTo>
                      <a:cubicBezTo>
                        <a:pt x="202571" y="561675"/>
                        <a:pt x="207110" y="566208"/>
                        <a:pt x="212628" y="566208"/>
                      </a:cubicBezTo>
                      <a:cubicBezTo>
                        <a:pt x="218235" y="566208"/>
                        <a:pt x="222774" y="570740"/>
                        <a:pt x="222774" y="576338"/>
                      </a:cubicBezTo>
                      <a:cubicBezTo>
                        <a:pt x="222774" y="581937"/>
                        <a:pt x="218235" y="586469"/>
                        <a:pt x="212628" y="586469"/>
                      </a:cubicBezTo>
                      <a:cubicBezTo>
                        <a:pt x="195895" y="586469"/>
                        <a:pt x="182278" y="572873"/>
                        <a:pt x="182278" y="556077"/>
                      </a:cubicBezTo>
                      <a:cubicBezTo>
                        <a:pt x="182278" y="542480"/>
                        <a:pt x="191356" y="530839"/>
                        <a:pt x="203817" y="527107"/>
                      </a:cubicBezTo>
                      <a:cubicBezTo>
                        <a:pt x="207644" y="514665"/>
                        <a:pt x="219214" y="505601"/>
                        <a:pt x="232920" y="505601"/>
                      </a:cubicBezTo>
                      <a:close/>
                      <a:moveTo>
                        <a:pt x="506330" y="465097"/>
                      </a:moveTo>
                      <a:cubicBezTo>
                        <a:pt x="519863" y="465097"/>
                        <a:pt x="531348" y="473989"/>
                        <a:pt x="535265" y="486259"/>
                      </a:cubicBezTo>
                      <a:cubicBezTo>
                        <a:pt x="544880" y="488304"/>
                        <a:pt x="553249" y="493906"/>
                        <a:pt x="559036" y="501464"/>
                      </a:cubicBezTo>
                      <a:cubicBezTo>
                        <a:pt x="564110" y="497640"/>
                        <a:pt x="570432" y="495417"/>
                        <a:pt x="577198" y="495417"/>
                      </a:cubicBezTo>
                      <a:cubicBezTo>
                        <a:pt x="594024" y="495417"/>
                        <a:pt x="607646" y="509021"/>
                        <a:pt x="607646" y="525738"/>
                      </a:cubicBezTo>
                      <a:cubicBezTo>
                        <a:pt x="607646" y="531339"/>
                        <a:pt x="603105" y="535874"/>
                        <a:pt x="597497" y="535874"/>
                      </a:cubicBezTo>
                      <a:cubicBezTo>
                        <a:pt x="591888" y="535874"/>
                        <a:pt x="587347" y="531339"/>
                        <a:pt x="587347" y="525738"/>
                      </a:cubicBezTo>
                      <a:cubicBezTo>
                        <a:pt x="587347" y="520225"/>
                        <a:pt x="582807" y="515601"/>
                        <a:pt x="577198" y="515601"/>
                      </a:cubicBezTo>
                      <a:cubicBezTo>
                        <a:pt x="571678" y="515601"/>
                        <a:pt x="567137" y="520225"/>
                        <a:pt x="567137" y="525738"/>
                      </a:cubicBezTo>
                      <a:cubicBezTo>
                        <a:pt x="567137" y="531339"/>
                        <a:pt x="562597" y="535874"/>
                        <a:pt x="556988" y="535874"/>
                      </a:cubicBezTo>
                      <a:cubicBezTo>
                        <a:pt x="551379" y="535874"/>
                        <a:pt x="546839" y="531339"/>
                        <a:pt x="546839" y="525738"/>
                      </a:cubicBezTo>
                      <a:cubicBezTo>
                        <a:pt x="546839" y="514623"/>
                        <a:pt x="537758" y="505554"/>
                        <a:pt x="526540" y="505554"/>
                      </a:cubicBezTo>
                      <a:cubicBezTo>
                        <a:pt x="521020" y="505554"/>
                        <a:pt x="516480" y="501019"/>
                        <a:pt x="516480" y="495417"/>
                      </a:cubicBezTo>
                      <a:cubicBezTo>
                        <a:pt x="516480" y="489816"/>
                        <a:pt x="511939" y="485281"/>
                        <a:pt x="506330" y="485281"/>
                      </a:cubicBezTo>
                      <a:cubicBezTo>
                        <a:pt x="500721" y="485281"/>
                        <a:pt x="496181" y="489816"/>
                        <a:pt x="496181" y="495417"/>
                      </a:cubicBezTo>
                      <a:cubicBezTo>
                        <a:pt x="496181" y="501019"/>
                        <a:pt x="491640" y="505554"/>
                        <a:pt x="486031" y="505554"/>
                      </a:cubicBezTo>
                      <a:cubicBezTo>
                        <a:pt x="480512" y="505554"/>
                        <a:pt x="475971" y="501019"/>
                        <a:pt x="475971" y="495417"/>
                      </a:cubicBezTo>
                      <a:cubicBezTo>
                        <a:pt x="475971" y="478701"/>
                        <a:pt x="489593" y="465097"/>
                        <a:pt x="506330" y="465097"/>
                      </a:cubicBezTo>
                      <a:close/>
                      <a:moveTo>
                        <a:pt x="80996" y="455006"/>
                      </a:moveTo>
                      <a:cubicBezTo>
                        <a:pt x="94524" y="455006"/>
                        <a:pt x="106094" y="463889"/>
                        <a:pt x="110010" y="476147"/>
                      </a:cubicBezTo>
                      <a:cubicBezTo>
                        <a:pt x="119622" y="478279"/>
                        <a:pt x="127899" y="483786"/>
                        <a:pt x="133684" y="491425"/>
                      </a:cubicBezTo>
                      <a:cubicBezTo>
                        <a:pt x="138756" y="487606"/>
                        <a:pt x="145075" y="485296"/>
                        <a:pt x="151928" y="485296"/>
                      </a:cubicBezTo>
                      <a:cubicBezTo>
                        <a:pt x="168660" y="485296"/>
                        <a:pt x="182277" y="498887"/>
                        <a:pt x="182277" y="515587"/>
                      </a:cubicBezTo>
                      <a:cubicBezTo>
                        <a:pt x="182277" y="521183"/>
                        <a:pt x="177738" y="525713"/>
                        <a:pt x="172131" y="525713"/>
                      </a:cubicBezTo>
                      <a:cubicBezTo>
                        <a:pt x="166524" y="525713"/>
                        <a:pt x="161985" y="521183"/>
                        <a:pt x="161985" y="515587"/>
                      </a:cubicBezTo>
                      <a:cubicBezTo>
                        <a:pt x="161985" y="510079"/>
                        <a:pt x="157446" y="505549"/>
                        <a:pt x="151928" y="505549"/>
                      </a:cubicBezTo>
                      <a:cubicBezTo>
                        <a:pt x="146321" y="505549"/>
                        <a:pt x="141782" y="510079"/>
                        <a:pt x="141782" y="515587"/>
                      </a:cubicBezTo>
                      <a:cubicBezTo>
                        <a:pt x="141782" y="521183"/>
                        <a:pt x="137243" y="525713"/>
                        <a:pt x="131637" y="525713"/>
                      </a:cubicBezTo>
                      <a:cubicBezTo>
                        <a:pt x="126030" y="525713"/>
                        <a:pt x="121491" y="521183"/>
                        <a:pt x="121491" y="515587"/>
                      </a:cubicBezTo>
                      <a:cubicBezTo>
                        <a:pt x="121491" y="504483"/>
                        <a:pt x="112413" y="495423"/>
                        <a:pt x="101288" y="495423"/>
                      </a:cubicBezTo>
                      <a:cubicBezTo>
                        <a:pt x="95681" y="495423"/>
                        <a:pt x="91142" y="490892"/>
                        <a:pt x="91142" y="485296"/>
                      </a:cubicBezTo>
                      <a:cubicBezTo>
                        <a:pt x="91142" y="479700"/>
                        <a:pt x="86603" y="475170"/>
                        <a:pt x="80996" y="475170"/>
                      </a:cubicBezTo>
                      <a:cubicBezTo>
                        <a:pt x="75478" y="475170"/>
                        <a:pt x="70850" y="479700"/>
                        <a:pt x="70850" y="485296"/>
                      </a:cubicBezTo>
                      <a:cubicBezTo>
                        <a:pt x="70850" y="490892"/>
                        <a:pt x="66311" y="495423"/>
                        <a:pt x="60793" y="495423"/>
                      </a:cubicBezTo>
                      <a:lnTo>
                        <a:pt x="40502" y="495423"/>
                      </a:lnTo>
                      <a:cubicBezTo>
                        <a:pt x="29377" y="495423"/>
                        <a:pt x="20299" y="504483"/>
                        <a:pt x="20299" y="515587"/>
                      </a:cubicBezTo>
                      <a:cubicBezTo>
                        <a:pt x="20299" y="521183"/>
                        <a:pt x="15760" y="525713"/>
                        <a:pt x="10153" y="525713"/>
                      </a:cubicBezTo>
                      <a:cubicBezTo>
                        <a:pt x="4546" y="525713"/>
                        <a:pt x="7" y="521183"/>
                        <a:pt x="7" y="515587"/>
                      </a:cubicBezTo>
                      <a:cubicBezTo>
                        <a:pt x="7" y="493291"/>
                        <a:pt x="18163" y="475170"/>
                        <a:pt x="40502" y="475170"/>
                      </a:cubicBezTo>
                      <a:lnTo>
                        <a:pt x="52338" y="475170"/>
                      </a:lnTo>
                      <a:cubicBezTo>
                        <a:pt x="56521" y="463445"/>
                        <a:pt x="67824" y="455006"/>
                        <a:pt x="80996" y="455006"/>
                      </a:cubicBezTo>
                      <a:close/>
                      <a:moveTo>
                        <a:pt x="324090" y="434753"/>
                      </a:moveTo>
                      <a:cubicBezTo>
                        <a:pt x="337619" y="434753"/>
                        <a:pt x="349100" y="443640"/>
                        <a:pt x="353016" y="455903"/>
                      </a:cubicBezTo>
                      <a:cubicBezTo>
                        <a:pt x="362628" y="458036"/>
                        <a:pt x="370995" y="463546"/>
                        <a:pt x="376780" y="471188"/>
                      </a:cubicBezTo>
                      <a:cubicBezTo>
                        <a:pt x="381853" y="467367"/>
                        <a:pt x="388172" y="465145"/>
                        <a:pt x="394936" y="465145"/>
                      </a:cubicBezTo>
                      <a:cubicBezTo>
                        <a:pt x="411758" y="465145"/>
                        <a:pt x="425375" y="478742"/>
                        <a:pt x="425375" y="495448"/>
                      </a:cubicBezTo>
                      <a:cubicBezTo>
                        <a:pt x="425375" y="501047"/>
                        <a:pt x="420836" y="505579"/>
                        <a:pt x="415229" y="505579"/>
                      </a:cubicBezTo>
                      <a:cubicBezTo>
                        <a:pt x="409622" y="505579"/>
                        <a:pt x="405082" y="501047"/>
                        <a:pt x="405082" y="495448"/>
                      </a:cubicBezTo>
                      <a:cubicBezTo>
                        <a:pt x="405082" y="489850"/>
                        <a:pt x="400543" y="485318"/>
                        <a:pt x="394936" y="485318"/>
                      </a:cubicBezTo>
                      <a:cubicBezTo>
                        <a:pt x="389418" y="485318"/>
                        <a:pt x="384879" y="489850"/>
                        <a:pt x="384879" y="495448"/>
                      </a:cubicBezTo>
                      <a:cubicBezTo>
                        <a:pt x="384879" y="501047"/>
                        <a:pt x="380340" y="505579"/>
                        <a:pt x="374733" y="505579"/>
                      </a:cubicBezTo>
                      <a:cubicBezTo>
                        <a:pt x="369126" y="505579"/>
                        <a:pt x="364586" y="501047"/>
                        <a:pt x="364586" y="495448"/>
                      </a:cubicBezTo>
                      <a:cubicBezTo>
                        <a:pt x="364586" y="484251"/>
                        <a:pt x="355508" y="475187"/>
                        <a:pt x="344294" y="475187"/>
                      </a:cubicBezTo>
                      <a:cubicBezTo>
                        <a:pt x="338776" y="475187"/>
                        <a:pt x="334237" y="470655"/>
                        <a:pt x="334237" y="465145"/>
                      </a:cubicBezTo>
                      <a:cubicBezTo>
                        <a:pt x="334237" y="459547"/>
                        <a:pt x="329697" y="455014"/>
                        <a:pt x="324090" y="455014"/>
                      </a:cubicBezTo>
                      <a:cubicBezTo>
                        <a:pt x="318483" y="455014"/>
                        <a:pt x="313944" y="459547"/>
                        <a:pt x="313944" y="465145"/>
                      </a:cubicBezTo>
                      <a:cubicBezTo>
                        <a:pt x="313944" y="470833"/>
                        <a:pt x="308960" y="475276"/>
                        <a:pt x="303353" y="475187"/>
                      </a:cubicBezTo>
                      <a:cubicBezTo>
                        <a:pt x="298013" y="475454"/>
                        <a:pt x="293741" y="479897"/>
                        <a:pt x="293741" y="485318"/>
                      </a:cubicBezTo>
                      <a:cubicBezTo>
                        <a:pt x="293741" y="490916"/>
                        <a:pt x="298280" y="495448"/>
                        <a:pt x="303798" y="495448"/>
                      </a:cubicBezTo>
                      <a:cubicBezTo>
                        <a:pt x="309405" y="495448"/>
                        <a:pt x="313944" y="499981"/>
                        <a:pt x="313944" y="505579"/>
                      </a:cubicBezTo>
                      <a:cubicBezTo>
                        <a:pt x="313944" y="511089"/>
                        <a:pt x="309405" y="515621"/>
                        <a:pt x="303798" y="515621"/>
                      </a:cubicBezTo>
                      <a:cubicBezTo>
                        <a:pt x="287065" y="515621"/>
                        <a:pt x="273448" y="502025"/>
                        <a:pt x="273448" y="485318"/>
                      </a:cubicBezTo>
                      <a:cubicBezTo>
                        <a:pt x="273448" y="471632"/>
                        <a:pt x="282526" y="460080"/>
                        <a:pt x="294987" y="456259"/>
                      </a:cubicBezTo>
                      <a:cubicBezTo>
                        <a:pt x="298814" y="443817"/>
                        <a:pt x="310384" y="434753"/>
                        <a:pt x="324090" y="434753"/>
                      </a:cubicBezTo>
                      <a:close/>
                      <a:moveTo>
                        <a:pt x="131658" y="291205"/>
                      </a:moveTo>
                      <a:lnTo>
                        <a:pt x="78077" y="371357"/>
                      </a:lnTo>
                      <a:cubicBezTo>
                        <a:pt x="112967" y="361760"/>
                        <a:pt x="150349" y="361760"/>
                        <a:pt x="185239" y="371357"/>
                      </a:cubicBezTo>
                      <a:lnTo>
                        <a:pt x="178830" y="361849"/>
                      </a:lnTo>
                      <a:cubicBezTo>
                        <a:pt x="178830" y="361760"/>
                        <a:pt x="178830" y="361760"/>
                        <a:pt x="178830" y="361760"/>
                      </a:cubicBezTo>
                      <a:close/>
                      <a:moveTo>
                        <a:pt x="192440" y="212261"/>
                      </a:moveTo>
                      <a:cubicBezTo>
                        <a:pt x="198052" y="212261"/>
                        <a:pt x="202602" y="216811"/>
                        <a:pt x="202602" y="222423"/>
                      </a:cubicBezTo>
                      <a:cubicBezTo>
                        <a:pt x="202602" y="228035"/>
                        <a:pt x="198052" y="232585"/>
                        <a:pt x="192440" y="232585"/>
                      </a:cubicBezTo>
                      <a:cubicBezTo>
                        <a:pt x="186828" y="232585"/>
                        <a:pt x="182278" y="228035"/>
                        <a:pt x="182278" y="222423"/>
                      </a:cubicBezTo>
                      <a:cubicBezTo>
                        <a:pt x="182278" y="216811"/>
                        <a:pt x="186828" y="212261"/>
                        <a:pt x="192440" y="212261"/>
                      </a:cubicBezTo>
                      <a:close/>
                      <a:moveTo>
                        <a:pt x="50673" y="202170"/>
                      </a:moveTo>
                      <a:cubicBezTo>
                        <a:pt x="56279" y="202170"/>
                        <a:pt x="60817" y="206701"/>
                        <a:pt x="60817" y="212299"/>
                      </a:cubicBezTo>
                      <a:lnTo>
                        <a:pt x="60817" y="222428"/>
                      </a:lnTo>
                      <a:lnTo>
                        <a:pt x="70872" y="222428"/>
                      </a:lnTo>
                      <a:cubicBezTo>
                        <a:pt x="76478" y="222428"/>
                        <a:pt x="81016" y="226960"/>
                        <a:pt x="81016" y="232557"/>
                      </a:cubicBezTo>
                      <a:cubicBezTo>
                        <a:pt x="81016" y="238066"/>
                        <a:pt x="76478" y="242598"/>
                        <a:pt x="70872" y="242598"/>
                      </a:cubicBezTo>
                      <a:lnTo>
                        <a:pt x="60817" y="242598"/>
                      </a:lnTo>
                      <a:lnTo>
                        <a:pt x="60817" y="252727"/>
                      </a:lnTo>
                      <a:cubicBezTo>
                        <a:pt x="60817" y="258325"/>
                        <a:pt x="56279" y="262856"/>
                        <a:pt x="50673" y="262856"/>
                      </a:cubicBezTo>
                      <a:cubicBezTo>
                        <a:pt x="45067" y="262856"/>
                        <a:pt x="40529" y="258325"/>
                        <a:pt x="40529" y="252727"/>
                      </a:cubicBezTo>
                      <a:lnTo>
                        <a:pt x="40529" y="242598"/>
                      </a:lnTo>
                      <a:lnTo>
                        <a:pt x="30385" y="242598"/>
                      </a:lnTo>
                      <a:cubicBezTo>
                        <a:pt x="24868" y="242598"/>
                        <a:pt x="20330" y="238066"/>
                        <a:pt x="20330" y="232557"/>
                      </a:cubicBezTo>
                      <a:cubicBezTo>
                        <a:pt x="20330" y="226960"/>
                        <a:pt x="24868" y="222428"/>
                        <a:pt x="30385" y="222428"/>
                      </a:cubicBezTo>
                      <a:lnTo>
                        <a:pt x="40529" y="222428"/>
                      </a:lnTo>
                      <a:lnTo>
                        <a:pt x="40529" y="212299"/>
                      </a:lnTo>
                      <a:cubicBezTo>
                        <a:pt x="40529" y="206701"/>
                        <a:pt x="45067" y="202170"/>
                        <a:pt x="50673" y="202170"/>
                      </a:cubicBezTo>
                      <a:close/>
                      <a:moveTo>
                        <a:pt x="260359" y="181996"/>
                      </a:moveTo>
                      <a:lnTo>
                        <a:pt x="228406" y="271123"/>
                      </a:lnTo>
                      <a:lnTo>
                        <a:pt x="258312" y="254062"/>
                      </a:lnTo>
                      <a:cubicBezTo>
                        <a:pt x="260715" y="252729"/>
                        <a:pt x="263563" y="252373"/>
                        <a:pt x="266233" y="253173"/>
                      </a:cubicBezTo>
                      <a:cubicBezTo>
                        <a:pt x="268903" y="253973"/>
                        <a:pt x="271128" y="255839"/>
                        <a:pt x="272374" y="258327"/>
                      </a:cubicBezTo>
                      <a:lnTo>
                        <a:pt x="282254" y="278054"/>
                      </a:lnTo>
                      <a:lnTo>
                        <a:pt x="304505" y="218873"/>
                      </a:lnTo>
                      <a:cubicBezTo>
                        <a:pt x="305929" y="214963"/>
                        <a:pt x="309756" y="212297"/>
                        <a:pt x="313940" y="212297"/>
                      </a:cubicBezTo>
                      <a:cubicBezTo>
                        <a:pt x="318212" y="212297"/>
                        <a:pt x="321950" y="214963"/>
                        <a:pt x="323463" y="218873"/>
                      </a:cubicBezTo>
                      <a:lnTo>
                        <a:pt x="345625" y="278054"/>
                      </a:lnTo>
                      <a:lnTo>
                        <a:pt x="355505" y="258327"/>
                      </a:lnTo>
                      <a:cubicBezTo>
                        <a:pt x="356751" y="255839"/>
                        <a:pt x="358976" y="253973"/>
                        <a:pt x="361646" y="253173"/>
                      </a:cubicBezTo>
                      <a:cubicBezTo>
                        <a:pt x="364316" y="252373"/>
                        <a:pt x="367164" y="252729"/>
                        <a:pt x="369567" y="254062"/>
                      </a:cubicBezTo>
                      <a:lnTo>
                        <a:pt x="399473" y="271123"/>
                      </a:lnTo>
                      <a:lnTo>
                        <a:pt x="367609" y="181996"/>
                      </a:lnTo>
                      <a:close/>
                      <a:moveTo>
                        <a:pt x="253149" y="161736"/>
                      </a:moveTo>
                      <a:lnTo>
                        <a:pt x="374730" y="161736"/>
                      </a:lnTo>
                      <a:cubicBezTo>
                        <a:pt x="376866" y="161736"/>
                        <a:pt x="378913" y="162447"/>
                        <a:pt x="380515" y="163602"/>
                      </a:cubicBezTo>
                      <a:cubicBezTo>
                        <a:pt x="382206" y="164757"/>
                        <a:pt x="383541" y="166446"/>
                        <a:pt x="384253" y="168489"/>
                      </a:cubicBezTo>
                      <a:lnTo>
                        <a:pt x="406237" y="229803"/>
                      </a:lnTo>
                      <a:lnTo>
                        <a:pt x="427777" y="290050"/>
                      </a:lnTo>
                      <a:lnTo>
                        <a:pt x="436321" y="314131"/>
                      </a:lnTo>
                      <a:lnTo>
                        <a:pt x="450117" y="304978"/>
                      </a:lnTo>
                      <a:cubicBezTo>
                        <a:pt x="454122" y="302313"/>
                        <a:pt x="459462" y="302846"/>
                        <a:pt x="462844" y="306222"/>
                      </a:cubicBezTo>
                      <a:lnTo>
                        <a:pt x="604629" y="447776"/>
                      </a:lnTo>
                      <a:cubicBezTo>
                        <a:pt x="608634" y="451775"/>
                        <a:pt x="608634" y="458173"/>
                        <a:pt x="604629" y="462083"/>
                      </a:cubicBezTo>
                      <a:cubicBezTo>
                        <a:pt x="600713" y="466082"/>
                        <a:pt x="594304" y="466082"/>
                        <a:pt x="590299" y="462083"/>
                      </a:cubicBezTo>
                      <a:lnTo>
                        <a:pt x="454478" y="326394"/>
                      </a:lnTo>
                      <a:lnTo>
                        <a:pt x="443352" y="333769"/>
                      </a:lnTo>
                      <a:lnTo>
                        <a:pt x="485541" y="451509"/>
                      </a:lnTo>
                      <a:cubicBezTo>
                        <a:pt x="487410" y="456840"/>
                        <a:pt x="484651" y="462616"/>
                        <a:pt x="479399" y="464482"/>
                      </a:cubicBezTo>
                      <a:cubicBezTo>
                        <a:pt x="478242" y="464838"/>
                        <a:pt x="477085" y="465104"/>
                        <a:pt x="476017" y="465104"/>
                      </a:cubicBezTo>
                      <a:cubicBezTo>
                        <a:pt x="471834" y="465104"/>
                        <a:pt x="467918" y="462527"/>
                        <a:pt x="466405" y="458351"/>
                      </a:cubicBezTo>
                      <a:lnTo>
                        <a:pt x="409887" y="300358"/>
                      </a:lnTo>
                      <a:lnTo>
                        <a:pt x="368855" y="276987"/>
                      </a:lnTo>
                      <a:lnTo>
                        <a:pt x="353369" y="307822"/>
                      </a:lnTo>
                      <a:cubicBezTo>
                        <a:pt x="351589" y="311376"/>
                        <a:pt x="348028" y="313598"/>
                        <a:pt x="343756" y="313420"/>
                      </a:cubicBezTo>
                      <a:cubicBezTo>
                        <a:pt x="339751" y="313153"/>
                        <a:pt x="336280" y="310577"/>
                        <a:pt x="334856" y="306844"/>
                      </a:cubicBezTo>
                      <a:lnTo>
                        <a:pt x="313940" y="251218"/>
                      </a:lnTo>
                      <a:lnTo>
                        <a:pt x="293023" y="306844"/>
                      </a:lnTo>
                      <a:cubicBezTo>
                        <a:pt x="291599" y="310577"/>
                        <a:pt x="288128" y="313153"/>
                        <a:pt x="284123" y="313420"/>
                      </a:cubicBezTo>
                      <a:cubicBezTo>
                        <a:pt x="283945" y="313420"/>
                        <a:pt x="283767" y="313420"/>
                        <a:pt x="283589" y="313420"/>
                      </a:cubicBezTo>
                      <a:cubicBezTo>
                        <a:pt x="279762" y="313420"/>
                        <a:pt x="276202" y="311287"/>
                        <a:pt x="274510" y="307822"/>
                      </a:cubicBezTo>
                      <a:lnTo>
                        <a:pt x="259024" y="276899"/>
                      </a:lnTo>
                      <a:lnTo>
                        <a:pt x="217993" y="300358"/>
                      </a:lnTo>
                      <a:lnTo>
                        <a:pt x="198500" y="354829"/>
                      </a:lnTo>
                      <a:lnTo>
                        <a:pt x="261605" y="449376"/>
                      </a:lnTo>
                      <a:cubicBezTo>
                        <a:pt x="262228" y="450353"/>
                        <a:pt x="262762" y="451420"/>
                        <a:pt x="263029" y="452486"/>
                      </a:cubicBezTo>
                      <a:cubicBezTo>
                        <a:pt x="263207" y="453286"/>
                        <a:pt x="263296" y="454174"/>
                        <a:pt x="263296" y="454974"/>
                      </a:cubicBezTo>
                      <a:cubicBezTo>
                        <a:pt x="263296" y="457107"/>
                        <a:pt x="262584" y="459239"/>
                        <a:pt x="261338" y="461017"/>
                      </a:cubicBezTo>
                      <a:cubicBezTo>
                        <a:pt x="260626" y="461905"/>
                        <a:pt x="259825" y="462705"/>
                        <a:pt x="258846" y="463327"/>
                      </a:cubicBezTo>
                      <a:cubicBezTo>
                        <a:pt x="258401" y="463593"/>
                        <a:pt x="258045" y="463860"/>
                        <a:pt x="257600" y="464038"/>
                      </a:cubicBezTo>
                      <a:cubicBezTo>
                        <a:pt x="257511" y="464127"/>
                        <a:pt x="257422" y="464127"/>
                        <a:pt x="257333" y="464127"/>
                      </a:cubicBezTo>
                      <a:cubicBezTo>
                        <a:pt x="256888" y="464393"/>
                        <a:pt x="256532" y="464482"/>
                        <a:pt x="256087" y="464660"/>
                      </a:cubicBezTo>
                      <a:cubicBezTo>
                        <a:pt x="255641" y="464749"/>
                        <a:pt x="255196" y="464838"/>
                        <a:pt x="254751" y="464926"/>
                      </a:cubicBezTo>
                      <a:cubicBezTo>
                        <a:pt x="254662" y="464926"/>
                        <a:pt x="254573" y="464926"/>
                        <a:pt x="254484" y="465015"/>
                      </a:cubicBezTo>
                      <a:cubicBezTo>
                        <a:pt x="254039" y="465015"/>
                        <a:pt x="253683" y="465015"/>
                        <a:pt x="253238" y="465015"/>
                      </a:cubicBezTo>
                      <a:cubicBezTo>
                        <a:pt x="253238" y="465015"/>
                        <a:pt x="253238" y="465104"/>
                        <a:pt x="253238" y="465104"/>
                      </a:cubicBezTo>
                      <a:cubicBezTo>
                        <a:pt x="253149" y="465104"/>
                        <a:pt x="253149" y="465104"/>
                        <a:pt x="253149" y="465104"/>
                      </a:cubicBezTo>
                      <a:cubicBezTo>
                        <a:pt x="252793" y="465104"/>
                        <a:pt x="252437" y="465015"/>
                        <a:pt x="252081" y="465015"/>
                      </a:cubicBezTo>
                      <a:cubicBezTo>
                        <a:pt x="251992" y="465015"/>
                        <a:pt x="251814" y="464926"/>
                        <a:pt x="251725" y="464926"/>
                      </a:cubicBezTo>
                      <a:cubicBezTo>
                        <a:pt x="251458" y="464926"/>
                        <a:pt x="251191" y="464838"/>
                        <a:pt x="250924" y="464838"/>
                      </a:cubicBezTo>
                      <a:cubicBezTo>
                        <a:pt x="250835" y="464749"/>
                        <a:pt x="250657" y="464749"/>
                        <a:pt x="250568" y="464749"/>
                      </a:cubicBezTo>
                      <a:cubicBezTo>
                        <a:pt x="250301" y="464660"/>
                        <a:pt x="250123" y="464571"/>
                        <a:pt x="249856" y="464482"/>
                      </a:cubicBezTo>
                      <a:cubicBezTo>
                        <a:pt x="249767" y="464482"/>
                        <a:pt x="249589" y="464393"/>
                        <a:pt x="249500" y="464393"/>
                      </a:cubicBezTo>
                      <a:cubicBezTo>
                        <a:pt x="249233" y="464216"/>
                        <a:pt x="248877" y="464127"/>
                        <a:pt x="248610" y="463949"/>
                      </a:cubicBezTo>
                      <a:cubicBezTo>
                        <a:pt x="248610" y="463949"/>
                        <a:pt x="248521" y="463949"/>
                        <a:pt x="248432" y="463860"/>
                      </a:cubicBezTo>
                      <a:cubicBezTo>
                        <a:pt x="248165" y="463771"/>
                        <a:pt x="247809" y="463505"/>
                        <a:pt x="247542" y="463327"/>
                      </a:cubicBezTo>
                      <a:cubicBezTo>
                        <a:pt x="247453" y="463238"/>
                        <a:pt x="247275" y="463149"/>
                        <a:pt x="247186" y="463060"/>
                      </a:cubicBezTo>
                      <a:cubicBezTo>
                        <a:pt x="247008" y="462971"/>
                        <a:pt x="246830" y="462794"/>
                        <a:pt x="246652" y="462616"/>
                      </a:cubicBezTo>
                      <a:cubicBezTo>
                        <a:pt x="246474" y="462527"/>
                        <a:pt x="246385" y="462438"/>
                        <a:pt x="246296" y="462349"/>
                      </a:cubicBezTo>
                      <a:cubicBezTo>
                        <a:pt x="246118" y="462172"/>
                        <a:pt x="245940" y="461994"/>
                        <a:pt x="245762" y="461816"/>
                      </a:cubicBezTo>
                      <a:cubicBezTo>
                        <a:pt x="245673" y="461727"/>
                        <a:pt x="245584" y="461639"/>
                        <a:pt x="245495" y="461461"/>
                      </a:cubicBezTo>
                      <a:cubicBezTo>
                        <a:pt x="245228" y="461283"/>
                        <a:pt x="245050" y="461017"/>
                        <a:pt x="244872" y="460750"/>
                      </a:cubicBezTo>
                      <a:cubicBezTo>
                        <a:pt x="244872" y="460661"/>
                        <a:pt x="244783" y="460661"/>
                        <a:pt x="244783" y="460572"/>
                      </a:cubicBezTo>
                      <a:lnTo>
                        <a:pt x="211673" y="410988"/>
                      </a:lnTo>
                      <a:lnTo>
                        <a:pt x="203307" y="398459"/>
                      </a:lnTo>
                      <a:lnTo>
                        <a:pt x="188265" y="393483"/>
                      </a:lnTo>
                      <a:cubicBezTo>
                        <a:pt x="151773" y="381309"/>
                        <a:pt x="111543" y="381309"/>
                        <a:pt x="75051" y="393483"/>
                      </a:cubicBezTo>
                      <a:lnTo>
                        <a:pt x="60009" y="398459"/>
                      </a:lnTo>
                      <a:lnTo>
                        <a:pt x="18533" y="460572"/>
                      </a:lnTo>
                      <a:cubicBezTo>
                        <a:pt x="15507" y="465193"/>
                        <a:pt x="9188" y="466437"/>
                        <a:pt x="4559" y="463327"/>
                      </a:cubicBezTo>
                      <a:cubicBezTo>
                        <a:pt x="-158" y="460306"/>
                        <a:pt x="-1404" y="453997"/>
                        <a:pt x="1711" y="449376"/>
                      </a:cubicBezTo>
                      <a:lnTo>
                        <a:pt x="123203" y="267391"/>
                      </a:lnTo>
                      <a:cubicBezTo>
                        <a:pt x="124627" y="265258"/>
                        <a:pt x="126852" y="263925"/>
                        <a:pt x="129255" y="263392"/>
                      </a:cubicBezTo>
                      <a:cubicBezTo>
                        <a:pt x="130857" y="263036"/>
                        <a:pt x="132548" y="263036"/>
                        <a:pt x="134061" y="263392"/>
                      </a:cubicBezTo>
                      <a:cubicBezTo>
                        <a:pt x="136464" y="263925"/>
                        <a:pt x="138689" y="265258"/>
                        <a:pt x="140113" y="267391"/>
                      </a:cubicBezTo>
                      <a:lnTo>
                        <a:pt x="184527" y="333858"/>
                      </a:lnTo>
                      <a:lnTo>
                        <a:pt x="200192" y="290050"/>
                      </a:lnTo>
                      <a:lnTo>
                        <a:pt x="207668" y="269168"/>
                      </a:lnTo>
                      <a:lnTo>
                        <a:pt x="243626" y="168489"/>
                      </a:lnTo>
                      <a:cubicBezTo>
                        <a:pt x="244338" y="166446"/>
                        <a:pt x="245673" y="164757"/>
                        <a:pt x="247364" y="163602"/>
                      </a:cubicBezTo>
                      <a:cubicBezTo>
                        <a:pt x="249055" y="162447"/>
                        <a:pt x="251013" y="161736"/>
                        <a:pt x="253149" y="161736"/>
                      </a:cubicBezTo>
                      <a:close/>
                      <a:moveTo>
                        <a:pt x="263287" y="50440"/>
                      </a:moveTo>
                      <a:cubicBezTo>
                        <a:pt x="260438" y="54261"/>
                        <a:pt x="256965" y="57728"/>
                        <a:pt x="253136" y="60572"/>
                      </a:cubicBezTo>
                      <a:cubicBezTo>
                        <a:pt x="256965" y="63504"/>
                        <a:pt x="260438" y="66882"/>
                        <a:pt x="263287" y="70792"/>
                      </a:cubicBezTo>
                      <a:cubicBezTo>
                        <a:pt x="266225" y="66882"/>
                        <a:pt x="269609" y="63504"/>
                        <a:pt x="273438" y="60572"/>
                      </a:cubicBezTo>
                      <a:cubicBezTo>
                        <a:pt x="269609" y="57728"/>
                        <a:pt x="266225" y="54261"/>
                        <a:pt x="263287" y="50440"/>
                      </a:cubicBezTo>
                      <a:close/>
                      <a:moveTo>
                        <a:pt x="151947" y="20173"/>
                      </a:moveTo>
                      <a:cubicBezTo>
                        <a:pt x="107273" y="20173"/>
                        <a:pt x="70874" y="56519"/>
                        <a:pt x="70874" y="101129"/>
                      </a:cubicBezTo>
                      <a:cubicBezTo>
                        <a:pt x="70874" y="145651"/>
                        <a:pt x="107273" y="181997"/>
                        <a:pt x="151947" y="181997"/>
                      </a:cubicBezTo>
                      <a:lnTo>
                        <a:pt x="152036" y="181997"/>
                      </a:lnTo>
                      <a:cubicBezTo>
                        <a:pt x="126940" y="163247"/>
                        <a:pt x="111455" y="133388"/>
                        <a:pt x="111455" y="101129"/>
                      </a:cubicBezTo>
                      <a:cubicBezTo>
                        <a:pt x="111455" y="68782"/>
                        <a:pt x="126940" y="38923"/>
                        <a:pt x="152036" y="20173"/>
                      </a:cubicBezTo>
                      <a:close/>
                      <a:moveTo>
                        <a:pt x="263287" y="10091"/>
                      </a:moveTo>
                      <a:cubicBezTo>
                        <a:pt x="268897" y="10091"/>
                        <a:pt x="273438" y="14624"/>
                        <a:pt x="273438" y="20134"/>
                      </a:cubicBezTo>
                      <a:cubicBezTo>
                        <a:pt x="273438" y="36931"/>
                        <a:pt x="287062" y="50529"/>
                        <a:pt x="303802" y="50529"/>
                      </a:cubicBezTo>
                      <a:cubicBezTo>
                        <a:pt x="309412" y="50529"/>
                        <a:pt x="313953" y="55061"/>
                        <a:pt x="313953" y="60572"/>
                      </a:cubicBezTo>
                      <a:cubicBezTo>
                        <a:pt x="313953" y="66171"/>
                        <a:pt x="309412" y="70703"/>
                        <a:pt x="303802" y="70703"/>
                      </a:cubicBezTo>
                      <a:cubicBezTo>
                        <a:pt x="287062" y="70703"/>
                        <a:pt x="273438" y="84301"/>
                        <a:pt x="273438" y="101098"/>
                      </a:cubicBezTo>
                      <a:cubicBezTo>
                        <a:pt x="273438" y="106608"/>
                        <a:pt x="268897" y="111141"/>
                        <a:pt x="263287" y="111141"/>
                      </a:cubicBezTo>
                      <a:cubicBezTo>
                        <a:pt x="257677" y="111141"/>
                        <a:pt x="253136" y="106608"/>
                        <a:pt x="253136" y="101098"/>
                      </a:cubicBezTo>
                      <a:cubicBezTo>
                        <a:pt x="253136" y="84301"/>
                        <a:pt x="239512" y="70703"/>
                        <a:pt x="222772" y="70703"/>
                      </a:cubicBezTo>
                      <a:cubicBezTo>
                        <a:pt x="217162" y="70703"/>
                        <a:pt x="212621" y="66171"/>
                        <a:pt x="212621" y="60572"/>
                      </a:cubicBezTo>
                      <a:cubicBezTo>
                        <a:pt x="212621" y="55061"/>
                        <a:pt x="217162" y="50529"/>
                        <a:pt x="222772" y="50529"/>
                      </a:cubicBezTo>
                      <a:cubicBezTo>
                        <a:pt x="239512" y="50529"/>
                        <a:pt x="253136" y="36931"/>
                        <a:pt x="253136" y="20134"/>
                      </a:cubicBezTo>
                      <a:cubicBezTo>
                        <a:pt x="253136" y="14624"/>
                        <a:pt x="257677" y="10091"/>
                        <a:pt x="263287" y="10091"/>
                      </a:cubicBezTo>
                      <a:close/>
                      <a:moveTo>
                        <a:pt x="151947" y="0"/>
                      </a:moveTo>
                      <a:cubicBezTo>
                        <a:pt x="163338" y="0"/>
                        <a:pt x="174640" y="1955"/>
                        <a:pt x="185676" y="5865"/>
                      </a:cubicBezTo>
                      <a:cubicBezTo>
                        <a:pt x="189680" y="7287"/>
                        <a:pt x="192439" y="11108"/>
                        <a:pt x="192439" y="15374"/>
                      </a:cubicBezTo>
                      <a:cubicBezTo>
                        <a:pt x="192439" y="19639"/>
                        <a:pt x="189680" y="23461"/>
                        <a:pt x="185676" y="24882"/>
                      </a:cubicBezTo>
                      <a:cubicBezTo>
                        <a:pt x="153371" y="36346"/>
                        <a:pt x="131657" y="66916"/>
                        <a:pt x="131657" y="101129"/>
                      </a:cubicBezTo>
                      <a:cubicBezTo>
                        <a:pt x="131657" y="135254"/>
                        <a:pt x="153371" y="165824"/>
                        <a:pt x="185676" y="177288"/>
                      </a:cubicBezTo>
                      <a:cubicBezTo>
                        <a:pt x="189680" y="178709"/>
                        <a:pt x="192439" y="182531"/>
                        <a:pt x="192439" y="186796"/>
                      </a:cubicBezTo>
                      <a:cubicBezTo>
                        <a:pt x="192439" y="191062"/>
                        <a:pt x="189680" y="194883"/>
                        <a:pt x="185676" y="196305"/>
                      </a:cubicBezTo>
                      <a:cubicBezTo>
                        <a:pt x="174640" y="200215"/>
                        <a:pt x="163338" y="202170"/>
                        <a:pt x="151947" y="202170"/>
                      </a:cubicBezTo>
                      <a:cubicBezTo>
                        <a:pt x="96059" y="202170"/>
                        <a:pt x="50673" y="156848"/>
                        <a:pt x="50673" y="101129"/>
                      </a:cubicBezTo>
                      <a:cubicBezTo>
                        <a:pt x="50673" y="45322"/>
                        <a:pt x="96059" y="0"/>
                        <a:pt x="151947" y="0"/>
                      </a:cubicBezTo>
                      <a:close/>
                      <a:moveTo>
                        <a:pt x="30421" y="0"/>
                      </a:moveTo>
                      <a:cubicBezTo>
                        <a:pt x="35994" y="0"/>
                        <a:pt x="40512" y="4502"/>
                        <a:pt x="40512" y="10056"/>
                      </a:cubicBezTo>
                      <a:cubicBezTo>
                        <a:pt x="40512" y="15610"/>
                        <a:pt x="35994" y="20112"/>
                        <a:pt x="30421" y="20112"/>
                      </a:cubicBezTo>
                      <a:cubicBezTo>
                        <a:pt x="24848" y="20112"/>
                        <a:pt x="20330" y="15610"/>
                        <a:pt x="20330" y="10056"/>
                      </a:cubicBezTo>
                      <a:cubicBezTo>
                        <a:pt x="20330" y="4502"/>
                        <a:pt x="24848" y="0"/>
                        <a:pt x="30421" y="0"/>
                      </a:cubicBezTo>
                      <a:close/>
                    </a:path>
                  </a:pathLst>
                </a:custGeom>
                <a:solidFill>
                  <a:schemeClr val="bg1"/>
                </a:solidFill>
                <a:ln>
                  <a:noFill/>
                </a:ln>
              </p:spPr>
            </p:sp>
          </p:grpSp>
        </p:grpSp>
        <p:grpSp>
          <p:nvGrpSpPr>
            <p:cNvPr id="58" name="组合 57"/>
            <p:cNvGrpSpPr/>
            <p:nvPr/>
          </p:nvGrpSpPr>
          <p:grpSpPr>
            <a:xfrm>
              <a:off x="8333" y="5868"/>
              <a:ext cx="8374" cy="894"/>
              <a:chOff x="7831" y="5706"/>
              <a:chExt cx="8374" cy="894"/>
            </a:xfrm>
          </p:grpSpPr>
          <p:sp>
            <p:nvSpPr>
              <p:cNvPr id="5" name="文本框 4"/>
              <p:cNvSpPr txBox="1"/>
              <p:nvPr/>
            </p:nvSpPr>
            <p:spPr>
              <a:xfrm>
                <a:off x="9228" y="5798"/>
                <a:ext cx="6977" cy="774"/>
              </a:xfrm>
              <a:prstGeom prst="rect">
                <a:avLst/>
              </a:prstGeom>
              <a:noFill/>
            </p:spPr>
            <p:txBody>
              <a:bodyPr wrap="square" rtlCol="0">
                <a:spAutoFit/>
              </a:bodyPr>
              <a:lstStyle/>
              <a:p>
                <a:pPr algn="just">
                  <a:lnSpc>
                    <a:spcPct val="130000"/>
                  </a:lnSpc>
                  <a:spcBef>
                    <a:spcPts val="0"/>
                  </a:spcBef>
                  <a:spcAft>
                    <a:spcPts val="0"/>
                  </a:spcAft>
                </a:pPr>
                <a:r>
                  <a:rPr lang="zh-CN" altLang="en-US" sz="2000">
                    <a:solidFill>
                      <a:schemeClr val="tx1">
                        <a:lumMod val="75000"/>
                        <a:lumOff val="25000"/>
                      </a:schemeClr>
                    </a:solidFill>
                    <a:latin typeface="黑体" panose="02010609060101010101" charset="-122"/>
                    <a:ea typeface="黑体" panose="02010609060101010101" charset="-122"/>
                    <a:cs typeface="黑体" panose="02010609060101010101" charset="-122"/>
                  </a:rPr>
                  <a:t>虚拟技术在旅游教学中的应用</a:t>
                </a:r>
                <a:endParaRPr lang="zh-CN" altLang="en-US" sz="20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nvGrpSpPr>
              <p:cNvPr id="44" name="组合 22"/>
              <p:cNvGrpSpPr/>
              <p:nvPr/>
            </p:nvGrpSpPr>
            <p:grpSpPr>
              <a:xfrm>
                <a:off x="7831" y="5706"/>
                <a:ext cx="894" cy="894"/>
                <a:chOff x="7359" y="1852"/>
                <a:chExt cx="822" cy="822"/>
              </a:xfrm>
            </p:grpSpPr>
            <p:sp>
              <p:nvSpPr>
                <p:cNvPr id="46" name="椭圆 45"/>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marijuana-plantation_65830"/>
                <p:cNvSpPr>
                  <a:spLocks noChangeAspect="1"/>
                </p:cNvSpPr>
                <p:nvPr/>
              </p:nvSpPr>
              <p:spPr bwMode="auto">
                <a:xfrm>
                  <a:off x="7532" y="1997"/>
                  <a:ext cx="476" cy="53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543737" h="606685">
                      <a:moveTo>
                        <a:pt x="366653" y="465836"/>
                      </a:moveTo>
                      <a:cubicBezTo>
                        <a:pt x="373327" y="465836"/>
                        <a:pt x="378755" y="471170"/>
                        <a:pt x="378755" y="477927"/>
                      </a:cubicBezTo>
                      <a:lnTo>
                        <a:pt x="378755" y="483172"/>
                      </a:lnTo>
                      <a:cubicBezTo>
                        <a:pt x="378755" y="489839"/>
                        <a:pt x="373327" y="495262"/>
                        <a:pt x="366653" y="495262"/>
                      </a:cubicBezTo>
                      <a:cubicBezTo>
                        <a:pt x="359979" y="495262"/>
                        <a:pt x="354551" y="489839"/>
                        <a:pt x="354551" y="483172"/>
                      </a:cubicBezTo>
                      <a:lnTo>
                        <a:pt x="354551" y="477927"/>
                      </a:lnTo>
                      <a:cubicBezTo>
                        <a:pt x="354551" y="471170"/>
                        <a:pt x="359979" y="465836"/>
                        <a:pt x="366653" y="465836"/>
                      </a:cubicBezTo>
                      <a:close/>
                      <a:moveTo>
                        <a:pt x="278671" y="377495"/>
                      </a:moveTo>
                      <a:cubicBezTo>
                        <a:pt x="263094" y="380339"/>
                        <a:pt x="249209" y="388870"/>
                        <a:pt x="239418" y="401756"/>
                      </a:cubicBezTo>
                      <a:cubicBezTo>
                        <a:pt x="239240" y="401934"/>
                        <a:pt x="239151" y="402112"/>
                        <a:pt x="238973" y="402289"/>
                      </a:cubicBezTo>
                      <a:cubicBezTo>
                        <a:pt x="238884" y="402467"/>
                        <a:pt x="238795" y="402645"/>
                        <a:pt x="238706" y="402822"/>
                      </a:cubicBezTo>
                      <a:cubicBezTo>
                        <a:pt x="230784" y="413664"/>
                        <a:pt x="226601" y="426639"/>
                        <a:pt x="226601" y="440147"/>
                      </a:cubicBezTo>
                      <a:cubicBezTo>
                        <a:pt x="226601" y="446812"/>
                        <a:pt x="221171" y="452233"/>
                        <a:pt x="214496" y="452233"/>
                      </a:cubicBezTo>
                      <a:cubicBezTo>
                        <a:pt x="207731" y="452233"/>
                        <a:pt x="202390" y="446812"/>
                        <a:pt x="202390" y="440147"/>
                      </a:cubicBezTo>
                      <a:cubicBezTo>
                        <a:pt x="202390" y="426017"/>
                        <a:pt x="205684" y="412331"/>
                        <a:pt x="212003" y="400068"/>
                      </a:cubicBezTo>
                      <a:cubicBezTo>
                        <a:pt x="203993" y="397313"/>
                        <a:pt x="195626" y="395980"/>
                        <a:pt x="186903" y="395980"/>
                      </a:cubicBezTo>
                      <a:cubicBezTo>
                        <a:pt x="160022" y="395980"/>
                        <a:pt x="135545" y="409399"/>
                        <a:pt x="121037" y="430816"/>
                      </a:cubicBezTo>
                      <a:cubicBezTo>
                        <a:pt x="122461" y="430727"/>
                        <a:pt x="123885" y="430727"/>
                        <a:pt x="125309" y="430727"/>
                      </a:cubicBezTo>
                      <a:cubicBezTo>
                        <a:pt x="131985" y="430727"/>
                        <a:pt x="137414" y="436148"/>
                        <a:pt x="137414" y="442813"/>
                      </a:cubicBezTo>
                      <a:cubicBezTo>
                        <a:pt x="137414" y="449478"/>
                        <a:pt x="131985" y="454899"/>
                        <a:pt x="125309" y="454899"/>
                      </a:cubicBezTo>
                      <a:cubicBezTo>
                        <a:pt x="118545" y="454899"/>
                        <a:pt x="111869" y="455965"/>
                        <a:pt x="105460" y="458009"/>
                      </a:cubicBezTo>
                      <a:cubicBezTo>
                        <a:pt x="105193" y="458098"/>
                        <a:pt x="104036" y="458543"/>
                        <a:pt x="103769" y="458631"/>
                      </a:cubicBezTo>
                      <a:cubicBezTo>
                        <a:pt x="78402" y="467696"/>
                        <a:pt x="61401" y="491779"/>
                        <a:pt x="61401" y="518706"/>
                      </a:cubicBezTo>
                      <a:cubicBezTo>
                        <a:pt x="61401" y="553898"/>
                        <a:pt x="90062" y="582513"/>
                        <a:pt x="125309" y="582513"/>
                      </a:cubicBezTo>
                      <a:lnTo>
                        <a:pt x="455619" y="582513"/>
                      </a:lnTo>
                      <a:cubicBezTo>
                        <a:pt x="490866" y="582513"/>
                        <a:pt x="519527" y="553898"/>
                        <a:pt x="519527" y="518706"/>
                      </a:cubicBezTo>
                      <a:cubicBezTo>
                        <a:pt x="519527" y="491246"/>
                        <a:pt x="501992" y="466896"/>
                        <a:pt x="475913" y="458187"/>
                      </a:cubicBezTo>
                      <a:cubicBezTo>
                        <a:pt x="475913" y="458187"/>
                        <a:pt x="475824" y="458187"/>
                        <a:pt x="475824" y="458098"/>
                      </a:cubicBezTo>
                      <a:cubicBezTo>
                        <a:pt x="469326" y="455965"/>
                        <a:pt x="462562" y="454899"/>
                        <a:pt x="455619" y="454899"/>
                      </a:cubicBezTo>
                      <a:cubicBezTo>
                        <a:pt x="448943" y="454899"/>
                        <a:pt x="443514" y="449478"/>
                        <a:pt x="443514" y="442813"/>
                      </a:cubicBezTo>
                      <a:cubicBezTo>
                        <a:pt x="443514" y="436148"/>
                        <a:pt x="448943" y="430727"/>
                        <a:pt x="455619" y="430727"/>
                      </a:cubicBezTo>
                      <a:cubicBezTo>
                        <a:pt x="456598" y="430727"/>
                        <a:pt x="457577" y="430727"/>
                        <a:pt x="458556" y="430727"/>
                      </a:cubicBezTo>
                      <a:cubicBezTo>
                        <a:pt x="443959" y="409399"/>
                        <a:pt x="419571" y="395980"/>
                        <a:pt x="392690" y="395980"/>
                      </a:cubicBezTo>
                      <a:cubicBezTo>
                        <a:pt x="384412" y="395980"/>
                        <a:pt x="376402" y="397224"/>
                        <a:pt x="368658" y="399712"/>
                      </a:cubicBezTo>
                      <a:cubicBezTo>
                        <a:pt x="375156" y="412154"/>
                        <a:pt x="378627" y="425928"/>
                        <a:pt x="378627" y="440147"/>
                      </a:cubicBezTo>
                      <a:cubicBezTo>
                        <a:pt x="378627" y="446812"/>
                        <a:pt x="373197" y="452233"/>
                        <a:pt x="366522" y="452233"/>
                      </a:cubicBezTo>
                      <a:cubicBezTo>
                        <a:pt x="359757" y="452233"/>
                        <a:pt x="354417" y="446812"/>
                        <a:pt x="354417" y="440147"/>
                      </a:cubicBezTo>
                      <a:cubicBezTo>
                        <a:pt x="354417" y="427083"/>
                        <a:pt x="350411" y="414553"/>
                        <a:pt x="343024" y="403889"/>
                      </a:cubicBezTo>
                      <a:cubicBezTo>
                        <a:pt x="342756" y="403445"/>
                        <a:pt x="342489" y="403000"/>
                        <a:pt x="342222" y="402556"/>
                      </a:cubicBezTo>
                      <a:cubicBezTo>
                        <a:pt x="341866" y="402200"/>
                        <a:pt x="341510" y="401845"/>
                        <a:pt x="341154" y="401401"/>
                      </a:cubicBezTo>
                      <a:cubicBezTo>
                        <a:pt x="331541" y="388870"/>
                        <a:pt x="318012" y="380517"/>
                        <a:pt x="302881" y="377584"/>
                      </a:cubicBezTo>
                      <a:lnTo>
                        <a:pt x="302881" y="400956"/>
                      </a:lnTo>
                      <a:cubicBezTo>
                        <a:pt x="302881" y="407710"/>
                        <a:pt x="297451" y="413042"/>
                        <a:pt x="290776" y="413042"/>
                      </a:cubicBezTo>
                      <a:cubicBezTo>
                        <a:pt x="284100" y="413042"/>
                        <a:pt x="278671" y="407710"/>
                        <a:pt x="278671" y="400956"/>
                      </a:cubicBezTo>
                      <a:close/>
                      <a:moveTo>
                        <a:pt x="473955" y="122000"/>
                      </a:moveTo>
                      <a:cubicBezTo>
                        <a:pt x="472620" y="122000"/>
                        <a:pt x="471195" y="122267"/>
                        <a:pt x="469860" y="122622"/>
                      </a:cubicBezTo>
                      <a:cubicBezTo>
                        <a:pt x="395093" y="146350"/>
                        <a:pt x="344181" y="167945"/>
                        <a:pt x="330206" y="181986"/>
                      </a:cubicBezTo>
                      <a:cubicBezTo>
                        <a:pt x="306441" y="205714"/>
                        <a:pt x="303860" y="242772"/>
                        <a:pt x="322463" y="269432"/>
                      </a:cubicBezTo>
                      <a:lnTo>
                        <a:pt x="387528" y="204381"/>
                      </a:lnTo>
                      <a:cubicBezTo>
                        <a:pt x="392334" y="199671"/>
                        <a:pt x="399989" y="199671"/>
                        <a:pt x="404706" y="204381"/>
                      </a:cubicBezTo>
                      <a:cubicBezTo>
                        <a:pt x="409424" y="209091"/>
                        <a:pt x="409424" y="216733"/>
                        <a:pt x="404706" y="221443"/>
                      </a:cubicBezTo>
                      <a:lnTo>
                        <a:pt x="339552" y="286495"/>
                      </a:lnTo>
                      <a:cubicBezTo>
                        <a:pt x="366255" y="305068"/>
                        <a:pt x="403371" y="302491"/>
                        <a:pt x="427136" y="278674"/>
                      </a:cubicBezTo>
                      <a:cubicBezTo>
                        <a:pt x="441111" y="264722"/>
                        <a:pt x="462740" y="213890"/>
                        <a:pt x="486505" y="139330"/>
                      </a:cubicBezTo>
                      <a:cubicBezTo>
                        <a:pt x="488018" y="134531"/>
                        <a:pt x="486861" y="129465"/>
                        <a:pt x="483212" y="125911"/>
                      </a:cubicBezTo>
                      <a:cubicBezTo>
                        <a:pt x="480719" y="123333"/>
                        <a:pt x="477426" y="122000"/>
                        <a:pt x="473955" y="122000"/>
                      </a:cubicBezTo>
                      <a:close/>
                      <a:moveTo>
                        <a:pt x="81027" y="80815"/>
                      </a:moveTo>
                      <a:cubicBezTo>
                        <a:pt x="85742" y="76104"/>
                        <a:pt x="93393" y="76104"/>
                        <a:pt x="98108" y="80815"/>
                      </a:cubicBezTo>
                      <a:lnTo>
                        <a:pt x="114923" y="97524"/>
                      </a:lnTo>
                      <a:cubicBezTo>
                        <a:pt x="119638" y="102323"/>
                        <a:pt x="119638" y="109967"/>
                        <a:pt x="114923" y="114677"/>
                      </a:cubicBezTo>
                      <a:cubicBezTo>
                        <a:pt x="112521" y="116988"/>
                        <a:pt x="109407" y="118232"/>
                        <a:pt x="106382" y="118232"/>
                      </a:cubicBezTo>
                      <a:cubicBezTo>
                        <a:pt x="103268" y="118232"/>
                        <a:pt x="100154" y="116988"/>
                        <a:pt x="97752" y="114677"/>
                      </a:cubicBezTo>
                      <a:lnTo>
                        <a:pt x="81027" y="97879"/>
                      </a:lnTo>
                      <a:cubicBezTo>
                        <a:pt x="76311" y="93169"/>
                        <a:pt x="76311" y="85525"/>
                        <a:pt x="81027" y="80815"/>
                      </a:cubicBezTo>
                      <a:close/>
                      <a:moveTo>
                        <a:pt x="43243" y="24157"/>
                      </a:moveTo>
                      <a:cubicBezTo>
                        <a:pt x="38259" y="24157"/>
                        <a:pt x="33541" y="26112"/>
                        <a:pt x="29803" y="29755"/>
                      </a:cubicBezTo>
                      <a:cubicBezTo>
                        <a:pt x="24640" y="34910"/>
                        <a:pt x="22860" y="42197"/>
                        <a:pt x="25085" y="49129"/>
                      </a:cubicBezTo>
                      <a:cubicBezTo>
                        <a:pt x="54547" y="141462"/>
                        <a:pt x="81428" y="204558"/>
                        <a:pt x="98963" y="222065"/>
                      </a:cubicBezTo>
                      <a:cubicBezTo>
                        <a:pt x="130116" y="253169"/>
                        <a:pt x="179070" y="255746"/>
                        <a:pt x="213249" y="229975"/>
                      </a:cubicBezTo>
                      <a:lnTo>
                        <a:pt x="130650" y="147505"/>
                      </a:lnTo>
                      <a:cubicBezTo>
                        <a:pt x="125932" y="142795"/>
                        <a:pt x="125932" y="135153"/>
                        <a:pt x="130650" y="130443"/>
                      </a:cubicBezTo>
                      <a:cubicBezTo>
                        <a:pt x="135367" y="125733"/>
                        <a:pt x="143022" y="125733"/>
                        <a:pt x="147739" y="130443"/>
                      </a:cubicBezTo>
                      <a:lnTo>
                        <a:pt x="230339" y="212912"/>
                      </a:lnTo>
                      <a:cubicBezTo>
                        <a:pt x="256151" y="178787"/>
                        <a:pt x="253570" y="129910"/>
                        <a:pt x="222417" y="98806"/>
                      </a:cubicBezTo>
                      <a:cubicBezTo>
                        <a:pt x="204883" y="81299"/>
                        <a:pt x="141687" y="54461"/>
                        <a:pt x="49207" y="25045"/>
                      </a:cubicBezTo>
                      <a:cubicBezTo>
                        <a:pt x="47248" y="24423"/>
                        <a:pt x="45201" y="24157"/>
                        <a:pt x="43243" y="24157"/>
                      </a:cubicBezTo>
                      <a:close/>
                      <a:moveTo>
                        <a:pt x="33107" y="1229"/>
                      </a:moveTo>
                      <a:cubicBezTo>
                        <a:pt x="40684" y="-615"/>
                        <a:pt x="48762" y="-415"/>
                        <a:pt x="56505" y="2029"/>
                      </a:cubicBezTo>
                      <a:cubicBezTo>
                        <a:pt x="156907" y="33843"/>
                        <a:pt x="218412" y="60681"/>
                        <a:pt x="239507" y="81743"/>
                      </a:cubicBezTo>
                      <a:cubicBezTo>
                        <a:pt x="280273" y="122356"/>
                        <a:pt x="282854" y="186963"/>
                        <a:pt x="247251" y="230597"/>
                      </a:cubicBezTo>
                      <a:lnTo>
                        <a:pt x="266031" y="250947"/>
                      </a:lnTo>
                      <a:cubicBezTo>
                        <a:pt x="278671" y="264544"/>
                        <a:pt x="288283" y="280452"/>
                        <a:pt x="294514" y="297514"/>
                      </a:cubicBezTo>
                      <a:cubicBezTo>
                        <a:pt x="294959" y="297070"/>
                        <a:pt x="295493" y="296537"/>
                        <a:pt x="295938" y="296003"/>
                      </a:cubicBezTo>
                      <a:lnTo>
                        <a:pt x="305017" y="286583"/>
                      </a:lnTo>
                      <a:cubicBezTo>
                        <a:pt x="277157" y="250325"/>
                        <a:pt x="279828" y="198071"/>
                        <a:pt x="313117" y="164835"/>
                      </a:cubicBezTo>
                      <a:cubicBezTo>
                        <a:pt x="330473" y="147505"/>
                        <a:pt x="380763" y="125555"/>
                        <a:pt x="462473" y="99606"/>
                      </a:cubicBezTo>
                      <a:cubicBezTo>
                        <a:pt x="475913" y="95340"/>
                        <a:pt x="490421" y="98895"/>
                        <a:pt x="500390" y="108848"/>
                      </a:cubicBezTo>
                      <a:cubicBezTo>
                        <a:pt x="510270" y="118801"/>
                        <a:pt x="513830" y="133198"/>
                        <a:pt x="509558" y="146617"/>
                      </a:cubicBezTo>
                      <a:cubicBezTo>
                        <a:pt x="483568" y="228286"/>
                        <a:pt x="461583" y="278496"/>
                        <a:pt x="444226" y="295826"/>
                      </a:cubicBezTo>
                      <a:cubicBezTo>
                        <a:pt x="426157" y="313866"/>
                        <a:pt x="402392" y="322841"/>
                        <a:pt x="378627" y="322841"/>
                      </a:cubicBezTo>
                      <a:cubicBezTo>
                        <a:pt x="358689" y="322841"/>
                        <a:pt x="338751" y="316443"/>
                        <a:pt x="322196" y="303735"/>
                      </a:cubicBezTo>
                      <a:lnTo>
                        <a:pt x="313384" y="312799"/>
                      </a:lnTo>
                      <a:cubicBezTo>
                        <a:pt x="306530" y="319909"/>
                        <a:pt x="302703" y="329151"/>
                        <a:pt x="302703" y="338927"/>
                      </a:cubicBezTo>
                      <a:cubicBezTo>
                        <a:pt x="302792" y="340882"/>
                        <a:pt x="302881" y="342837"/>
                        <a:pt x="302881" y="344792"/>
                      </a:cubicBezTo>
                      <a:lnTo>
                        <a:pt x="302881" y="353057"/>
                      </a:lnTo>
                      <a:cubicBezTo>
                        <a:pt x="322463" y="355811"/>
                        <a:pt x="340353" y="364965"/>
                        <a:pt x="354061" y="379273"/>
                      </a:cubicBezTo>
                      <a:cubicBezTo>
                        <a:pt x="366344" y="374296"/>
                        <a:pt x="379250" y="371808"/>
                        <a:pt x="392690" y="371808"/>
                      </a:cubicBezTo>
                      <a:cubicBezTo>
                        <a:pt x="435592" y="371808"/>
                        <a:pt x="473688" y="397935"/>
                        <a:pt x="489264" y="437392"/>
                      </a:cubicBezTo>
                      <a:cubicBezTo>
                        <a:pt x="522019" y="450900"/>
                        <a:pt x="543737" y="482803"/>
                        <a:pt x="543737" y="518706"/>
                      </a:cubicBezTo>
                      <a:cubicBezTo>
                        <a:pt x="543737" y="567228"/>
                        <a:pt x="504218" y="606685"/>
                        <a:pt x="455619" y="606685"/>
                      </a:cubicBezTo>
                      <a:lnTo>
                        <a:pt x="125309" y="606685"/>
                      </a:lnTo>
                      <a:cubicBezTo>
                        <a:pt x="76711" y="606685"/>
                        <a:pt x="37190" y="567228"/>
                        <a:pt x="37190" y="518706"/>
                      </a:cubicBezTo>
                      <a:cubicBezTo>
                        <a:pt x="37190" y="483603"/>
                        <a:pt x="58285" y="451966"/>
                        <a:pt x="90062" y="438014"/>
                      </a:cubicBezTo>
                      <a:cubicBezTo>
                        <a:pt x="105549" y="398201"/>
                        <a:pt x="143734" y="371808"/>
                        <a:pt x="186903" y="371808"/>
                      </a:cubicBezTo>
                      <a:cubicBezTo>
                        <a:pt x="200521" y="371808"/>
                        <a:pt x="214050" y="374474"/>
                        <a:pt x="226512" y="379628"/>
                      </a:cubicBezTo>
                      <a:cubicBezTo>
                        <a:pt x="240397" y="364965"/>
                        <a:pt x="258644" y="355634"/>
                        <a:pt x="278671" y="352968"/>
                      </a:cubicBezTo>
                      <a:lnTo>
                        <a:pt x="278671" y="344792"/>
                      </a:lnTo>
                      <a:cubicBezTo>
                        <a:pt x="278671" y="315999"/>
                        <a:pt x="267900" y="288539"/>
                        <a:pt x="248319" y="267299"/>
                      </a:cubicBezTo>
                      <a:lnTo>
                        <a:pt x="229983" y="247570"/>
                      </a:lnTo>
                      <a:cubicBezTo>
                        <a:pt x="209778" y="263656"/>
                        <a:pt x="185212" y="271743"/>
                        <a:pt x="160735" y="271743"/>
                      </a:cubicBezTo>
                      <a:cubicBezTo>
                        <a:pt x="132163" y="271743"/>
                        <a:pt x="103591" y="260812"/>
                        <a:pt x="81873" y="239128"/>
                      </a:cubicBezTo>
                      <a:cubicBezTo>
                        <a:pt x="60778" y="218066"/>
                        <a:pt x="33897" y="156659"/>
                        <a:pt x="2032" y="56416"/>
                      </a:cubicBezTo>
                      <a:cubicBezTo>
                        <a:pt x="-2863" y="40953"/>
                        <a:pt x="1231" y="24157"/>
                        <a:pt x="12713" y="12693"/>
                      </a:cubicBezTo>
                      <a:cubicBezTo>
                        <a:pt x="18454" y="6961"/>
                        <a:pt x="25530" y="3073"/>
                        <a:pt x="33107" y="1229"/>
                      </a:cubicBezTo>
                      <a:close/>
                    </a:path>
                  </a:pathLst>
                </a:custGeom>
                <a:solidFill>
                  <a:schemeClr val="bg1"/>
                </a:solidFill>
                <a:ln>
                  <a:noFill/>
                </a:ln>
              </p:spPr>
            </p:sp>
          </p:grpSp>
        </p:grpSp>
        <p:grpSp>
          <p:nvGrpSpPr>
            <p:cNvPr id="59" name="组合 58"/>
            <p:cNvGrpSpPr/>
            <p:nvPr/>
          </p:nvGrpSpPr>
          <p:grpSpPr>
            <a:xfrm>
              <a:off x="8335" y="7188"/>
              <a:ext cx="9389" cy="894"/>
              <a:chOff x="7833" y="7231"/>
              <a:chExt cx="9389" cy="894"/>
            </a:xfrm>
          </p:grpSpPr>
          <p:sp>
            <p:nvSpPr>
              <p:cNvPr id="6" name="文本框 5"/>
              <p:cNvSpPr txBox="1"/>
              <p:nvPr/>
            </p:nvSpPr>
            <p:spPr>
              <a:xfrm>
                <a:off x="9228" y="7323"/>
                <a:ext cx="7994" cy="774"/>
              </a:xfrm>
              <a:prstGeom prst="rect">
                <a:avLst/>
              </a:prstGeom>
              <a:noFill/>
            </p:spPr>
            <p:txBody>
              <a:bodyPr wrap="square" rtlCol="0">
                <a:spAutoFit/>
              </a:bodyPr>
              <a:lstStyle/>
              <a:p>
                <a:pPr algn="just">
                  <a:lnSpc>
                    <a:spcPct val="130000"/>
                  </a:lnSpc>
                  <a:spcBef>
                    <a:spcPts val="0"/>
                  </a:spcBef>
                  <a:spcAft>
                    <a:spcPts val="0"/>
                  </a:spcAft>
                </a:pPr>
                <a:r>
                  <a:rPr lang="zh-CN" altLang="en-US" sz="20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旅游资源规划</a:t>
                </a:r>
                <a:endParaRPr lang="zh-CN" altLang="en-US" sz="20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nvGrpSpPr>
              <p:cNvPr id="48" name="组合 26"/>
              <p:cNvGrpSpPr/>
              <p:nvPr/>
            </p:nvGrpSpPr>
            <p:grpSpPr>
              <a:xfrm>
                <a:off x="7833" y="7231"/>
                <a:ext cx="894" cy="894"/>
                <a:chOff x="7359" y="1852"/>
                <a:chExt cx="822" cy="822"/>
              </a:xfrm>
            </p:grpSpPr>
            <p:sp>
              <p:nvSpPr>
                <p:cNvPr id="49" name="椭圆 48"/>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marijuana-plantation_65830"/>
                <p:cNvSpPr>
                  <a:spLocks noChangeAspect="1"/>
                </p:cNvSpPr>
                <p:nvPr/>
              </p:nvSpPr>
              <p:spPr bwMode="auto">
                <a:xfrm>
                  <a:off x="7520" y="1997"/>
                  <a:ext cx="500" cy="532"/>
                </a:xfrm>
                <a:custGeom>
                  <a:avLst/>
                  <a:gdLst>
                    <a:gd name="T0" fmla="*/ 4721 w 6411"/>
                    <a:gd name="T1" fmla="*/ 2432 h 6831"/>
                    <a:gd name="T2" fmla="*/ 6304 w 6411"/>
                    <a:gd name="T3" fmla="*/ 1082 h 6831"/>
                    <a:gd name="T4" fmla="*/ 5612 w 6411"/>
                    <a:gd name="T5" fmla="*/ 5 h 6831"/>
                    <a:gd name="T6" fmla="*/ 3718 w 6411"/>
                    <a:gd name="T7" fmla="*/ 1323 h 6831"/>
                    <a:gd name="T8" fmla="*/ 2552 w 6411"/>
                    <a:gd name="T9" fmla="*/ 1380 h 6831"/>
                    <a:gd name="T10" fmla="*/ 648 w 6411"/>
                    <a:gd name="T11" fmla="*/ 84 h 6831"/>
                    <a:gd name="T12" fmla="*/ 1696 w 6411"/>
                    <a:gd name="T13" fmla="*/ 2407 h 6831"/>
                    <a:gd name="T14" fmla="*/ 107 w 6411"/>
                    <a:gd name="T15" fmla="*/ 4507 h 6831"/>
                    <a:gd name="T16" fmla="*/ 799 w 6411"/>
                    <a:gd name="T17" fmla="*/ 5584 h 6831"/>
                    <a:gd name="T18" fmla="*/ 805 w 6411"/>
                    <a:gd name="T19" fmla="*/ 6746 h 6831"/>
                    <a:gd name="T20" fmla="*/ 2760 w 6411"/>
                    <a:gd name="T21" fmla="*/ 6831 h 6831"/>
                    <a:gd name="T22" fmla="*/ 5431 w 6411"/>
                    <a:gd name="T23" fmla="*/ 6831 h 6831"/>
                    <a:gd name="T24" fmla="*/ 5466 w 6411"/>
                    <a:gd name="T25" fmla="*/ 5547 h 6831"/>
                    <a:gd name="T26" fmla="*/ 6332 w 6411"/>
                    <a:gd name="T27" fmla="*/ 4821 h 6831"/>
                    <a:gd name="T28" fmla="*/ 5848 w 6411"/>
                    <a:gd name="T29" fmla="*/ 882 h 6831"/>
                    <a:gd name="T30" fmla="*/ 5563 w 6411"/>
                    <a:gd name="T31" fmla="*/ 540 h 6831"/>
                    <a:gd name="T32" fmla="*/ 4288 w 6411"/>
                    <a:gd name="T33" fmla="*/ 2535 h 6831"/>
                    <a:gd name="T34" fmla="*/ 4178 w 6411"/>
                    <a:gd name="T35" fmla="*/ 3316 h 6831"/>
                    <a:gd name="T36" fmla="*/ 3873 w 6411"/>
                    <a:gd name="T37" fmla="*/ 2795 h 6831"/>
                    <a:gd name="T38" fmla="*/ 4204 w 6411"/>
                    <a:gd name="T39" fmla="*/ 2304 h 6831"/>
                    <a:gd name="T40" fmla="*/ 3205 w 6411"/>
                    <a:gd name="T41" fmla="*/ 1682 h 6831"/>
                    <a:gd name="T42" fmla="*/ 3893 w 6411"/>
                    <a:gd name="T43" fmla="*/ 1931 h 6831"/>
                    <a:gd name="T44" fmla="*/ 3205 w 6411"/>
                    <a:gd name="T45" fmla="*/ 2127 h 6831"/>
                    <a:gd name="T46" fmla="*/ 2517 w 6411"/>
                    <a:gd name="T47" fmla="*/ 1931 h 6831"/>
                    <a:gd name="T48" fmla="*/ 3411 w 6411"/>
                    <a:gd name="T49" fmla="*/ 2881 h 6831"/>
                    <a:gd name="T50" fmla="*/ 3205 w 6411"/>
                    <a:gd name="T51" fmla="*/ 3017 h 6831"/>
                    <a:gd name="T52" fmla="*/ 2993 w 6411"/>
                    <a:gd name="T53" fmla="*/ 2861 h 6831"/>
                    <a:gd name="T54" fmla="*/ 3081 w 6411"/>
                    <a:gd name="T55" fmla="*/ 2610 h 6831"/>
                    <a:gd name="T56" fmla="*/ 3292 w 6411"/>
                    <a:gd name="T57" fmla="*/ 2589 h 6831"/>
                    <a:gd name="T58" fmla="*/ 3428 w 6411"/>
                    <a:gd name="T59" fmla="*/ 2795 h 6831"/>
                    <a:gd name="T60" fmla="*/ 2568 w 6411"/>
                    <a:gd name="T61" fmla="*/ 2596 h 6831"/>
                    <a:gd name="T62" fmla="*/ 2232 w 6411"/>
                    <a:gd name="T63" fmla="*/ 3316 h 6831"/>
                    <a:gd name="T64" fmla="*/ 2123 w 6411"/>
                    <a:gd name="T65" fmla="*/ 2535 h 6831"/>
                    <a:gd name="T66" fmla="*/ 563 w 6411"/>
                    <a:gd name="T67" fmla="*/ 882 h 6831"/>
                    <a:gd name="T68" fmla="*/ 1890 w 6411"/>
                    <a:gd name="T69" fmla="*/ 1989 h 6831"/>
                    <a:gd name="T70" fmla="*/ 563 w 6411"/>
                    <a:gd name="T71" fmla="*/ 4707 h 6831"/>
                    <a:gd name="T72" fmla="*/ 848 w 6411"/>
                    <a:gd name="T73" fmla="*/ 5049 h 6831"/>
                    <a:gd name="T74" fmla="*/ 3002 w 6411"/>
                    <a:gd name="T75" fmla="*/ 5631 h 6831"/>
                    <a:gd name="T76" fmla="*/ 3205 w 6411"/>
                    <a:gd name="T77" fmla="*/ 5495 h 6831"/>
                    <a:gd name="T78" fmla="*/ 3419 w 6411"/>
                    <a:gd name="T79" fmla="*/ 5651 h 6831"/>
                    <a:gd name="T80" fmla="*/ 2986 w 6411"/>
                    <a:gd name="T81" fmla="*/ 6385 h 6831"/>
                    <a:gd name="T82" fmla="*/ 3822 w 6411"/>
                    <a:gd name="T83" fmla="*/ 5458 h 6831"/>
                    <a:gd name="T84" fmla="*/ 3205 w 6411"/>
                    <a:gd name="T85" fmla="*/ 5050 h 6831"/>
                    <a:gd name="T86" fmla="*/ 2652 w 6411"/>
                    <a:gd name="T87" fmla="*/ 5344 h 6831"/>
                    <a:gd name="T88" fmla="*/ 2541 w 6411"/>
                    <a:gd name="T89" fmla="*/ 6385 h 6831"/>
                    <a:gd name="T90" fmla="*/ 2631 w 6411"/>
                    <a:gd name="T91" fmla="*/ 4142 h 6831"/>
                    <a:gd name="T92" fmla="*/ 2517 w 6411"/>
                    <a:gd name="T93" fmla="*/ 3658 h 6831"/>
                    <a:gd name="T94" fmla="*/ 3205 w 6411"/>
                    <a:gd name="T95" fmla="*/ 3462 h 6831"/>
                    <a:gd name="T96" fmla="*/ 3893 w 6411"/>
                    <a:gd name="T97" fmla="*/ 3658 h 6831"/>
                    <a:gd name="T98" fmla="*/ 3779 w 6411"/>
                    <a:gd name="T99" fmla="*/ 4142 h 6831"/>
                    <a:gd name="T100" fmla="*/ 3876 w 6411"/>
                    <a:gd name="T101" fmla="*/ 6385 h 6831"/>
                    <a:gd name="T102" fmla="*/ 4521 w 6411"/>
                    <a:gd name="T103" fmla="*/ 3601 h 6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11" h="6831">
                      <a:moveTo>
                        <a:pt x="6304" y="4507"/>
                      </a:moveTo>
                      <a:lnTo>
                        <a:pt x="4947" y="3376"/>
                      </a:lnTo>
                      <a:lnTo>
                        <a:pt x="4721" y="2432"/>
                      </a:lnTo>
                      <a:lnTo>
                        <a:pt x="4721" y="2432"/>
                      </a:lnTo>
                      <a:cubicBezTo>
                        <a:pt x="4719" y="2423"/>
                        <a:pt x="4716" y="2415"/>
                        <a:pt x="4714" y="2407"/>
                      </a:cubicBezTo>
                      <a:lnTo>
                        <a:pt x="6304" y="1082"/>
                      </a:lnTo>
                      <a:cubicBezTo>
                        <a:pt x="6398" y="1003"/>
                        <a:pt x="6411" y="863"/>
                        <a:pt x="6332" y="768"/>
                      </a:cubicBezTo>
                      <a:lnTo>
                        <a:pt x="5762" y="84"/>
                      </a:lnTo>
                      <a:cubicBezTo>
                        <a:pt x="5725" y="39"/>
                        <a:pt x="5670" y="10"/>
                        <a:pt x="5612" y="5"/>
                      </a:cubicBezTo>
                      <a:cubicBezTo>
                        <a:pt x="5553" y="0"/>
                        <a:pt x="5494" y="18"/>
                        <a:pt x="5449" y="56"/>
                      </a:cubicBezTo>
                      <a:lnTo>
                        <a:pt x="3859" y="1380"/>
                      </a:lnTo>
                      <a:cubicBezTo>
                        <a:pt x="3813" y="1359"/>
                        <a:pt x="3766" y="1340"/>
                        <a:pt x="3718" y="1323"/>
                      </a:cubicBezTo>
                      <a:cubicBezTo>
                        <a:pt x="3558" y="1267"/>
                        <a:pt x="3385" y="1236"/>
                        <a:pt x="3205" y="1236"/>
                      </a:cubicBezTo>
                      <a:cubicBezTo>
                        <a:pt x="3026" y="1236"/>
                        <a:pt x="2853" y="1267"/>
                        <a:pt x="2692" y="1323"/>
                      </a:cubicBezTo>
                      <a:cubicBezTo>
                        <a:pt x="2644" y="1340"/>
                        <a:pt x="2598" y="1359"/>
                        <a:pt x="2552" y="1380"/>
                      </a:cubicBezTo>
                      <a:lnTo>
                        <a:pt x="962" y="56"/>
                      </a:lnTo>
                      <a:cubicBezTo>
                        <a:pt x="917" y="18"/>
                        <a:pt x="857" y="0"/>
                        <a:pt x="799" y="5"/>
                      </a:cubicBezTo>
                      <a:cubicBezTo>
                        <a:pt x="741" y="10"/>
                        <a:pt x="686" y="39"/>
                        <a:pt x="648" y="84"/>
                      </a:cubicBezTo>
                      <a:lnTo>
                        <a:pt x="78" y="768"/>
                      </a:lnTo>
                      <a:cubicBezTo>
                        <a:pt x="0" y="863"/>
                        <a:pt x="12" y="1003"/>
                        <a:pt x="107" y="1082"/>
                      </a:cubicBezTo>
                      <a:lnTo>
                        <a:pt x="1696" y="2407"/>
                      </a:lnTo>
                      <a:cubicBezTo>
                        <a:pt x="1694" y="2415"/>
                        <a:pt x="1692" y="2423"/>
                        <a:pt x="1690" y="2432"/>
                      </a:cubicBezTo>
                      <a:lnTo>
                        <a:pt x="1464" y="3376"/>
                      </a:lnTo>
                      <a:lnTo>
                        <a:pt x="107" y="4507"/>
                      </a:lnTo>
                      <a:cubicBezTo>
                        <a:pt x="12" y="4586"/>
                        <a:pt x="0" y="4726"/>
                        <a:pt x="78" y="4821"/>
                      </a:cubicBezTo>
                      <a:lnTo>
                        <a:pt x="648" y="5505"/>
                      </a:lnTo>
                      <a:cubicBezTo>
                        <a:pt x="686" y="5550"/>
                        <a:pt x="741" y="5579"/>
                        <a:pt x="799" y="5584"/>
                      </a:cubicBezTo>
                      <a:cubicBezTo>
                        <a:pt x="850" y="5589"/>
                        <a:pt x="902" y="5575"/>
                        <a:pt x="944" y="5547"/>
                      </a:cubicBezTo>
                      <a:lnTo>
                        <a:pt x="763" y="6556"/>
                      </a:lnTo>
                      <a:cubicBezTo>
                        <a:pt x="747" y="6623"/>
                        <a:pt x="762" y="6692"/>
                        <a:pt x="805" y="6746"/>
                      </a:cubicBezTo>
                      <a:cubicBezTo>
                        <a:pt x="847" y="6800"/>
                        <a:pt x="911" y="6831"/>
                        <a:pt x="980" y="6831"/>
                      </a:cubicBezTo>
                      <a:lnTo>
                        <a:pt x="2760" y="6831"/>
                      </a:lnTo>
                      <a:lnTo>
                        <a:pt x="2760" y="6831"/>
                      </a:lnTo>
                      <a:lnTo>
                        <a:pt x="3651" y="6831"/>
                      </a:lnTo>
                      <a:lnTo>
                        <a:pt x="3651" y="6831"/>
                      </a:lnTo>
                      <a:lnTo>
                        <a:pt x="5431" y="6831"/>
                      </a:lnTo>
                      <a:cubicBezTo>
                        <a:pt x="5500" y="6831"/>
                        <a:pt x="5564" y="6800"/>
                        <a:pt x="5606" y="6746"/>
                      </a:cubicBezTo>
                      <a:cubicBezTo>
                        <a:pt x="5648" y="6692"/>
                        <a:pt x="5664" y="6623"/>
                        <a:pt x="5648" y="6556"/>
                      </a:cubicBezTo>
                      <a:lnTo>
                        <a:pt x="5466" y="5547"/>
                      </a:lnTo>
                      <a:cubicBezTo>
                        <a:pt x="5509" y="5575"/>
                        <a:pt x="5560" y="5589"/>
                        <a:pt x="5612" y="5584"/>
                      </a:cubicBezTo>
                      <a:cubicBezTo>
                        <a:pt x="5670" y="5579"/>
                        <a:pt x="5725" y="5550"/>
                        <a:pt x="5762" y="5505"/>
                      </a:cubicBezTo>
                      <a:lnTo>
                        <a:pt x="6332" y="4821"/>
                      </a:lnTo>
                      <a:cubicBezTo>
                        <a:pt x="6411" y="4726"/>
                        <a:pt x="6398" y="4586"/>
                        <a:pt x="6304" y="4507"/>
                      </a:cubicBezTo>
                      <a:close/>
                      <a:moveTo>
                        <a:pt x="5563" y="540"/>
                      </a:moveTo>
                      <a:lnTo>
                        <a:pt x="5848" y="882"/>
                      </a:lnTo>
                      <a:lnTo>
                        <a:pt x="4521" y="1988"/>
                      </a:lnTo>
                      <a:lnTo>
                        <a:pt x="4235" y="1646"/>
                      </a:lnTo>
                      <a:lnTo>
                        <a:pt x="5563" y="540"/>
                      </a:lnTo>
                      <a:close/>
                      <a:moveTo>
                        <a:pt x="4204" y="2304"/>
                      </a:moveTo>
                      <a:cubicBezTo>
                        <a:pt x="4240" y="2377"/>
                        <a:pt x="4268" y="2454"/>
                        <a:pt x="4288" y="2535"/>
                      </a:cubicBezTo>
                      <a:lnTo>
                        <a:pt x="4288" y="2535"/>
                      </a:lnTo>
                      <a:lnTo>
                        <a:pt x="4418" y="3078"/>
                      </a:lnTo>
                      <a:cubicBezTo>
                        <a:pt x="4381" y="3090"/>
                        <a:pt x="4348" y="3113"/>
                        <a:pt x="4321" y="3145"/>
                      </a:cubicBezTo>
                      <a:lnTo>
                        <a:pt x="4178" y="3316"/>
                      </a:lnTo>
                      <a:lnTo>
                        <a:pt x="3831" y="3027"/>
                      </a:lnTo>
                      <a:cubicBezTo>
                        <a:pt x="3835" y="3015"/>
                        <a:pt x="3839" y="3004"/>
                        <a:pt x="3843" y="2993"/>
                      </a:cubicBezTo>
                      <a:cubicBezTo>
                        <a:pt x="3863" y="2930"/>
                        <a:pt x="3873" y="2863"/>
                        <a:pt x="3873" y="2795"/>
                      </a:cubicBezTo>
                      <a:cubicBezTo>
                        <a:pt x="3873" y="2713"/>
                        <a:pt x="3858" y="2635"/>
                        <a:pt x="3831" y="2562"/>
                      </a:cubicBezTo>
                      <a:lnTo>
                        <a:pt x="4178" y="2273"/>
                      </a:lnTo>
                      <a:lnTo>
                        <a:pt x="4204" y="2304"/>
                      </a:lnTo>
                      <a:close/>
                      <a:moveTo>
                        <a:pt x="2542" y="1902"/>
                      </a:moveTo>
                      <a:cubicBezTo>
                        <a:pt x="2632" y="1835"/>
                        <a:pt x="2732" y="1781"/>
                        <a:pt x="2839" y="1743"/>
                      </a:cubicBezTo>
                      <a:cubicBezTo>
                        <a:pt x="2954" y="1703"/>
                        <a:pt x="3077" y="1682"/>
                        <a:pt x="3205" y="1682"/>
                      </a:cubicBezTo>
                      <a:cubicBezTo>
                        <a:pt x="3334" y="1682"/>
                        <a:pt x="3457" y="1703"/>
                        <a:pt x="3572" y="1743"/>
                      </a:cubicBezTo>
                      <a:cubicBezTo>
                        <a:pt x="3679" y="1781"/>
                        <a:pt x="3779" y="1835"/>
                        <a:pt x="3869" y="1902"/>
                      </a:cubicBezTo>
                      <a:lnTo>
                        <a:pt x="3893" y="1931"/>
                      </a:lnTo>
                      <a:lnTo>
                        <a:pt x="3546" y="2221"/>
                      </a:lnTo>
                      <a:cubicBezTo>
                        <a:pt x="3502" y="2194"/>
                        <a:pt x="3454" y="2173"/>
                        <a:pt x="3404" y="2157"/>
                      </a:cubicBezTo>
                      <a:cubicBezTo>
                        <a:pt x="3341" y="2137"/>
                        <a:pt x="3274" y="2127"/>
                        <a:pt x="3205" y="2127"/>
                      </a:cubicBezTo>
                      <a:cubicBezTo>
                        <a:pt x="3114" y="2127"/>
                        <a:pt x="3025" y="2146"/>
                        <a:pt x="2945" y="2179"/>
                      </a:cubicBezTo>
                      <a:cubicBezTo>
                        <a:pt x="2917" y="2191"/>
                        <a:pt x="2890" y="2205"/>
                        <a:pt x="2864" y="2221"/>
                      </a:cubicBezTo>
                      <a:lnTo>
                        <a:pt x="2517" y="1931"/>
                      </a:lnTo>
                      <a:lnTo>
                        <a:pt x="2542" y="1902"/>
                      </a:lnTo>
                      <a:close/>
                      <a:moveTo>
                        <a:pt x="3428" y="2795"/>
                      </a:moveTo>
                      <a:cubicBezTo>
                        <a:pt x="3428" y="2826"/>
                        <a:pt x="3422" y="2854"/>
                        <a:pt x="3411" y="2881"/>
                      </a:cubicBezTo>
                      <a:cubicBezTo>
                        <a:pt x="3394" y="2921"/>
                        <a:pt x="3365" y="2955"/>
                        <a:pt x="3329" y="2979"/>
                      </a:cubicBezTo>
                      <a:cubicBezTo>
                        <a:pt x="3312" y="2991"/>
                        <a:pt x="3292" y="3001"/>
                        <a:pt x="3271" y="3007"/>
                      </a:cubicBezTo>
                      <a:cubicBezTo>
                        <a:pt x="3251" y="3014"/>
                        <a:pt x="3229" y="3017"/>
                        <a:pt x="3205" y="3017"/>
                      </a:cubicBezTo>
                      <a:cubicBezTo>
                        <a:pt x="3174" y="3017"/>
                        <a:pt x="3145" y="3011"/>
                        <a:pt x="3119" y="3000"/>
                      </a:cubicBezTo>
                      <a:cubicBezTo>
                        <a:pt x="3079" y="2983"/>
                        <a:pt x="3045" y="2954"/>
                        <a:pt x="3021" y="2919"/>
                      </a:cubicBezTo>
                      <a:cubicBezTo>
                        <a:pt x="3009" y="2901"/>
                        <a:pt x="2999" y="2881"/>
                        <a:pt x="2993" y="2861"/>
                      </a:cubicBezTo>
                      <a:cubicBezTo>
                        <a:pt x="2986" y="2840"/>
                        <a:pt x="2983" y="2818"/>
                        <a:pt x="2983" y="2795"/>
                      </a:cubicBezTo>
                      <a:cubicBezTo>
                        <a:pt x="2983" y="2763"/>
                        <a:pt x="2989" y="2735"/>
                        <a:pt x="3000" y="2708"/>
                      </a:cubicBezTo>
                      <a:cubicBezTo>
                        <a:pt x="3017" y="2668"/>
                        <a:pt x="3045" y="2634"/>
                        <a:pt x="3081" y="2610"/>
                      </a:cubicBezTo>
                      <a:cubicBezTo>
                        <a:pt x="3099" y="2598"/>
                        <a:pt x="3119" y="2588"/>
                        <a:pt x="3139" y="2582"/>
                      </a:cubicBezTo>
                      <a:cubicBezTo>
                        <a:pt x="3160" y="2575"/>
                        <a:pt x="3182" y="2572"/>
                        <a:pt x="3205" y="2572"/>
                      </a:cubicBezTo>
                      <a:cubicBezTo>
                        <a:pt x="3237" y="2572"/>
                        <a:pt x="3265" y="2578"/>
                        <a:pt x="3292" y="2589"/>
                      </a:cubicBezTo>
                      <a:cubicBezTo>
                        <a:pt x="3331" y="2606"/>
                        <a:pt x="3366" y="2635"/>
                        <a:pt x="3390" y="2670"/>
                      </a:cubicBezTo>
                      <a:cubicBezTo>
                        <a:pt x="3402" y="2688"/>
                        <a:pt x="3411" y="2708"/>
                        <a:pt x="3418" y="2728"/>
                      </a:cubicBezTo>
                      <a:cubicBezTo>
                        <a:pt x="3424" y="2749"/>
                        <a:pt x="3428" y="2771"/>
                        <a:pt x="3428" y="2795"/>
                      </a:cubicBezTo>
                      <a:close/>
                      <a:moveTo>
                        <a:pt x="2232" y="2273"/>
                      </a:moveTo>
                      <a:lnTo>
                        <a:pt x="2579" y="2563"/>
                      </a:lnTo>
                      <a:cubicBezTo>
                        <a:pt x="2575" y="2574"/>
                        <a:pt x="2571" y="2585"/>
                        <a:pt x="2568" y="2596"/>
                      </a:cubicBezTo>
                      <a:cubicBezTo>
                        <a:pt x="2548" y="2659"/>
                        <a:pt x="2538" y="2726"/>
                        <a:pt x="2538" y="2795"/>
                      </a:cubicBezTo>
                      <a:cubicBezTo>
                        <a:pt x="2538" y="2876"/>
                        <a:pt x="2552" y="2954"/>
                        <a:pt x="2579" y="3027"/>
                      </a:cubicBezTo>
                      <a:lnTo>
                        <a:pt x="2232" y="3316"/>
                      </a:lnTo>
                      <a:lnTo>
                        <a:pt x="2089" y="3145"/>
                      </a:lnTo>
                      <a:cubicBezTo>
                        <a:pt x="2063" y="3113"/>
                        <a:pt x="2029" y="3090"/>
                        <a:pt x="1993" y="3078"/>
                      </a:cubicBezTo>
                      <a:lnTo>
                        <a:pt x="2123" y="2535"/>
                      </a:lnTo>
                      <a:cubicBezTo>
                        <a:pt x="2142" y="2454"/>
                        <a:pt x="2171" y="2377"/>
                        <a:pt x="2207" y="2304"/>
                      </a:cubicBezTo>
                      <a:lnTo>
                        <a:pt x="2232" y="2273"/>
                      </a:lnTo>
                      <a:close/>
                      <a:moveTo>
                        <a:pt x="563" y="882"/>
                      </a:moveTo>
                      <a:lnTo>
                        <a:pt x="848" y="540"/>
                      </a:lnTo>
                      <a:lnTo>
                        <a:pt x="2175" y="1646"/>
                      </a:lnTo>
                      <a:lnTo>
                        <a:pt x="1890" y="1989"/>
                      </a:lnTo>
                      <a:lnTo>
                        <a:pt x="563" y="882"/>
                      </a:lnTo>
                      <a:close/>
                      <a:moveTo>
                        <a:pt x="848" y="5049"/>
                      </a:moveTo>
                      <a:lnTo>
                        <a:pt x="563" y="4707"/>
                      </a:lnTo>
                      <a:lnTo>
                        <a:pt x="1890" y="3601"/>
                      </a:lnTo>
                      <a:lnTo>
                        <a:pt x="2175" y="3943"/>
                      </a:lnTo>
                      <a:lnTo>
                        <a:pt x="848" y="5049"/>
                      </a:lnTo>
                      <a:close/>
                      <a:moveTo>
                        <a:pt x="2986" y="6385"/>
                      </a:moveTo>
                      <a:lnTo>
                        <a:pt x="2986" y="5718"/>
                      </a:lnTo>
                      <a:cubicBezTo>
                        <a:pt x="2986" y="5686"/>
                        <a:pt x="2990" y="5658"/>
                        <a:pt x="3002" y="5631"/>
                      </a:cubicBezTo>
                      <a:cubicBezTo>
                        <a:pt x="3018" y="5592"/>
                        <a:pt x="3046" y="5557"/>
                        <a:pt x="3082" y="5533"/>
                      </a:cubicBezTo>
                      <a:cubicBezTo>
                        <a:pt x="3100" y="5521"/>
                        <a:pt x="3119" y="5512"/>
                        <a:pt x="3139" y="5505"/>
                      </a:cubicBezTo>
                      <a:cubicBezTo>
                        <a:pt x="3160" y="5499"/>
                        <a:pt x="3182" y="5495"/>
                        <a:pt x="3205" y="5495"/>
                      </a:cubicBezTo>
                      <a:cubicBezTo>
                        <a:pt x="3237" y="5495"/>
                        <a:pt x="3265" y="5501"/>
                        <a:pt x="3292" y="5513"/>
                      </a:cubicBezTo>
                      <a:cubicBezTo>
                        <a:pt x="3332" y="5529"/>
                        <a:pt x="3366" y="5558"/>
                        <a:pt x="3390" y="5593"/>
                      </a:cubicBezTo>
                      <a:cubicBezTo>
                        <a:pt x="3402" y="5611"/>
                        <a:pt x="3413" y="5631"/>
                        <a:pt x="3419" y="5651"/>
                      </a:cubicBezTo>
                      <a:cubicBezTo>
                        <a:pt x="3426" y="5672"/>
                        <a:pt x="3431" y="5694"/>
                        <a:pt x="3431" y="5718"/>
                      </a:cubicBezTo>
                      <a:lnTo>
                        <a:pt x="3431" y="6385"/>
                      </a:lnTo>
                      <a:lnTo>
                        <a:pt x="2986" y="6385"/>
                      </a:lnTo>
                      <a:close/>
                      <a:moveTo>
                        <a:pt x="3876" y="6385"/>
                      </a:moveTo>
                      <a:lnTo>
                        <a:pt x="3876" y="5718"/>
                      </a:lnTo>
                      <a:cubicBezTo>
                        <a:pt x="3876" y="5626"/>
                        <a:pt x="3856" y="5538"/>
                        <a:pt x="3822" y="5458"/>
                      </a:cubicBezTo>
                      <a:cubicBezTo>
                        <a:pt x="3771" y="5338"/>
                        <a:pt x="3686" y="5236"/>
                        <a:pt x="3580" y="5164"/>
                      </a:cubicBezTo>
                      <a:cubicBezTo>
                        <a:pt x="3526" y="5128"/>
                        <a:pt x="3467" y="5100"/>
                        <a:pt x="3404" y="5080"/>
                      </a:cubicBezTo>
                      <a:cubicBezTo>
                        <a:pt x="3341" y="5060"/>
                        <a:pt x="3274" y="5050"/>
                        <a:pt x="3205" y="5050"/>
                      </a:cubicBezTo>
                      <a:lnTo>
                        <a:pt x="3205" y="5050"/>
                      </a:lnTo>
                      <a:cubicBezTo>
                        <a:pt x="3114" y="5050"/>
                        <a:pt x="3025" y="5069"/>
                        <a:pt x="2945" y="5103"/>
                      </a:cubicBezTo>
                      <a:cubicBezTo>
                        <a:pt x="2825" y="5153"/>
                        <a:pt x="2724" y="5238"/>
                        <a:pt x="2652" y="5344"/>
                      </a:cubicBezTo>
                      <a:cubicBezTo>
                        <a:pt x="2616" y="5397"/>
                        <a:pt x="2589" y="5456"/>
                        <a:pt x="2569" y="5519"/>
                      </a:cubicBezTo>
                      <a:cubicBezTo>
                        <a:pt x="2550" y="5582"/>
                        <a:pt x="2541" y="5649"/>
                        <a:pt x="2541" y="5718"/>
                      </a:cubicBezTo>
                      <a:lnTo>
                        <a:pt x="2541" y="6385"/>
                      </a:lnTo>
                      <a:lnTo>
                        <a:pt x="1262" y="6385"/>
                      </a:lnTo>
                      <a:lnTo>
                        <a:pt x="1516" y="5072"/>
                      </a:lnTo>
                      <a:lnTo>
                        <a:pt x="2631" y="4142"/>
                      </a:lnTo>
                      <a:cubicBezTo>
                        <a:pt x="2676" y="4105"/>
                        <a:pt x="2705" y="4050"/>
                        <a:pt x="2711" y="3991"/>
                      </a:cubicBezTo>
                      <a:cubicBezTo>
                        <a:pt x="2716" y="3933"/>
                        <a:pt x="2697" y="3874"/>
                        <a:pt x="2660" y="3829"/>
                      </a:cubicBezTo>
                      <a:lnTo>
                        <a:pt x="2517" y="3658"/>
                      </a:lnTo>
                      <a:lnTo>
                        <a:pt x="2864" y="3368"/>
                      </a:lnTo>
                      <a:cubicBezTo>
                        <a:pt x="2909" y="3395"/>
                        <a:pt x="2956" y="3416"/>
                        <a:pt x="3007" y="3432"/>
                      </a:cubicBezTo>
                      <a:cubicBezTo>
                        <a:pt x="3070" y="3452"/>
                        <a:pt x="3137" y="3462"/>
                        <a:pt x="3205" y="3462"/>
                      </a:cubicBezTo>
                      <a:cubicBezTo>
                        <a:pt x="3297" y="3462"/>
                        <a:pt x="3385" y="3443"/>
                        <a:pt x="3465" y="3410"/>
                      </a:cubicBezTo>
                      <a:cubicBezTo>
                        <a:pt x="3493" y="3398"/>
                        <a:pt x="3520" y="3384"/>
                        <a:pt x="3546" y="3368"/>
                      </a:cubicBezTo>
                      <a:lnTo>
                        <a:pt x="3893" y="3658"/>
                      </a:lnTo>
                      <a:lnTo>
                        <a:pt x="3751" y="3829"/>
                      </a:lnTo>
                      <a:cubicBezTo>
                        <a:pt x="3713" y="3874"/>
                        <a:pt x="3695" y="3933"/>
                        <a:pt x="3700" y="3991"/>
                      </a:cubicBezTo>
                      <a:cubicBezTo>
                        <a:pt x="3705" y="4050"/>
                        <a:pt x="3734" y="4105"/>
                        <a:pt x="3779" y="4142"/>
                      </a:cubicBezTo>
                      <a:lnTo>
                        <a:pt x="4895" y="5072"/>
                      </a:lnTo>
                      <a:lnTo>
                        <a:pt x="5149" y="6385"/>
                      </a:lnTo>
                      <a:lnTo>
                        <a:pt x="3876" y="6385"/>
                      </a:lnTo>
                      <a:close/>
                      <a:moveTo>
                        <a:pt x="5563" y="5049"/>
                      </a:moveTo>
                      <a:lnTo>
                        <a:pt x="4235" y="3943"/>
                      </a:lnTo>
                      <a:lnTo>
                        <a:pt x="4521" y="3601"/>
                      </a:lnTo>
                      <a:lnTo>
                        <a:pt x="5848" y="4707"/>
                      </a:lnTo>
                      <a:lnTo>
                        <a:pt x="5563" y="5049"/>
                      </a:lnTo>
                      <a:close/>
                    </a:path>
                  </a:pathLst>
                </a:custGeom>
                <a:solidFill>
                  <a:schemeClr val="bg1"/>
                </a:solidFill>
                <a:ln>
                  <a:noFill/>
                </a:ln>
              </p:spPr>
            </p:sp>
          </p:grpSp>
        </p:grpSp>
        <p:grpSp>
          <p:nvGrpSpPr>
            <p:cNvPr id="60" name="组合 59"/>
            <p:cNvGrpSpPr/>
            <p:nvPr/>
          </p:nvGrpSpPr>
          <p:grpSpPr>
            <a:xfrm>
              <a:off x="8335" y="8508"/>
              <a:ext cx="8372" cy="894"/>
              <a:chOff x="7833" y="8572"/>
              <a:chExt cx="8372" cy="894"/>
            </a:xfrm>
          </p:grpSpPr>
          <p:sp>
            <p:nvSpPr>
              <p:cNvPr id="7" name="文本框 6"/>
              <p:cNvSpPr txBox="1"/>
              <p:nvPr/>
            </p:nvSpPr>
            <p:spPr>
              <a:xfrm>
                <a:off x="9228" y="8664"/>
                <a:ext cx="6977" cy="774"/>
              </a:xfrm>
              <a:prstGeom prst="rect">
                <a:avLst/>
              </a:prstGeom>
              <a:noFill/>
            </p:spPr>
            <p:txBody>
              <a:bodyPr wrap="square" rtlCol="0">
                <a:spAutoFit/>
              </a:bodyPr>
              <a:lstStyle/>
              <a:p>
                <a:pPr algn="just">
                  <a:lnSpc>
                    <a:spcPct val="130000"/>
                  </a:lnSpc>
                  <a:spcBef>
                    <a:spcPts val="0"/>
                  </a:spcBef>
                  <a:spcAft>
                    <a:spcPts val="0"/>
                  </a:spcAft>
                </a:pPr>
                <a:r>
                  <a:rPr lang="zh-CN" altLang="en-US" sz="20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场景旅游</a:t>
                </a:r>
                <a:endParaRPr lang="zh-CN" altLang="en-US" sz="20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nvGrpSpPr>
              <p:cNvPr id="51" name="组合 29"/>
              <p:cNvGrpSpPr/>
              <p:nvPr/>
            </p:nvGrpSpPr>
            <p:grpSpPr>
              <a:xfrm>
                <a:off x="7833" y="8572"/>
                <a:ext cx="894" cy="894"/>
                <a:chOff x="7359" y="1852"/>
                <a:chExt cx="822" cy="822"/>
              </a:xfrm>
            </p:grpSpPr>
            <p:sp>
              <p:nvSpPr>
                <p:cNvPr id="52" name="椭圆 51"/>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marijuana-plantation_65830"/>
                <p:cNvSpPr>
                  <a:spLocks noChangeAspect="1"/>
                </p:cNvSpPr>
                <p:nvPr/>
              </p:nvSpPr>
              <p:spPr bwMode="auto">
                <a:xfrm>
                  <a:off x="7539" y="1997"/>
                  <a:ext cx="461" cy="532"/>
                </a:xfrm>
                <a:custGeom>
                  <a:avLst/>
                  <a:gdLst>
                    <a:gd name="connsiteX0" fmla="*/ 10156 w 526535"/>
                    <a:gd name="connsiteY0" fmla="*/ 141554 h 606722"/>
                    <a:gd name="connsiteX1" fmla="*/ 121593 w 526535"/>
                    <a:gd name="connsiteY1" fmla="*/ 252725 h 606722"/>
                    <a:gd name="connsiteX2" fmla="*/ 111446 w 526535"/>
                    <a:gd name="connsiteY2" fmla="*/ 262856 h 606722"/>
                    <a:gd name="connsiteX3" fmla="*/ 101299 w 526535"/>
                    <a:gd name="connsiteY3" fmla="*/ 252725 h 606722"/>
                    <a:gd name="connsiteX4" fmla="*/ 10156 w 526535"/>
                    <a:gd name="connsiteY4" fmla="*/ 161727 h 606722"/>
                    <a:gd name="connsiteX5" fmla="*/ 9 w 526535"/>
                    <a:gd name="connsiteY5" fmla="*/ 151685 h 606722"/>
                    <a:gd name="connsiteX6" fmla="*/ 10156 w 526535"/>
                    <a:gd name="connsiteY6" fmla="*/ 141554 h 606722"/>
                    <a:gd name="connsiteX7" fmla="*/ 415374 w 526535"/>
                    <a:gd name="connsiteY7" fmla="*/ 101120 h 606722"/>
                    <a:gd name="connsiteX8" fmla="*/ 415552 w 526535"/>
                    <a:gd name="connsiteY8" fmla="*/ 101120 h 606722"/>
                    <a:gd name="connsiteX9" fmla="*/ 425589 w 526535"/>
                    <a:gd name="connsiteY9" fmla="*/ 111255 h 606722"/>
                    <a:gd name="connsiteX10" fmla="*/ 415552 w 526535"/>
                    <a:gd name="connsiteY10" fmla="*/ 121302 h 606722"/>
                    <a:gd name="connsiteX11" fmla="*/ 405337 w 526535"/>
                    <a:gd name="connsiteY11" fmla="*/ 111255 h 606722"/>
                    <a:gd name="connsiteX12" fmla="*/ 415374 w 526535"/>
                    <a:gd name="connsiteY12" fmla="*/ 101120 h 606722"/>
                    <a:gd name="connsiteX13" fmla="*/ 10156 w 526535"/>
                    <a:gd name="connsiteY13" fmla="*/ 101120 h 606722"/>
                    <a:gd name="connsiteX14" fmla="*/ 162098 w 526535"/>
                    <a:gd name="connsiteY14" fmla="*/ 252725 h 606722"/>
                    <a:gd name="connsiteX15" fmla="*/ 151951 w 526535"/>
                    <a:gd name="connsiteY15" fmla="*/ 262856 h 606722"/>
                    <a:gd name="connsiteX16" fmla="*/ 141803 w 526535"/>
                    <a:gd name="connsiteY16" fmla="*/ 252725 h 606722"/>
                    <a:gd name="connsiteX17" fmla="*/ 10156 w 526535"/>
                    <a:gd name="connsiteY17" fmla="*/ 121293 h 606722"/>
                    <a:gd name="connsiteX18" fmla="*/ 9 w 526535"/>
                    <a:gd name="connsiteY18" fmla="*/ 111251 h 606722"/>
                    <a:gd name="connsiteX19" fmla="*/ 10156 w 526535"/>
                    <a:gd name="connsiteY19" fmla="*/ 101120 h 606722"/>
                    <a:gd name="connsiteX20" fmla="*/ 10154 w 526535"/>
                    <a:gd name="connsiteY20" fmla="*/ 60686 h 606722"/>
                    <a:gd name="connsiteX21" fmla="*/ 202562 w 526535"/>
                    <a:gd name="connsiteY21" fmla="*/ 252741 h 606722"/>
                    <a:gd name="connsiteX22" fmla="*/ 263257 w 526535"/>
                    <a:gd name="connsiteY22" fmla="*/ 313441 h 606722"/>
                    <a:gd name="connsiteX23" fmla="*/ 312827 w 526535"/>
                    <a:gd name="connsiteY23" fmla="*/ 287845 h 606722"/>
                    <a:gd name="connsiteX24" fmla="*/ 326977 w 526535"/>
                    <a:gd name="connsiteY24" fmla="*/ 285446 h 606722"/>
                    <a:gd name="connsiteX25" fmla="*/ 329380 w 526535"/>
                    <a:gd name="connsiteY25" fmla="*/ 299577 h 606722"/>
                    <a:gd name="connsiteX26" fmla="*/ 263257 w 526535"/>
                    <a:gd name="connsiteY26" fmla="*/ 333704 h 606722"/>
                    <a:gd name="connsiteX27" fmla="*/ 182271 w 526535"/>
                    <a:gd name="connsiteY27" fmla="*/ 252741 h 606722"/>
                    <a:gd name="connsiteX28" fmla="*/ 10154 w 526535"/>
                    <a:gd name="connsiteY28" fmla="*/ 80860 h 606722"/>
                    <a:gd name="connsiteX29" fmla="*/ 9 w 526535"/>
                    <a:gd name="connsiteY29" fmla="*/ 70729 h 606722"/>
                    <a:gd name="connsiteX30" fmla="*/ 10154 w 526535"/>
                    <a:gd name="connsiteY30" fmla="*/ 60686 h 606722"/>
                    <a:gd name="connsiteX31" fmla="*/ 394974 w 526535"/>
                    <a:gd name="connsiteY31" fmla="*/ 0 h 606722"/>
                    <a:gd name="connsiteX32" fmla="*/ 405030 w 526535"/>
                    <a:gd name="connsiteY32" fmla="*/ 10131 h 606722"/>
                    <a:gd name="connsiteX33" fmla="*/ 405030 w 526535"/>
                    <a:gd name="connsiteY33" fmla="*/ 41236 h 606722"/>
                    <a:gd name="connsiteX34" fmla="*/ 421228 w 526535"/>
                    <a:gd name="connsiteY34" fmla="*/ 45502 h 606722"/>
                    <a:gd name="connsiteX35" fmla="*/ 436803 w 526535"/>
                    <a:gd name="connsiteY35" fmla="*/ 18574 h 606722"/>
                    <a:gd name="connsiteX36" fmla="*/ 450598 w 526535"/>
                    <a:gd name="connsiteY36" fmla="*/ 14930 h 606722"/>
                    <a:gd name="connsiteX37" fmla="*/ 454336 w 526535"/>
                    <a:gd name="connsiteY37" fmla="*/ 28705 h 606722"/>
                    <a:gd name="connsiteX38" fmla="*/ 438761 w 526535"/>
                    <a:gd name="connsiteY38" fmla="*/ 55633 h 606722"/>
                    <a:gd name="connsiteX39" fmla="*/ 450598 w 526535"/>
                    <a:gd name="connsiteY39" fmla="*/ 67453 h 606722"/>
                    <a:gd name="connsiteX40" fmla="*/ 477564 w 526535"/>
                    <a:gd name="connsiteY40" fmla="*/ 51901 h 606722"/>
                    <a:gd name="connsiteX41" fmla="*/ 491359 w 526535"/>
                    <a:gd name="connsiteY41" fmla="*/ 55633 h 606722"/>
                    <a:gd name="connsiteX42" fmla="*/ 487710 w 526535"/>
                    <a:gd name="connsiteY42" fmla="*/ 69408 h 606722"/>
                    <a:gd name="connsiteX43" fmla="*/ 460744 w 526535"/>
                    <a:gd name="connsiteY43" fmla="*/ 84961 h 606722"/>
                    <a:gd name="connsiteX44" fmla="*/ 465550 w 526535"/>
                    <a:gd name="connsiteY44" fmla="*/ 104868 h 606722"/>
                    <a:gd name="connsiteX45" fmla="*/ 500704 w 526535"/>
                    <a:gd name="connsiteY45" fmla="*/ 122375 h 606722"/>
                    <a:gd name="connsiteX46" fmla="*/ 506311 w 526535"/>
                    <a:gd name="connsiteY46" fmla="*/ 131440 h 606722"/>
                    <a:gd name="connsiteX47" fmla="*/ 500704 w 526535"/>
                    <a:gd name="connsiteY47" fmla="*/ 140505 h 606722"/>
                    <a:gd name="connsiteX48" fmla="*/ 470444 w 526535"/>
                    <a:gd name="connsiteY48" fmla="*/ 155613 h 606722"/>
                    <a:gd name="connsiteX49" fmla="*/ 486108 w 526535"/>
                    <a:gd name="connsiteY49" fmla="*/ 192139 h 606722"/>
                    <a:gd name="connsiteX50" fmla="*/ 465817 w 526535"/>
                    <a:gd name="connsiteY50" fmla="*/ 220755 h 606722"/>
                    <a:gd name="connsiteX51" fmla="*/ 465817 w 526535"/>
                    <a:gd name="connsiteY51" fmla="*/ 262880 h 606722"/>
                    <a:gd name="connsiteX52" fmla="*/ 273402 w 526535"/>
                    <a:gd name="connsiteY52" fmla="*/ 464617 h 606722"/>
                    <a:gd name="connsiteX53" fmla="*/ 273402 w 526535"/>
                    <a:gd name="connsiteY53" fmla="*/ 546023 h 606722"/>
                    <a:gd name="connsiteX54" fmla="*/ 491982 w 526535"/>
                    <a:gd name="connsiteY54" fmla="*/ 546023 h 606722"/>
                    <a:gd name="connsiteX55" fmla="*/ 468753 w 526535"/>
                    <a:gd name="connsiteY55" fmla="*/ 522828 h 606722"/>
                    <a:gd name="connsiteX56" fmla="*/ 468753 w 526535"/>
                    <a:gd name="connsiteY56" fmla="*/ 508520 h 606722"/>
                    <a:gd name="connsiteX57" fmla="*/ 483082 w 526535"/>
                    <a:gd name="connsiteY57" fmla="*/ 508520 h 606722"/>
                    <a:gd name="connsiteX58" fmla="*/ 523576 w 526535"/>
                    <a:gd name="connsiteY58" fmla="*/ 548956 h 606722"/>
                    <a:gd name="connsiteX59" fmla="*/ 525801 w 526535"/>
                    <a:gd name="connsiteY59" fmla="*/ 552244 h 606722"/>
                    <a:gd name="connsiteX60" fmla="*/ 525801 w 526535"/>
                    <a:gd name="connsiteY60" fmla="*/ 559976 h 606722"/>
                    <a:gd name="connsiteX61" fmla="*/ 523576 w 526535"/>
                    <a:gd name="connsiteY61" fmla="*/ 563264 h 606722"/>
                    <a:gd name="connsiteX62" fmla="*/ 483082 w 526535"/>
                    <a:gd name="connsiteY62" fmla="*/ 603700 h 606722"/>
                    <a:gd name="connsiteX63" fmla="*/ 475962 w 526535"/>
                    <a:gd name="connsiteY63" fmla="*/ 606722 h 606722"/>
                    <a:gd name="connsiteX64" fmla="*/ 468753 w 526535"/>
                    <a:gd name="connsiteY64" fmla="*/ 603700 h 606722"/>
                    <a:gd name="connsiteX65" fmla="*/ 468753 w 526535"/>
                    <a:gd name="connsiteY65" fmla="*/ 589392 h 606722"/>
                    <a:gd name="connsiteX66" fmla="*/ 491982 w 526535"/>
                    <a:gd name="connsiteY66" fmla="*/ 566286 h 606722"/>
                    <a:gd name="connsiteX67" fmla="*/ 273402 w 526535"/>
                    <a:gd name="connsiteY67" fmla="*/ 566286 h 606722"/>
                    <a:gd name="connsiteX68" fmla="*/ 273402 w 526535"/>
                    <a:gd name="connsiteY68" fmla="*/ 596591 h 606722"/>
                    <a:gd name="connsiteX69" fmla="*/ 263256 w 526535"/>
                    <a:gd name="connsiteY69" fmla="*/ 606722 h 606722"/>
                    <a:gd name="connsiteX70" fmla="*/ 253199 w 526535"/>
                    <a:gd name="connsiteY70" fmla="*/ 596591 h 606722"/>
                    <a:gd name="connsiteX71" fmla="*/ 253199 w 526535"/>
                    <a:gd name="connsiteY71" fmla="*/ 566286 h 606722"/>
                    <a:gd name="connsiteX72" fmla="*/ 54823 w 526535"/>
                    <a:gd name="connsiteY72" fmla="*/ 566286 h 606722"/>
                    <a:gd name="connsiteX73" fmla="*/ 17265 w 526535"/>
                    <a:gd name="connsiteY73" fmla="*/ 603700 h 606722"/>
                    <a:gd name="connsiteX74" fmla="*/ 10146 w 526535"/>
                    <a:gd name="connsiteY74" fmla="*/ 606722 h 606722"/>
                    <a:gd name="connsiteX75" fmla="*/ 3026 w 526535"/>
                    <a:gd name="connsiteY75" fmla="*/ 603700 h 606722"/>
                    <a:gd name="connsiteX76" fmla="*/ 3026 w 526535"/>
                    <a:gd name="connsiteY76" fmla="*/ 589392 h 606722"/>
                    <a:gd name="connsiteX77" fmla="*/ 36311 w 526535"/>
                    <a:gd name="connsiteY77" fmla="*/ 556154 h 606722"/>
                    <a:gd name="connsiteX78" fmla="*/ 3026 w 526535"/>
                    <a:gd name="connsiteY78" fmla="*/ 522828 h 606722"/>
                    <a:gd name="connsiteX79" fmla="*/ 3026 w 526535"/>
                    <a:gd name="connsiteY79" fmla="*/ 508520 h 606722"/>
                    <a:gd name="connsiteX80" fmla="*/ 17265 w 526535"/>
                    <a:gd name="connsiteY80" fmla="*/ 508520 h 606722"/>
                    <a:gd name="connsiteX81" fmla="*/ 54823 w 526535"/>
                    <a:gd name="connsiteY81" fmla="*/ 546023 h 606722"/>
                    <a:gd name="connsiteX82" fmla="*/ 253199 w 526535"/>
                    <a:gd name="connsiteY82" fmla="*/ 546023 h 606722"/>
                    <a:gd name="connsiteX83" fmla="*/ 253199 w 526535"/>
                    <a:gd name="connsiteY83" fmla="*/ 464617 h 606722"/>
                    <a:gd name="connsiteX84" fmla="*/ 60785 w 526535"/>
                    <a:gd name="connsiteY84" fmla="*/ 262880 h 606722"/>
                    <a:gd name="connsiteX85" fmla="*/ 60785 w 526535"/>
                    <a:gd name="connsiteY85" fmla="*/ 252749 h 606722"/>
                    <a:gd name="connsiteX86" fmla="*/ 10146 w 526535"/>
                    <a:gd name="connsiteY86" fmla="*/ 202270 h 606722"/>
                    <a:gd name="connsiteX87" fmla="*/ 0 w 526535"/>
                    <a:gd name="connsiteY87" fmla="*/ 192139 h 606722"/>
                    <a:gd name="connsiteX88" fmla="*/ 10146 w 526535"/>
                    <a:gd name="connsiteY88" fmla="*/ 182008 h 606722"/>
                    <a:gd name="connsiteX89" fmla="*/ 80988 w 526535"/>
                    <a:gd name="connsiteY89" fmla="*/ 252749 h 606722"/>
                    <a:gd name="connsiteX90" fmla="*/ 80988 w 526535"/>
                    <a:gd name="connsiteY90" fmla="*/ 262880 h 606722"/>
                    <a:gd name="connsiteX91" fmla="*/ 263256 w 526535"/>
                    <a:gd name="connsiteY91" fmla="*/ 444888 h 606722"/>
                    <a:gd name="connsiteX92" fmla="*/ 445525 w 526535"/>
                    <a:gd name="connsiteY92" fmla="*/ 262880 h 606722"/>
                    <a:gd name="connsiteX93" fmla="*/ 445525 w 526535"/>
                    <a:gd name="connsiteY93" fmla="*/ 212313 h 606722"/>
                    <a:gd name="connsiteX94" fmla="*/ 455671 w 526535"/>
                    <a:gd name="connsiteY94" fmla="*/ 202270 h 606722"/>
                    <a:gd name="connsiteX95" fmla="*/ 465817 w 526535"/>
                    <a:gd name="connsiteY95" fmla="*/ 192139 h 606722"/>
                    <a:gd name="connsiteX96" fmla="*/ 447394 w 526535"/>
                    <a:gd name="connsiteY96" fmla="*/ 157390 h 606722"/>
                    <a:gd name="connsiteX97" fmla="*/ 445881 w 526535"/>
                    <a:gd name="connsiteY97" fmla="*/ 149125 h 606722"/>
                    <a:gd name="connsiteX98" fmla="*/ 451132 w 526535"/>
                    <a:gd name="connsiteY98" fmla="*/ 142638 h 606722"/>
                    <a:gd name="connsiteX99" fmla="*/ 473559 w 526535"/>
                    <a:gd name="connsiteY99" fmla="*/ 131440 h 606722"/>
                    <a:gd name="connsiteX100" fmla="*/ 451132 w 526535"/>
                    <a:gd name="connsiteY100" fmla="*/ 120242 h 606722"/>
                    <a:gd name="connsiteX101" fmla="*/ 445525 w 526535"/>
                    <a:gd name="connsiteY101" fmla="*/ 111266 h 606722"/>
                    <a:gd name="connsiteX102" fmla="*/ 394974 w 526535"/>
                    <a:gd name="connsiteY102" fmla="*/ 60699 h 606722"/>
                    <a:gd name="connsiteX103" fmla="*/ 344334 w 526535"/>
                    <a:gd name="connsiteY103" fmla="*/ 111266 h 606722"/>
                    <a:gd name="connsiteX104" fmla="*/ 344334 w 526535"/>
                    <a:gd name="connsiteY104" fmla="*/ 252749 h 606722"/>
                    <a:gd name="connsiteX105" fmla="*/ 334188 w 526535"/>
                    <a:gd name="connsiteY105" fmla="*/ 262880 h 606722"/>
                    <a:gd name="connsiteX106" fmla="*/ 232908 w 526535"/>
                    <a:gd name="connsiteY106" fmla="*/ 262880 h 606722"/>
                    <a:gd name="connsiteX107" fmla="*/ 222762 w 526535"/>
                    <a:gd name="connsiteY107" fmla="*/ 252749 h 606722"/>
                    <a:gd name="connsiteX108" fmla="*/ 232908 w 526535"/>
                    <a:gd name="connsiteY108" fmla="*/ 242707 h 606722"/>
                    <a:gd name="connsiteX109" fmla="*/ 324042 w 526535"/>
                    <a:gd name="connsiteY109" fmla="*/ 242707 h 606722"/>
                    <a:gd name="connsiteX110" fmla="*/ 324042 w 526535"/>
                    <a:gd name="connsiteY110" fmla="*/ 111266 h 606722"/>
                    <a:gd name="connsiteX111" fmla="*/ 329115 w 526535"/>
                    <a:gd name="connsiteY111" fmla="*/ 84961 h 606722"/>
                    <a:gd name="connsiteX112" fmla="*/ 302148 w 526535"/>
                    <a:gd name="connsiteY112" fmla="*/ 69408 h 606722"/>
                    <a:gd name="connsiteX113" fmla="*/ 298500 w 526535"/>
                    <a:gd name="connsiteY113" fmla="*/ 55633 h 606722"/>
                    <a:gd name="connsiteX114" fmla="*/ 312294 w 526535"/>
                    <a:gd name="connsiteY114" fmla="*/ 51901 h 606722"/>
                    <a:gd name="connsiteX115" fmla="*/ 339350 w 526535"/>
                    <a:gd name="connsiteY115" fmla="*/ 67453 h 606722"/>
                    <a:gd name="connsiteX116" fmla="*/ 351097 w 526535"/>
                    <a:gd name="connsiteY116" fmla="*/ 55722 h 606722"/>
                    <a:gd name="connsiteX117" fmla="*/ 335523 w 526535"/>
                    <a:gd name="connsiteY117" fmla="*/ 28705 h 606722"/>
                    <a:gd name="connsiteX118" fmla="*/ 339261 w 526535"/>
                    <a:gd name="connsiteY118" fmla="*/ 14930 h 606722"/>
                    <a:gd name="connsiteX119" fmla="*/ 353055 w 526535"/>
                    <a:gd name="connsiteY119" fmla="*/ 18574 h 606722"/>
                    <a:gd name="connsiteX120" fmla="*/ 368630 w 526535"/>
                    <a:gd name="connsiteY120" fmla="*/ 45502 h 606722"/>
                    <a:gd name="connsiteX121" fmla="*/ 384828 w 526535"/>
                    <a:gd name="connsiteY121" fmla="*/ 41236 h 606722"/>
                    <a:gd name="connsiteX122" fmla="*/ 384828 w 526535"/>
                    <a:gd name="connsiteY122" fmla="*/ 10131 h 606722"/>
                    <a:gd name="connsiteX123" fmla="*/ 394974 w 526535"/>
                    <a:gd name="connsiteY12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526535" h="606722">
                      <a:moveTo>
                        <a:pt x="10156" y="141554"/>
                      </a:moveTo>
                      <a:cubicBezTo>
                        <a:pt x="71571" y="141554"/>
                        <a:pt x="121593" y="191408"/>
                        <a:pt x="121593" y="252725"/>
                      </a:cubicBezTo>
                      <a:cubicBezTo>
                        <a:pt x="121593" y="258324"/>
                        <a:pt x="117053" y="262856"/>
                        <a:pt x="111446" y="262856"/>
                      </a:cubicBezTo>
                      <a:cubicBezTo>
                        <a:pt x="105838" y="262856"/>
                        <a:pt x="101299" y="258324"/>
                        <a:pt x="101299" y="252725"/>
                      </a:cubicBezTo>
                      <a:cubicBezTo>
                        <a:pt x="101299" y="202605"/>
                        <a:pt x="60445" y="161727"/>
                        <a:pt x="10156" y="161727"/>
                      </a:cubicBezTo>
                      <a:cubicBezTo>
                        <a:pt x="4548" y="161727"/>
                        <a:pt x="9" y="157194"/>
                        <a:pt x="9" y="151685"/>
                      </a:cubicBezTo>
                      <a:cubicBezTo>
                        <a:pt x="9" y="146086"/>
                        <a:pt x="4548" y="141554"/>
                        <a:pt x="10156" y="141554"/>
                      </a:cubicBezTo>
                      <a:close/>
                      <a:moveTo>
                        <a:pt x="415374" y="101120"/>
                      </a:moveTo>
                      <a:lnTo>
                        <a:pt x="415552" y="101120"/>
                      </a:lnTo>
                      <a:cubicBezTo>
                        <a:pt x="421059" y="101120"/>
                        <a:pt x="425589" y="105654"/>
                        <a:pt x="425589" y="111255"/>
                      </a:cubicBezTo>
                      <a:cubicBezTo>
                        <a:pt x="425589" y="116768"/>
                        <a:pt x="421059" y="121302"/>
                        <a:pt x="415552" y="121302"/>
                      </a:cubicBezTo>
                      <a:cubicBezTo>
                        <a:pt x="409956" y="121302"/>
                        <a:pt x="405337" y="116768"/>
                        <a:pt x="405337" y="111255"/>
                      </a:cubicBezTo>
                      <a:cubicBezTo>
                        <a:pt x="405337" y="105654"/>
                        <a:pt x="409867" y="101120"/>
                        <a:pt x="415374" y="101120"/>
                      </a:cubicBezTo>
                      <a:close/>
                      <a:moveTo>
                        <a:pt x="10156" y="101120"/>
                      </a:moveTo>
                      <a:cubicBezTo>
                        <a:pt x="93915" y="101120"/>
                        <a:pt x="162098" y="169102"/>
                        <a:pt x="162098" y="252725"/>
                      </a:cubicBezTo>
                      <a:cubicBezTo>
                        <a:pt x="162098" y="258324"/>
                        <a:pt x="157558" y="262856"/>
                        <a:pt x="151951" y="262856"/>
                      </a:cubicBezTo>
                      <a:cubicBezTo>
                        <a:pt x="146343" y="262856"/>
                        <a:pt x="141803" y="258324"/>
                        <a:pt x="141803" y="252725"/>
                      </a:cubicBezTo>
                      <a:cubicBezTo>
                        <a:pt x="141803" y="180300"/>
                        <a:pt x="82789" y="121293"/>
                        <a:pt x="10156" y="121293"/>
                      </a:cubicBezTo>
                      <a:cubicBezTo>
                        <a:pt x="4548" y="121293"/>
                        <a:pt x="9" y="116760"/>
                        <a:pt x="9" y="111251"/>
                      </a:cubicBezTo>
                      <a:cubicBezTo>
                        <a:pt x="9" y="105652"/>
                        <a:pt x="4548" y="101120"/>
                        <a:pt x="10156" y="101120"/>
                      </a:cubicBezTo>
                      <a:close/>
                      <a:moveTo>
                        <a:pt x="10154" y="60686"/>
                      </a:moveTo>
                      <a:cubicBezTo>
                        <a:pt x="116236" y="60686"/>
                        <a:pt x="202562" y="146804"/>
                        <a:pt x="202562" y="252741"/>
                      </a:cubicBezTo>
                      <a:cubicBezTo>
                        <a:pt x="202562" y="286246"/>
                        <a:pt x="229794" y="313441"/>
                        <a:pt x="263257" y="313441"/>
                      </a:cubicBezTo>
                      <a:cubicBezTo>
                        <a:pt x="282924" y="313441"/>
                        <a:pt x="301435" y="303843"/>
                        <a:pt x="312827" y="287845"/>
                      </a:cubicBezTo>
                      <a:cubicBezTo>
                        <a:pt x="316120" y="283313"/>
                        <a:pt x="322438" y="282247"/>
                        <a:pt x="326977" y="285446"/>
                      </a:cubicBezTo>
                      <a:cubicBezTo>
                        <a:pt x="331516" y="288734"/>
                        <a:pt x="332584" y="295044"/>
                        <a:pt x="329380" y="299577"/>
                      </a:cubicBezTo>
                      <a:cubicBezTo>
                        <a:pt x="314251" y="320906"/>
                        <a:pt x="289510" y="333704"/>
                        <a:pt x="263257" y="333704"/>
                      </a:cubicBezTo>
                      <a:cubicBezTo>
                        <a:pt x="218670" y="333704"/>
                        <a:pt x="182271" y="297355"/>
                        <a:pt x="182271" y="252741"/>
                      </a:cubicBezTo>
                      <a:cubicBezTo>
                        <a:pt x="182271" y="158002"/>
                        <a:pt x="105112" y="80860"/>
                        <a:pt x="10154" y="80860"/>
                      </a:cubicBezTo>
                      <a:cubicBezTo>
                        <a:pt x="4548" y="80860"/>
                        <a:pt x="9" y="76328"/>
                        <a:pt x="9" y="70729"/>
                      </a:cubicBezTo>
                      <a:cubicBezTo>
                        <a:pt x="9" y="65219"/>
                        <a:pt x="4548" y="60686"/>
                        <a:pt x="10154" y="60686"/>
                      </a:cubicBezTo>
                      <a:close/>
                      <a:moveTo>
                        <a:pt x="394974" y="0"/>
                      </a:moveTo>
                      <a:cubicBezTo>
                        <a:pt x="400491" y="0"/>
                        <a:pt x="405030" y="4532"/>
                        <a:pt x="405030" y="10131"/>
                      </a:cubicBezTo>
                      <a:lnTo>
                        <a:pt x="405030" y="41236"/>
                      </a:lnTo>
                      <a:cubicBezTo>
                        <a:pt x="410727" y="42036"/>
                        <a:pt x="416156" y="43458"/>
                        <a:pt x="421228" y="45502"/>
                      </a:cubicBezTo>
                      <a:lnTo>
                        <a:pt x="436803" y="18574"/>
                      </a:lnTo>
                      <a:cubicBezTo>
                        <a:pt x="439562" y="13775"/>
                        <a:pt x="445792" y="12086"/>
                        <a:pt x="450598" y="14930"/>
                      </a:cubicBezTo>
                      <a:cubicBezTo>
                        <a:pt x="455493" y="17685"/>
                        <a:pt x="457095" y="23906"/>
                        <a:pt x="454336" y="28705"/>
                      </a:cubicBezTo>
                      <a:lnTo>
                        <a:pt x="438761" y="55633"/>
                      </a:lnTo>
                      <a:cubicBezTo>
                        <a:pt x="443122" y="59099"/>
                        <a:pt x="447127" y="63098"/>
                        <a:pt x="450598" y="67453"/>
                      </a:cubicBezTo>
                      <a:lnTo>
                        <a:pt x="477564" y="51901"/>
                      </a:lnTo>
                      <a:cubicBezTo>
                        <a:pt x="482370" y="49146"/>
                        <a:pt x="488600" y="50745"/>
                        <a:pt x="491359" y="55633"/>
                      </a:cubicBezTo>
                      <a:cubicBezTo>
                        <a:pt x="494207" y="60432"/>
                        <a:pt x="492516" y="66653"/>
                        <a:pt x="487710" y="69408"/>
                      </a:cubicBezTo>
                      <a:lnTo>
                        <a:pt x="460744" y="84961"/>
                      </a:lnTo>
                      <a:cubicBezTo>
                        <a:pt x="463236" y="91182"/>
                        <a:pt x="464927" y="97847"/>
                        <a:pt x="465550" y="104868"/>
                      </a:cubicBezTo>
                      <a:lnTo>
                        <a:pt x="500704" y="122375"/>
                      </a:lnTo>
                      <a:cubicBezTo>
                        <a:pt x="504175" y="124153"/>
                        <a:pt x="506311" y="127619"/>
                        <a:pt x="506311" y="131440"/>
                      </a:cubicBezTo>
                      <a:cubicBezTo>
                        <a:pt x="506311" y="135262"/>
                        <a:pt x="504175" y="138816"/>
                        <a:pt x="500704" y="140505"/>
                      </a:cubicBezTo>
                      <a:lnTo>
                        <a:pt x="470444" y="155613"/>
                      </a:lnTo>
                      <a:cubicBezTo>
                        <a:pt x="477564" y="166900"/>
                        <a:pt x="486108" y="182452"/>
                        <a:pt x="486108" y="192139"/>
                      </a:cubicBezTo>
                      <a:cubicBezTo>
                        <a:pt x="486108" y="205292"/>
                        <a:pt x="477564" y="216579"/>
                        <a:pt x="465817" y="220755"/>
                      </a:cubicBezTo>
                      <a:lnTo>
                        <a:pt x="465817" y="262880"/>
                      </a:lnTo>
                      <a:cubicBezTo>
                        <a:pt x="465817" y="371036"/>
                        <a:pt x="380378" y="459285"/>
                        <a:pt x="273402" y="464617"/>
                      </a:cubicBezTo>
                      <a:lnTo>
                        <a:pt x="273402" y="546023"/>
                      </a:lnTo>
                      <a:lnTo>
                        <a:pt x="491982" y="546023"/>
                      </a:lnTo>
                      <a:lnTo>
                        <a:pt x="468753" y="522828"/>
                      </a:lnTo>
                      <a:cubicBezTo>
                        <a:pt x="464838" y="518917"/>
                        <a:pt x="464838" y="512519"/>
                        <a:pt x="468753" y="508520"/>
                      </a:cubicBezTo>
                      <a:cubicBezTo>
                        <a:pt x="472758" y="504609"/>
                        <a:pt x="479166" y="504609"/>
                        <a:pt x="483082" y="508520"/>
                      </a:cubicBezTo>
                      <a:lnTo>
                        <a:pt x="523576" y="548956"/>
                      </a:lnTo>
                      <a:cubicBezTo>
                        <a:pt x="524555" y="549933"/>
                        <a:pt x="525267" y="551000"/>
                        <a:pt x="525801" y="552244"/>
                      </a:cubicBezTo>
                      <a:cubicBezTo>
                        <a:pt x="526780" y="554733"/>
                        <a:pt x="526780" y="557487"/>
                        <a:pt x="525801" y="559976"/>
                      </a:cubicBezTo>
                      <a:cubicBezTo>
                        <a:pt x="525267" y="561220"/>
                        <a:pt x="524555" y="562375"/>
                        <a:pt x="523576" y="563264"/>
                      </a:cubicBezTo>
                      <a:lnTo>
                        <a:pt x="483082" y="603700"/>
                      </a:lnTo>
                      <a:cubicBezTo>
                        <a:pt x="481124" y="605744"/>
                        <a:pt x="478543" y="606722"/>
                        <a:pt x="475962" y="606722"/>
                      </a:cubicBezTo>
                      <a:cubicBezTo>
                        <a:pt x="473381" y="606722"/>
                        <a:pt x="470711" y="605744"/>
                        <a:pt x="468753" y="603700"/>
                      </a:cubicBezTo>
                      <a:cubicBezTo>
                        <a:pt x="464838" y="599790"/>
                        <a:pt x="464838" y="593391"/>
                        <a:pt x="468753" y="589392"/>
                      </a:cubicBezTo>
                      <a:lnTo>
                        <a:pt x="491982" y="566286"/>
                      </a:lnTo>
                      <a:lnTo>
                        <a:pt x="273402" y="566286"/>
                      </a:lnTo>
                      <a:lnTo>
                        <a:pt x="273402" y="596591"/>
                      </a:lnTo>
                      <a:cubicBezTo>
                        <a:pt x="273402" y="602190"/>
                        <a:pt x="268863" y="606722"/>
                        <a:pt x="263256" y="606722"/>
                      </a:cubicBezTo>
                      <a:cubicBezTo>
                        <a:pt x="257738" y="606722"/>
                        <a:pt x="253199" y="602190"/>
                        <a:pt x="253199" y="596591"/>
                      </a:cubicBezTo>
                      <a:lnTo>
                        <a:pt x="253199" y="566286"/>
                      </a:lnTo>
                      <a:lnTo>
                        <a:pt x="54823" y="566286"/>
                      </a:lnTo>
                      <a:lnTo>
                        <a:pt x="17265" y="603700"/>
                      </a:lnTo>
                      <a:cubicBezTo>
                        <a:pt x="15307" y="605744"/>
                        <a:pt x="12726" y="606722"/>
                        <a:pt x="10146" y="606722"/>
                      </a:cubicBezTo>
                      <a:cubicBezTo>
                        <a:pt x="7565" y="606722"/>
                        <a:pt x="4984" y="605744"/>
                        <a:pt x="3026" y="603700"/>
                      </a:cubicBezTo>
                      <a:cubicBezTo>
                        <a:pt x="-979" y="599790"/>
                        <a:pt x="-979" y="593391"/>
                        <a:pt x="3026" y="589392"/>
                      </a:cubicBezTo>
                      <a:lnTo>
                        <a:pt x="36311" y="556154"/>
                      </a:lnTo>
                      <a:lnTo>
                        <a:pt x="3026" y="522828"/>
                      </a:lnTo>
                      <a:cubicBezTo>
                        <a:pt x="-979" y="518917"/>
                        <a:pt x="-979" y="512519"/>
                        <a:pt x="3026" y="508520"/>
                      </a:cubicBezTo>
                      <a:cubicBezTo>
                        <a:pt x="6942" y="504609"/>
                        <a:pt x="13349" y="504609"/>
                        <a:pt x="17265" y="508520"/>
                      </a:cubicBezTo>
                      <a:lnTo>
                        <a:pt x="54823" y="546023"/>
                      </a:lnTo>
                      <a:lnTo>
                        <a:pt x="253199" y="546023"/>
                      </a:lnTo>
                      <a:lnTo>
                        <a:pt x="253199" y="464617"/>
                      </a:lnTo>
                      <a:cubicBezTo>
                        <a:pt x="146224" y="459285"/>
                        <a:pt x="60785" y="370947"/>
                        <a:pt x="60785" y="262880"/>
                      </a:cubicBezTo>
                      <a:lnTo>
                        <a:pt x="60785" y="252749"/>
                      </a:lnTo>
                      <a:cubicBezTo>
                        <a:pt x="60785" y="224932"/>
                        <a:pt x="38091" y="202270"/>
                        <a:pt x="10146" y="202270"/>
                      </a:cubicBezTo>
                      <a:cubicBezTo>
                        <a:pt x="4539" y="202270"/>
                        <a:pt x="0" y="197738"/>
                        <a:pt x="0" y="192139"/>
                      </a:cubicBezTo>
                      <a:cubicBezTo>
                        <a:pt x="0" y="186540"/>
                        <a:pt x="4539" y="182008"/>
                        <a:pt x="10146" y="182008"/>
                      </a:cubicBezTo>
                      <a:cubicBezTo>
                        <a:pt x="49216" y="182008"/>
                        <a:pt x="80988" y="213735"/>
                        <a:pt x="80988" y="252749"/>
                      </a:cubicBezTo>
                      <a:lnTo>
                        <a:pt x="80988" y="262880"/>
                      </a:lnTo>
                      <a:cubicBezTo>
                        <a:pt x="80988" y="363216"/>
                        <a:pt x="162777" y="444888"/>
                        <a:pt x="263256" y="444888"/>
                      </a:cubicBezTo>
                      <a:cubicBezTo>
                        <a:pt x="363824" y="444888"/>
                        <a:pt x="445525" y="363216"/>
                        <a:pt x="445525" y="262880"/>
                      </a:cubicBezTo>
                      <a:lnTo>
                        <a:pt x="445525" y="212313"/>
                      </a:lnTo>
                      <a:cubicBezTo>
                        <a:pt x="445525" y="206803"/>
                        <a:pt x="450064" y="202270"/>
                        <a:pt x="455671" y="202270"/>
                      </a:cubicBezTo>
                      <a:cubicBezTo>
                        <a:pt x="461278" y="202270"/>
                        <a:pt x="465817" y="197649"/>
                        <a:pt x="465817" y="192139"/>
                      </a:cubicBezTo>
                      <a:cubicBezTo>
                        <a:pt x="465728" y="187695"/>
                        <a:pt x="457095" y="171432"/>
                        <a:pt x="447394" y="157390"/>
                      </a:cubicBezTo>
                      <a:cubicBezTo>
                        <a:pt x="445703" y="154991"/>
                        <a:pt x="445169" y="151969"/>
                        <a:pt x="445881" y="149125"/>
                      </a:cubicBezTo>
                      <a:cubicBezTo>
                        <a:pt x="446593" y="146282"/>
                        <a:pt x="448551" y="143971"/>
                        <a:pt x="451132" y="142638"/>
                      </a:cubicBezTo>
                      <a:lnTo>
                        <a:pt x="473559" y="131440"/>
                      </a:lnTo>
                      <a:lnTo>
                        <a:pt x="451132" y="120242"/>
                      </a:lnTo>
                      <a:cubicBezTo>
                        <a:pt x="447750" y="118554"/>
                        <a:pt x="445525" y="115088"/>
                        <a:pt x="445525" y="111266"/>
                      </a:cubicBezTo>
                      <a:cubicBezTo>
                        <a:pt x="445525" y="83361"/>
                        <a:pt x="422830" y="60699"/>
                        <a:pt x="394974" y="60699"/>
                      </a:cubicBezTo>
                      <a:cubicBezTo>
                        <a:pt x="367028" y="60699"/>
                        <a:pt x="344334" y="83361"/>
                        <a:pt x="344334" y="111266"/>
                      </a:cubicBezTo>
                      <a:lnTo>
                        <a:pt x="344334" y="252749"/>
                      </a:lnTo>
                      <a:cubicBezTo>
                        <a:pt x="344334" y="258348"/>
                        <a:pt x="339795" y="262880"/>
                        <a:pt x="334188" y="262880"/>
                      </a:cubicBezTo>
                      <a:lnTo>
                        <a:pt x="232908" y="262880"/>
                      </a:lnTo>
                      <a:cubicBezTo>
                        <a:pt x="227301" y="262880"/>
                        <a:pt x="222762" y="258348"/>
                        <a:pt x="222762" y="252749"/>
                      </a:cubicBezTo>
                      <a:cubicBezTo>
                        <a:pt x="222762" y="247239"/>
                        <a:pt x="227301" y="242707"/>
                        <a:pt x="232908" y="242707"/>
                      </a:cubicBezTo>
                      <a:lnTo>
                        <a:pt x="324042" y="242707"/>
                      </a:lnTo>
                      <a:lnTo>
                        <a:pt x="324042" y="111266"/>
                      </a:lnTo>
                      <a:cubicBezTo>
                        <a:pt x="324042" y="101935"/>
                        <a:pt x="325911" y="93137"/>
                        <a:pt x="329115" y="84961"/>
                      </a:cubicBezTo>
                      <a:lnTo>
                        <a:pt x="302148" y="69408"/>
                      </a:lnTo>
                      <a:cubicBezTo>
                        <a:pt x="297343" y="66653"/>
                        <a:pt x="295652" y="60432"/>
                        <a:pt x="298500" y="55633"/>
                      </a:cubicBezTo>
                      <a:cubicBezTo>
                        <a:pt x="301258" y="50745"/>
                        <a:pt x="307488" y="49146"/>
                        <a:pt x="312294" y="51901"/>
                      </a:cubicBezTo>
                      <a:lnTo>
                        <a:pt x="339350" y="67453"/>
                      </a:lnTo>
                      <a:cubicBezTo>
                        <a:pt x="342732" y="63098"/>
                        <a:pt x="346737" y="59188"/>
                        <a:pt x="351097" y="55722"/>
                      </a:cubicBezTo>
                      <a:lnTo>
                        <a:pt x="335523" y="28705"/>
                      </a:lnTo>
                      <a:cubicBezTo>
                        <a:pt x="332764" y="23906"/>
                        <a:pt x="334366" y="17685"/>
                        <a:pt x="339261" y="14930"/>
                      </a:cubicBezTo>
                      <a:cubicBezTo>
                        <a:pt x="344067" y="12086"/>
                        <a:pt x="350296" y="13775"/>
                        <a:pt x="353055" y="18574"/>
                      </a:cubicBezTo>
                      <a:lnTo>
                        <a:pt x="368630" y="45502"/>
                      </a:lnTo>
                      <a:cubicBezTo>
                        <a:pt x="373792" y="43458"/>
                        <a:pt x="379221" y="42036"/>
                        <a:pt x="384828" y="41236"/>
                      </a:cubicBezTo>
                      <a:lnTo>
                        <a:pt x="384828" y="10131"/>
                      </a:lnTo>
                      <a:cubicBezTo>
                        <a:pt x="384828" y="4532"/>
                        <a:pt x="389367" y="0"/>
                        <a:pt x="394974" y="0"/>
                      </a:cubicBezTo>
                      <a:close/>
                    </a:path>
                  </a:pathLst>
                </a:custGeom>
                <a:solidFill>
                  <a:schemeClr val="bg1"/>
                </a:solidFill>
                <a:ln>
                  <a:noFill/>
                </a:ln>
              </p:spPr>
            </p:sp>
          </p:grpSp>
        </p:grpSp>
      </p:grpSp>
      <p:pic>
        <p:nvPicPr>
          <p:cNvPr id="13" name="图片 12" descr="b01c8831d10e0a5143578f9b09a27939"/>
          <p:cNvPicPr>
            <a:picLocks noChangeAspect="1"/>
          </p:cNvPicPr>
          <p:nvPr/>
        </p:nvPicPr>
        <p:blipFill>
          <a:blip r:embed="rId2"/>
          <a:stretch>
            <a:fillRect/>
          </a:stretch>
        </p:blipFill>
        <p:spPr>
          <a:xfrm>
            <a:off x="1025525" y="3685540"/>
            <a:ext cx="3847465" cy="2167890"/>
          </a:xfrm>
          <a:prstGeom prst="rect">
            <a:avLst/>
          </a:prstGeom>
        </p:spPr>
      </p:pic>
      <p:sp>
        <p:nvSpPr>
          <p:cNvPr id="4" name="文本框 3"/>
          <p:cNvSpPr txBox="1"/>
          <p:nvPr/>
        </p:nvSpPr>
        <p:spPr>
          <a:xfrm>
            <a:off x="803275" y="732155"/>
            <a:ext cx="3028315" cy="398780"/>
          </a:xfrm>
          <a:prstGeom prst="rect">
            <a:avLst/>
          </a:prstGeom>
          <a:noFill/>
        </p:spPr>
        <p:txBody>
          <a:bodyPr wrap="square" rtlCol="0">
            <a:spAutoFit/>
          </a:bodyPr>
          <a:p>
            <a:r>
              <a:rPr lang="en-US" altLang="zh-CN" sz="2000" b="1">
                <a:solidFill>
                  <a:srgbClr val="142AAE"/>
                </a:solidFill>
                <a:latin typeface="黑体" panose="02010609060101010101" charset="-122"/>
                <a:ea typeface="黑体" panose="02010609060101010101" charset="-122"/>
              </a:rPr>
              <a:t>5G+VR</a:t>
            </a:r>
            <a:r>
              <a:rPr lang="zh-CN" altLang="en-US" sz="2000" b="1">
                <a:solidFill>
                  <a:srgbClr val="142AAE"/>
                </a:solidFill>
                <a:latin typeface="黑体" panose="02010609060101010101" charset="-122"/>
                <a:ea typeface="黑体" panose="02010609060101010101" charset="-122"/>
              </a:rPr>
              <a:t>技术和智慧旅游</a:t>
            </a:r>
            <a:endParaRPr lang="zh-CN" altLang="en-US" sz="2000" b="1">
              <a:solidFill>
                <a:srgbClr val="142AAE"/>
              </a:solidFill>
              <a:latin typeface="黑体" panose="02010609060101010101" charset="-122"/>
              <a:ea typeface="黑体" panose="02010609060101010101" charset="-122"/>
            </a:endParaRPr>
          </a:p>
        </p:txBody>
      </p:sp>
      <p:cxnSp>
        <p:nvCxnSpPr>
          <p:cNvPr id="9" name="直接连接符 8"/>
          <p:cNvCxnSpPr/>
          <p:nvPr/>
        </p:nvCxnSpPr>
        <p:spPr>
          <a:xfrm>
            <a:off x="871220" y="716915"/>
            <a:ext cx="2726055"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65100" y="148590"/>
            <a:ext cx="5824220" cy="460375"/>
            <a:chOff x="392" y="324"/>
            <a:chExt cx="9172" cy="725"/>
          </a:xfrm>
        </p:grpSpPr>
        <p:sp>
          <p:nvSpPr>
            <p:cNvPr id="31" name="文本框 30"/>
            <p:cNvSpPr txBox="1"/>
            <p:nvPr/>
          </p:nvSpPr>
          <p:spPr>
            <a:xfrm>
              <a:off x="1196" y="397"/>
              <a:ext cx="8368" cy="628"/>
            </a:xfrm>
            <a:prstGeom prst="rect">
              <a:avLst/>
            </a:prstGeom>
            <a:noFill/>
          </p:spPr>
          <p:txBody>
            <a:bodyPr wrap="square" rtlCol="0">
              <a:spAutoFit/>
            </a:bodyPr>
            <a:p>
              <a:pPr algn="l"/>
              <a:r>
                <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rPr>
                <a:t>五、移动通信、计算机虚拟技术与智慧旅游</a:t>
              </a:r>
              <a:endPar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3"/>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amp;pky300_sjzg_VCG211257307009_sjzg_VCG211257307009&amp;"/>
          <p:cNvPicPr>
            <a:picLocks noChangeAspect="1"/>
          </p:cNvPicPr>
          <p:nvPr/>
        </p:nvPicPr>
        <p:blipFill>
          <a:blip r:embed="rId1"/>
          <a:stretch>
            <a:fillRect/>
          </a:stretch>
        </p:blipFill>
        <p:spPr>
          <a:xfrm>
            <a:off x="5608320" y="1450340"/>
            <a:ext cx="5420360" cy="3618230"/>
          </a:xfrm>
          <a:prstGeom prst="rect">
            <a:avLst/>
          </a:prstGeom>
        </p:spPr>
      </p:pic>
      <p:grpSp>
        <p:nvGrpSpPr>
          <p:cNvPr id="4" name="组合 3"/>
          <p:cNvGrpSpPr/>
          <p:nvPr/>
        </p:nvGrpSpPr>
        <p:grpSpPr>
          <a:xfrm>
            <a:off x="165100" y="160020"/>
            <a:ext cx="3898900" cy="460375"/>
            <a:chOff x="392" y="324"/>
            <a:chExt cx="6140" cy="725"/>
          </a:xfrm>
        </p:grpSpPr>
        <p:sp>
          <p:nvSpPr>
            <p:cNvPr id="31" name="文本框 30"/>
            <p:cNvSpPr txBox="1"/>
            <p:nvPr/>
          </p:nvSpPr>
          <p:spPr>
            <a:xfrm>
              <a:off x="1196" y="397"/>
              <a:ext cx="5336" cy="628"/>
            </a:xfrm>
            <a:prstGeom prst="rect">
              <a:avLst/>
            </a:prstGeom>
            <a:noFill/>
          </p:spPr>
          <p:txBody>
            <a:bodyPr wrap="square" rtlCol="0">
              <a:spAutoFit/>
            </a:bodyPr>
            <a:lstStyle/>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六、大数据与智慧旅游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2"/>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169670" y="1450340"/>
            <a:ext cx="4969510" cy="4389120"/>
            <a:chOff x="1824" y="2284"/>
            <a:chExt cx="7826" cy="6912"/>
          </a:xfrm>
        </p:grpSpPr>
        <p:sp>
          <p:nvSpPr>
            <p:cNvPr id="2" name="文本框 1"/>
            <p:cNvSpPr txBox="1"/>
            <p:nvPr/>
          </p:nvSpPr>
          <p:spPr>
            <a:xfrm>
              <a:off x="1861" y="2284"/>
              <a:ext cx="3469" cy="628"/>
            </a:xfrm>
            <a:prstGeom prst="rect">
              <a:avLst/>
            </a:prstGeom>
            <a:noFill/>
          </p:spPr>
          <p:txBody>
            <a:bodyPr wrap="square" rtlCol="0">
              <a:spAutoFit/>
            </a:bodyPr>
            <a:lstStyle/>
            <a:p>
              <a:r>
                <a:rPr lang="zh-CN" altLang="en-US" sz="2000" b="1">
                  <a:solidFill>
                    <a:srgbClr val="142AAE"/>
                  </a:solidFill>
                  <a:latin typeface="黑体" panose="02010609060101010101" charset="-122"/>
                  <a:ea typeface="黑体" panose="02010609060101010101" charset="-122"/>
                </a:rPr>
                <a:t>大数据的定义</a:t>
              </a:r>
              <a:endParaRPr lang="zh-CN" altLang="en-US" sz="2000" b="1">
                <a:solidFill>
                  <a:srgbClr val="142AAE"/>
                </a:solidFill>
                <a:latin typeface="黑体" panose="02010609060101010101" charset="-122"/>
                <a:ea typeface="黑体" panose="02010609060101010101" charset="-122"/>
              </a:endParaRPr>
            </a:p>
          </p:txBody>
        </p:sp>
        <p:cxnSp>
          <p:nvCxnSpPr>
            <p:cNvPr id="63" name="直接连接符 62"/>
            <p:cNvCxnSpPr/>
            <p:nvPr/>
          </p:nvCxnSpPr>
          <p:spPr>
            <a:xfrm>
              <a:off x="1861" y="3310"/>
              <a:ext cx="3380"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824" y="4412"/>
              <a:ext cx="7826" cy="4784"/>
            </a:xfrm>
            <a:prstGeom prst="rect">
              <a:avLst/>
            </a:prstGeom>
            <a:gradFill>
              <a:gsLst>
                <a:gs pos="0">
                  <a:srgbClr val="142AAE">
                    <a:alpha val="23000"/>
                  </a:srgbClr>
                </a:gs>
                <a:gs pos="100000">
                  <a:srgbClr val="142AAE">
                    <a:alpha val="100000"/>
                  </a:srgbClr>
                </a:gs>
              </a:gsLst>
              <a:lin ang="81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196" y="4243"/>
              <a:ext cx="6448" cy="4797"/>
            </a:xfrm>
            <a:prstGeom prst="rect">
              <a:avLst/>
            </a:prstGeom>
            <a:noFill/>
          </p:spPr>
          <p:txBody>
            <a:bodyPr wrap="square" rtlCol="0">
              <a:spAutoFit/>
            </a:bodyPr>
            <a:lstStyle/>
            <a:p>
              <a:pPr algn="just">
                <a:lnSpc>
                  <a:spcPct val="200000"/>
                </a:lnSpc>
                <a:spcBef>
                  <a:spcPts val="0"/>
                </a:spcBef>
                <a:spcAft>
                  <a:spcPts val="0"/>
                </a:spcAft>
              </a:pPr>
              <a:r>
                <a:rPr lang="zh-CN" altLang="en-US" sz="1600">
                  <a:solidFill>
                    <a:schemeClr val="bg1"/>
                  </a:solidFill>
                </a:rPr>
                <a:t>“大数据”是一个涵盖多种技术的概念，简单地说，是指无法在一定时间内用常规软件工具对其内容进行抓取、管理和处理的数据集合。IBM将“大数据”理念定义为4个V，即大量化(Volume)、多样化(Variety)、快速化(Velocity)及由此产生的价值(Value)。</a:t>
              </a:r>
              <a:endParaRPr lang="zh-CN" altLang="en-US" sz="1600">
                <a:solidFill>
                  <a:schemeClr val="bg1"/>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15620" y="1191895"/>
            <a:ext cx="5351780" cy="3719830"/>
            <a:chOff x="1122" y="1927"/>
            <a:chExt cx="8428" cy="5858"/>
          </a:xfrm>
        </p:grpSpPr>
        <p:sp>
          <p:nvSpPr>
            <p:cNvPr id="8" name="文本框 7"/>
            <p:cNvSpPr txBox="1"/>
            <p:nvPr/>
          </p:nvSpPr>
          <p:spPr>
            <a:xfrm>
              <a:off x="1122" y="1927"/>
              <a:ext cx="4224" cy="628"/>
            </a:xfrm>
            <a:prstGeom prst="rect">
              <a:avLst/>
            </a:prstGeom>
            <a:noFill/>
          </p:spPr>
          <p:txBody>
            <a:bodyPr wrap="square" rtlCol="0">
              <a:spAutoFit/>
            </a:bodyPr>
            <a:lstStyle/>
            <a:p>
              <a:pPr algn="l"/>
              <a:r>
                <a:rPr lang="zh-CN" altLang="en-US" sz="2000" b="1" dirty="0">
                  <a:solidFill>
                    <a:srgbClr val="142AAE"/>
                  </a:solidFill>
                  <a:latin typeface="黑体" panose="02010609060101010101" charset="-122"/>
                  <a:ea typeface="黑体" panose="02010609060101010101" charset="-122"/>
                  <a:cs typeface="黑体" panose="02010609060101010101" charset="-122"/>
                </a:rPr>
                <a:t>大数据</a:t>
              </a:r>
              <a:r>
                <a:rPr lang="zh-CN" altLang="en-US" sz="2000" b="1" dirty="0">
                  <a:solidFill>
                    <a:srgbClr val="142AAE"/>
                  </a:solidFill>
                  <a:latin typeface="黑体" panose="02010609060101010101" charset="-122"/>
                  <a:ea typeface="黑体" panose="02010609060101010101" charset="-122"/>
                  <a:cs typeface="黑体" panose="02010609060101010101" charset="-122"/>
                </a:rPr>
                <a:t>特征</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33" name="矩形 32"/>
            <p:cNvSpPr/>
            <p:nvPr/>
          </p:nvSpPr>
          <p:spPr>
            <a:xfrm>
              <a:off x="1278" y="3202"/>
              <a:ext cx="2410"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 name="组合 8"/>
            <p:cNvGrpSpPr/>
            <p:nvPr/>
          </p:nvGrpSpPr>
          <p:grpSpPr>
            <a:xfrm>
              <a:off x="3303" y="3836"/>
              <a:ext cx="3677" cy="2568"/>
              <a:chOff x="1867" y="3940"/>
              <a:chExt cx="3677" cy="2568"/>
            </a:xfrm>
          </p:grpSpPr>
          <p:sp>
            <p:nvSpPr>
              <p:cNvPr id="10" name="矩形 9"/>
              <p:cNvSpPr/>
              <p:nvPr/>
            </p:nvSpPr>
            <p:spPr>
              <a:xfrm>
                <a:off x="1867" y="5759"/>
                <a:ext cx="2410" cy="749"/>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4188" y="3940"/>
                <a:ext cx="1356" cy="580"/>
              </a:xfrm>
              <a:prstGeom prst="rect">
                <a:avLst/>
              </a:prstGeom>
              <a:noFill/>
            </p:spPr>
            <p:txBody>
              <a:bodyPr wrap="square" rtlCol="0">
                <a:spAutoFit/>
              </a:bodyPr>
              <a:lstStyle/>
              <a:p>
                <a:pPr algn="ct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sp>
          <p:nvSpPr>
            <p:cNvPr id="32" name="文本框 31"/>
            <p:cNvSpPr txBox="1"/>
            <p:nvPr/>
          </p:nvSpPr>
          <p:spPr>
            <a:xfrm>
              <a:off x="5102" y="3648"/>
              <a:ext cx="4448" cy="580"/>
            </a:xfrm>
            <a:prstGeom prst="rect">
              <a:avLst/>
            </a:prstGeom>
            <a:noFill/>
          </p:spPr>
          <p:txBody>
            <a:bodyPr wrap="square" rtlCol="0">
              <a:spAutoFit/>
            </a:bodyPr>
            <a:lstStyle/>
            <a:p>
              <a:pPr algn="ctr"/>
              <a:r>
                <a:rPr lang="zh-CN" altLang="en-US" b="1" dirty="0">
                  <a:solidFill>
                    <a:schemeClr val="bg1"/>
                  </a:solidFill>
                  <a:latin typeface="黑体" panose="02010609060101010101" charset="-122"/>
                  <a:ea typeface="黑体" panose="02010609060101010101" charset="-122"/>
                  <a:cs typeface="黑体" panose="02010609060101010101" charset="-122"/>
                </a:rPr>
                <a:t>适合养湾泥鳅</a:t>
              </a: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sp>
          <p:nvSpPr>
            <p:cNvPr id="27" name="矩形 26"/>
            <p:cNvSpPr/>
            <p:nvPr/>
          </p:nvSpPr>
          <p:spPr>
            <a:xfrm>
              <a:off x="1301" y="6931"/>
              <a:ext cx="2286" cy="854"/>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7" name="文本框 16"/>
          <p:cNvSpPr txBox="1"/>
          <p:nvPr/>
        </p:nvSpPr>
        <p:spPr>
          <a:xfrm>
            <a:off x="1889760" y="3895859"/>
            <a:ext cx="184731" cy="369332"/>
          </a:xfrm>
          <a:prstGeom prst="rect">
            <a:avLst/>
          </a:prstGeom>
          <a:noFill/>
        </p:spPr>
        <p:txBody>
          <a:bodyPr wrap="none" rtlCol="0">
            <a:spAutoFit/>
          </a:bodyPr>
          <a:lstStyle/>
          <a:p>
            <a:endParaRPr lang="zh-CN" altLang="en-US" dirty="0"/>
          </a:p>
        </p:txBody>
      </p:sp>
      <p:sp>
        <p:nvSpPr>
          <p:cNvPr id="21" name="文本框 20"/>
          <p:cNvSpPr txBox="1"/>
          <p:nvPr/>
        </p:nvSpPr>
        <p:spPr>
          <a:xfrm>
            <a:off x="2022958" y="4048259"/>
            <a:ext cx="203933" cy="369332"/>
          </a:xfrm>
          <a:prstGeom prst="rect">
            <a:avLst/>
          </a:prstGeom>
          <a:noFill/>
        </p:spPr>
        <p:txBody>
          <a:bodyPr wrap="square" rtlCol="0">
            <a:spAutoFit/>
          </a:bodyPr>
          <a:lstStyle/>
          <a:p>
            <a:endParaRPr lang="zh-CN" altLang="en-US" dirty="0"/>
          </a:p>
        </p:txBody>
      </p:sp>
      <p:pic>
        <p:nvPicPr>
          <p:cNvPr id="22" name="图片 21"/>
          <p:cNvPicPr>
            <a:picLocks noChangeAspect="1"/>
          </p:cNvPicPr>
          <p:nvPr/>
        </p:nvPicPr>
        <p:blipFill>
          <a:blip r:embed="rId1"/>
          <a:stretch>
            <a:fillRect/>
          </a:stretch>
        </p:blipFill>
        <p:spPr>
          <a:xfrm>
            <a:off x="5889617" y="3243056"/>
            <a:ext cx="182896" cy="371888"/>
          </a:xfrm>
          <a:prstGeom prst="rect">
            <a:avLst/>
          </a:prstGeom>
        </p:spPr>
      </p:pic>
      <p:pic>
        <p:nvPicPr>
          <p:cNvPr id="23" name="图片 22"/>
          <p:cNvPicPr>
            <a:picLocks noChangeAspect="1"/>
          </p:cNvPicPr>
          <p:nvPr/>
        </p:nvPicPr>
        <p:blipFill>
          <a:blip r:embed="rId1"/>
          <a:stretch>
            <a:fillRect/>
          </a:stretch>
        </p:blipFill>
        <p:spPr>
          <a:xfrm>
            <a:off x="6042017" y="3395456"/>
            <a:ext cx="182896" cy="371888"/>
          </a:xfrm>
          <a:prstGeom prst="rect">
            <a:avLst/>
          </a:prstGeom>
        </p:spPr>
      </p:pic>
      <p:pic>
        <p:nvPicPr>
          <p:cNvPr id="24" name="图片 23"/>
          <p:cNvPicPr>
            <a:picLocks noChangeAspect="1"/>
          </p:cNvPicPr>
          <p:nvPr/>
        </p:nvPicPr>
        <p:blipFill>
          <a:blip r:embed="rId1"/>
          <a:stretch>
            <a:fillRect/>
          </a:stretch>
        </p:blipFill>
        <p:spPr>
          <a:xfrm>
            <a:off x="6194417" y="3547856"/>
            <a:ext cx="182896" cy="371888"/>
          </a:xfrm>
          <a:prstGeom prst="rect">
            <a:avLst/>
          </a:prstGeom>
        </p:spPr>
      </p:pic>
      <p:pic>
        <p:nvPicPr>
          <p:cNvPr id="35" name="图片 34"/>
          <p:cNvPicPr>
            <a:picLocks noChangeAspect="1"/>
          </p:cNvPicPr>
          <p:nvPr/>
        </p:nvPicPr>
        <p:blipFill>
          <a:blip r:embed="rId2"/>
          <a:stretch>
            <a:fillRect/>
          </a:stretch>
        </p:blipFill>
        <p:spPr>
          <a:xfrm>
            <a:off x="4407853" y="1950739"/>
            <a:ext cx="1450974" cy="542591"/>
          </a:xfrm>
          <a:prstGeom prst="rect">
            <a:avLst/>
          </a:prstGeom>
        </p:spPr>
      </p:pic>
      <p:sp>
        <p:nvSpPr>
          <p:cNvPr id="36" name="矩形 35"/>
          <p:cNvSpPr/>
          <p:nvPr/>
        </p:nvSpPr>
        <p:spPr>
          <a:xfrm>
            <a:off x="3265685" y="4840748"/>
            <a:ext cx="1451610" cy="542290"/>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7" name="图片 36"/>
          <p:cNvPicPr>
            <a:picLocks noChangeAspect="1"/>
          </p:cNvPicPr>
          <p:nvPr/>
        </p:nvPicPr>
        <p:blipFill>
          <a:blip r:embed="rId3"/>
          <a:stretch>
            <a:fillRect/>
          </a:stretch>
        </p:blipFill>
        <p:spPr>
          <a:xfrm>
            <a:off x="2857240" y="1709780"/>
            <a:ext cx="1368005" cy="475529"/>
          </a:xfrm>
          <a:prstGeom prst="rect">
            <a:avLst/>
          </a:prstGeom>
        </p:spPr>
      </p:pic>
      <p:sp>
        <p:nvSpPr>
          <p:cNvPr id="38" name="矩形 37"/>
          <p:cNvSpPr/>
          <p:nvPr/>
        </p:nvSpPr>
        <p:spPr>
          <a:xfrm>
            <a:off x="4379086" y="3530382"/>
            <a:ext cx="1541028" cy="477520"/>
          </a:xfrm>
          <a:prstGeom prst="rect">
            <a:avLst/>
          </a:prstGeom>
          <a:gradFill>
            <a:gsLst>
              <a:gs pos="0">
                <a:srgbClr val="142AAE">
                  <a:alpha val="56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文本框 40"/>
          <p:cNvSpPr txBox="1"/>
          <p:nvPr/>
        </p:nvSpPr>
        <p:spPr>
          <a:xfrm flipH="1">
            <a:off x="839407" y="2324100"/>
            <a:ext cx="526396" cy="361712"/>
          </a:xfrm>
          <a:prstGeom prst="rect">
            <a:avLst/>
          </a:prstGeom>
          <a:noFill/>
        </p:spPr>
        <p:txBody>
          <a:bodyPr wrap="square" rtlCol="0">
            <a:spAutoFit/>
          </a:bodyPr>
          <a:lstStyle/>
          <a:p>
            <a:endParaRPr lang="zh-CN" altLang="en-US" dirty="0"/>
          </a:p>
        </p:txBody>
      </p:sp>
      <p:sp>
        <p:nvSpPr>
          <p:cNvPr id="43" name="文本框 42"/>
          <p:cNvSpPr txBox="1"/>
          <p:nvPr/>
        </p:nvSpPr>
        <p:spPr>
          <a:xfrm>
            <a:off x="900040" y="2066067"/>
            <a:ext cx="1728667" cy="398780"/>
          </a:xfrm>
          <a:prstGeom prst="rect">
            <a:avLst/>
          </a:prstGeom>
          <a:noFill/>
        </p:spPr>
        <p:txBody>
          <a:bodyPr wrap="square" rtlCol="0">
            <a:spAutoFit/>
          </a:bodyPr>
          <a:lstStyle/>
          <a:p>
            <a:r>
              <a:rPr lang="zh-CN" altLang="en-US" sz="2000" dirty="0">
                <a:solidFill>
                  <a:schemeClr val="bg1"/>
                </a:solidFill>
              </a:rPr>
              <a:t>容量</a:t>
            </a:r>
            <a:endParaRPr lang="zh-CN" altLang="en-US" sz="2000" dirty="0">
              <a:solidFill>
                <a:schemeClr val="bg1"/>
              </a:solidFill>
            </a:endParaRPr>
          </a:p>
        </p:txBody>
      </p:sp>
      <p:sp>
        <p:nvSpPr>
          <p:cNvPr id="44" name="文本框 43"/>
          <p:cNvSpPr txBox="1"/>
          <p:nvPr/>
        </p:nvSpPr>
        <p:spPr>
          <a:xfrm>
            <a:off x="3087025" y="1710263"/>
            <a:ext cx="1368005" cy="398780"/>
          </a:xfrm>
          <a:prstGeom prst="rect">
            <a:avLst/>
          </a:prstGeom>
          <a:noFill/>
        </p:spPr>
        <p:txBody>
          <a:bodyPr wrap="square" rtlCol="0">
            <a:spAutoFit/>
          </a:bodyPr>
          <a:lstStyle/>
          <a:p>
            <a:r>
              <a:rPr lang="zh-CN" altLang="en-US" sz="2000" dirty="0">
                <a:solidFill>
                  <a:schemeClr val="bg1"/>
                </a:solidFill>
              </a:rPr>
              <a:t>种类</a:t>
            </a:r>
            <a:endParaRPr lang="zh-CN" altLang="en-US" sz="2000" dirty="0">
              <a:solidFill>
                <a:schemeClr val="bg1"/>
              </a:solidFill>
            </a:endParaRPr>
          </a:p>
        </p:txBody>
      </p:sp>
      <p:sp>
        <p:nvSpPr>
          <p:cNvPr id="46" name="文本框 45"/>
          <p:cNvSpPr txBox="1"/>
          <p:nvPr/>
        </p:nvSpPr>
        <p:spPr>
          <a:xfrm>
            <a:off x="4738322" y="1996714"/>
            <a:ext cx="1585394" cy="398780"/>
          </a:xfrm>
          <a:prstGeom prst="rect">
            <a:avLst/>
          </a:prstGeom>
          <a:noFill/>
        </p:spPr>
        <p:txBody>
          <a:bodyPr wrap="square" rtlCol="0">
            <a:spAutoFit/>
          </a:bodyPr>
          <a:lstStyle/>
          <a:p>
            <a:r>
              <a:rPr lang="zh-CN" altLang="en-US" sz="2000" dirty="0">
                <a:solidFill>
                  <a:schemeClr val="bg1"/>
                </a:solidFill>
              </a:rPr>
              <a:t>速度</a:t>
            </a:r>
            <a:endParaRPr lang="zh-CN" altLang="en-US" sz="2000" dirty="0">
              <a:solidFill>
                <a:schemeClr val="bg1"/>
              </a:solidFill>
            </a:endParaRPr>
          </a:p>
        </p:txBody>
      </p:sp>
      <p:sp>
        <p:nvSpPr>
          <p:cNvPr id="47" name="文本框 46"/>
          <p:cNvSpPr txBox="1"/>
          <p:nvPr/>
        </p:nvSpPr>
        <p:spPr>
          <a:xfrm>
            <a:off x="2226891" y="3565630"/>
            <a:ext cx="1396894" cy="398780"/>
          </a:xfrm>
          <a:prstGeom prst="rect">
            <a:avLst/>
          </a:prstGeom>
          <a:noFill/>
        </p:spPr>
        <p:txBody>
          <a:bodyPr wrap="square" rtlCol="0">
            <a:spAutoFit/>
          </a:bodyPr>
          <a:lstStyle/>
          <a:p>
            <a:r>
              <a:rPr lang="zh-CN" altLang="en-US" sz="2000" dirty="0">
                <a:solidFill>
                  <a:schemeClr val="bg1"/>
                </a:solidFill>
              </a:rPr>
              <a:t>可变性</a:t>
            </a:r>
            <a:endParaRPr lang="zh-CN" altLang="en-US" sz="2000" dirty="0">
              <a:solidFill>
                <a:schemeClr val="bg1"/>
              </a:solidFill>
            </a:endParaRPr>
          </a:p>
        </p:txBody>
      </p:sp>
      <p:sp>
        <p:nvSpPr>
          <p:cNvPr id="48" name="文本框 47"/>
          <p:cNvSpPr txBox="1"/>
          <p:nvPr/>
        </p:nvSpPr>
        <p:spPr>
          <a:xfrm>
            <a:off x="4717500" y="3535286"/>
            <a:ext cx="1455309" cy="398780"/>
          </a:xfrm>
          <a:prstGeom prst="rect">
            <a:avLst/>
          </a:prstGeom>
          <a:noFill/>
        </p:spPr>
        <p:txBody>
          <a:bodyPr wrap="square" rtlCol="0">
            <a:spAutoFit/>
          </a:bodyPr>
          <a:lstStyle/>
          <a:p>
            <a:r>
              <a:rPr lang="zh-CN" altLang="en-US" sz="2000" dirty="0">
                <a:solidFill>
                  <a:schemeClr val="bg1"/>
                </a:solidFill>
              </a:rPr>
              <a:t>真实性</a:t>
            </a:r>
            <a:endParaRPr lang="zh-CN" altLang="en-US" sz="2000" dirty="0">
              <a:solidFill>
                <a:schemeClr val="bg1"/>
              </a:solidFill>
            </a:endParaRPr>
          </a:p>
        </p:txBody>
      </p:sp>
      <p:sp>
        <p:nvSpPr>
          <p:cNvPr id="49" name="文本框 48"/>
          <p:cNvSpPr txBox="1"/>
          <p:nvPr/>
        </p:nvSpPr>
        <p:spPr>
          <a:xfrm>
            <a:off x="974390" y="4428607"/>
            <a:ext cx="1580086" cy="398780"/>
          </a:xfrm>
          <a:prstGeom prst="rect">
            <a:avLst/>
          </a:prstGeom>
          <a:noFill/>
        </p:spPr>
        <p:txBody>
          <a:bodyPr wrap="square" rtlCol="0">
            <a:spAutoFit/>
          </a:bodyPr>
          <a:lstStyle/>
          <a:p>
            <a:r>
              <a:rPr lang="zh-CN" altLang="en-US" sz="2000" dirty="0">
                <a:solidFill>
                  <a:schemeClr val="bg1"/>
                </a:solidFill>
              </a:rPr>
              <a:t>复杂性</a:t>
            </a:r>
            <a:endParaRPr lang="zh-CN" altLang="en-US" sz="2000" dirty="0">
              <a:solidFill>
                <a:schemeClr val="bg1"/>
              </a:solidFill>
            </a:endParaRPr>
          </a:p>
        </p:txBody>
      </p:sp>
      <p:sp>
        <p:nvSpPr>
          <p:cNvPr id="50" name="文本框 49"/>
          <p:cNvSpPr txBox="1"/>
          <p:nvPr/>
        </p:nvSpPr>
        <p:spPr>
          <a:xfrm>
            <a:off x="3603481" y="4903262"/>
            <a:ext cx="1451609" cy="398780"/>
          </a:xfrm>
          <a:prstGeom prst="rect">
            <a:avLst/>
          </a:prstGeom>
          <a:noFill/>
        </p:spPr>
        <p:txBody>
          <a:bodyPr wrap="square" rtlCol="0">
            <a:spAutoFit/>
          </a:bodyPr>
          <a:lstStyle/>
          <a:p>
            <a:r>
              <a:rPr lang="zh-CN" altLang="en-US" sz="2000" dirty="0">
                <a:solidFill>
                  <a:schemeClr val="bg1"/>
                </a:solidFill>
              </a:rPr>
              <a:t>价值</a:t>
            </a:r>
            <a:endParaRPr lang="zh-CN" altLang="en-US" sz="2000" dirty="0">
              <a:solidFill>
                <a:schemeClr val="bg1"/>
              </a:solidFill>
            </a:endParaRPr>
          </a:p>
        </p:txBody>
      </p:sp>
      <p:grpSp>
        <p:nvGrpSpPr>
          <p:cNvPr id="3" name="组合 2"/>
          <p:cNvGrpSpPr/>
          <p:nvPr/>
        </p:nvGrpSpPr>
        <p:grpSpPr>
          <a:xfrm>
            <a:off x="165100" y="160020"/>
            <a:ext cx="3898900" cy="460375"/>
            <a:chOff x="392" y="324"/>
            <a:chExt cx="6140" cy="725"/>
          </a:xfrm>
        </p:grpSpPr>
        <p:sp>
          <p:nvSpPr>
            <p:cNvPr id="6" name="文本框 5"/>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六、大数据与智慧旅游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7" name="图片 6" descr="购物车"/>
            <p:cNvPicPr>
              <a:picLocks noChangeAspect="1"/>
            </p:cNvPicPr>
            <p:nvPr/>
          </p:nvPicPr>
          <p:blipFill>
            <a:blip r:embed="rId4"/>
            <a:stretch>
              <a:fillRect/>
            </a:stretch>
          </p:blipFill>
          <p:spPr>
            <a:xfrm>
              <a:off x="392" y="324"/>
              <a:ext cx="725" cy="725"/>
            </a:xfrm>
            <a:prstGeom prst="rect">
              <a:avLst/>
            </a:prstGeom>
          </p:spPr>
        </p:pic>
      </p:grpSp>
      <p:pic>
        <p:nvPicPr>
          <p:cNvPr id="100" name="图片 99"/>
          <p:cNvPicPr/>
          <p:nvPr/>
        </p:nvPicPr>
        <p:blipFill>
          <a:blip r:embed="rId5"/>
          <a:stretch>
            <a:fillRect/>
          </a:stretch>
        </p:blipFill>
        <p:spPr>
          <a:xfrm>
            <a:off x="5779135" y="1380491"/>
            <a:ext cx="5981700" cy="3733799"/>
          </a:xfrm>
          <a:prstGeom prst="rect">
            <a:avLst/>
          </a:prstGeom>
          <a:noFill/>
          <a:ln w="9525">
            <a:no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6605905" y="1359535"/>
            <a:ext cx="9877425" cy="3901415"/>
            <a:chOff x="1439" y="2890"/>
            <a:chExt cx="15555" cy="6127"/>
          </a:xfrm>
        </p:grpSpPr>
        <p:grpSp>
          <p:nvGrpSpPr>
            <p:cNvPr id="16" name="组合 15"/>
            <p:cNvGrpSpPr/>
            <p:nvPr/>
          </p:nvGrpSpPr>
          <p:grpSpPr>
            <a:xfrm>
              <a:off x="1439" y="2890"/>
              <a:ext cx="8168" cy="6127"/>
              <a:chOff x="1439" y="2315"/>
              <a:chExt cx="8168" cy="6127"/>
            </a:xfrm>
          </p:grpSpPr>
          <p:sp>
            <p:nvSpPr>
              <p:cNvPr id="2" name="文本框 1"/>
              <p:cNvSpPr txBox="1"/>
              <p:nvPr/>
            </p:nvSpPr>
            <p:spPr>
              <a:xfrm>
                <a:off x="2788" y="2315"/>
                <a:ext cx="5225" cy="723"/>
              </a:xfrm>
              <a:prstGeom prst="rect">
                <a:avLst/>
              </a:prstGeom>
              <a:noFill/>
            </p:spPr>
            <p:txBody>
              <a:bodyPr wrap="square" rtlCol="0">
                <a:spAutoFit/>
              </a:bodyPr>
              <a:lstStyle/>
              <a:p>
                <a:pPr algn="ctr"/>
                <a:r>
                  <a:rPr lang="zh-CN" altLang="en-US" sz="2400" b="1">
                    <a:solidFill>
                      <a:srgbClr val="142AAE"/>
                    </a:solidFill>
                    <a:latin typeface="黑体" panose="02010609060101010101" charset="-122"/>
                    <a:ea typeface="黑体" panose="02010609060101010101" charset="-122"/>
                  </a:rPr>
                  <a:t>大数据应用于智慧旅游</a:t>
                </a:r>
                <a:endParaRPr lang="zh-CN" altLang="en-US" sz="2400" b="1">
                  <a:solidFill>
                    <a:srgbClr val="142AAE"/>
                  </a:solidFill>
                  <a:latin typeface="黑体" panose="02010609060101010101" charset="-122"/>
                  <a:ea typeface="黑体" panose="02010609060101010101" charset="-122"/>
                </a:endParaRPr>
              </a:p>
            </p:txBody>
          </p:sp>
          <p:sp>
            <p:nvSpPr>
              <p:cNvPr id="3" name="文本框 2"/>
              <p:cNvSpPr txBox="1"/>
              <p:nvPr/>
            </p:nvSpPr>
            <p:spPr>
              <a:xfrm>
                <a:off x="1439" y="3272"/>
                <a:ext cx="7923" cy="5170"/>
              </a:xfrm>
              <a:prstGeom prst="rect">
                <a:avLst/>
              </a:prstGeom>
              <a:noFill/>
            </p:spPr>
            <p:txBody>
              <a:bodyPr wrap="square" rtlCol="0">
                <a:spAutoFit/>
              </a:bodyPr>
              <a:lstStyle/>
              <a:p>
                <a:pPr algn="just">
                  <a:lnSpc>
                    <a:spcPct val="130000"/>
                  </a:lnSpc>
                  <a:spcBef>
                    <a:spcPts val="0"/>
                  </a:spcBef>
                  <a:spcAft>
                    <a:spcPts val="0"/>
                  </a:spcAft>
                </a:pPr>
                <a:r>
                  <a:rPr lang="zh-CN" altLang="en-US" sz="2000">
                    <a:solidFill>
                      <a:schemeClr val="tx1">
                        <a:lumMod val="75000"/>
                        <a:lumOff val="25000"/>
                      </a:schemeClr>
                    </a:solidFill>
                    <a:latin typeface="黑体" panose="02010609060101010101" charset="-122"/>
                    <a:ea typeface="黑体" panose="02010609060101010101" charset="-122"/>
                  </a:rPr>
                  <a:t>智慧旅游的发展离不开大数据，数据提供足够有利的资源，智慧旅游才能得以“智慧”发展。智慧旅游与大数据的融合是旅游消费者、旅游经营者、组织管理者等各方主体，通过互联网，应用大数据、云计算、射频、各种终端和设备，进行旅游信息及时、高效、便捷的传输交流，使旅游消费更便利、游客更舒心、旅游经营更规范、旅游监管更有效。</a:t>
                </a:r>
                <a:endParaRPr lang="zh-CN" altLang="en-US" sz="2000">
                  <a:solidFill>
                    <a:schemeClr val="tx1">
                      <a:lumMod val="75000"/>
                      <a:lumOff val="25000"/>
                    </a:schemeClr>
                  </a:solidFill>
                  <a:latin typeface="黑体" panose="02010609060101010101" charset="-122"/>
                  <a:ea typeface="黑体" panose="02010609060101010101" charset="-122"/>
                </a:endParaRPr>
              </a:p>
            </p:txBody>
          </p:sp>
          <p:sp>
            <p:nvSpPr>
              <p:cNvPr id="5" name="文本框 4"/>
              <p:cNvSpPr txBox="1"/>
              <p:nvPr/>
            </p:nvSpPr>
            <p:spPr>
              <a:xfrm>
                <a:off x="1683" y="5528"/>
                <a:ext cx="7924" cy="647"/>
              </a:xfrm>
              <a:prstGeom prst="rect">
                <a:avLst/>
              </a:prstGeom>
              <a:noFill/>
            </p:spPr>
            <p:txBody>
              <a:bodyPr wrap="square" rtlCol="0">
                <a:spAutoFit/>
              </a:bodyPr>
              <a:lstStyle/>
              <a:p>
                <a:pPr algn="just">
                  <a:lnSpc>
                    <a:spcPct val="130000"/>
                  </a:lnSpc>
                  <a:spcBef>
                    <a:spcPts val="0"/>
                  </a:spcBef>
                  <a:spcAft>
                    <a:spcPts val="0"/>
                  </a:spcAft>
                </a:pPr>
                <a:endParaRPr lang="zh-CN" altLang="en-US" sz="1600">
                  <a:solidFill>
                    <a:schemeClr val="tx1">
                      <a:lumMod val="75000"/>
                      <a:lumOff val="25000"/>
                    </a:schemeClr>
                  </a:solidFill>
                  <a:latin typeface="黑体" panose="02010609060101010101" charset="-122"/>
                  <a:ea typeface="黑体" panose="02010609060101010101" charset="-122"/>
                </a:endParaRPr>
              </a:p>
            </p:txBody>
          </p:sp>
        </p:grpSp>
        <p:grpSp>
          <p:nvGrpSpPr>
            <p:cNvPr id="28" name="组合 27"/>
            <p:cNvGrpSpPr/>
            <p:nvPr/>
          </p:nvGrpSpPr>
          <p:grpSpPr>
            <a:xfrm>
              <a:off x="11262" y="3847"/>
              <a:ext cx="5732" cy="4422"/>
              <a:chOff x="10994" y="3758"/>
              <a:chExt cx="5732" cy="4422"/>
            </a:xfrm>
          </p:grpSpPr>
          <p:sp>
            <p:nvSpPr>
              <p:cNvPr id="7" name="文本框 6"/>
              <p:cNvSpPr txBox="1"/>
              <p:nvPr/>
            </p:nvSpPr>
            <p:spPr>
              <a:xfrm>
                <a:off x="11339" y="3758"/>
                <a:ext cx="1108"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2616" y="4754"/>
                <a:ext cx="1979" cy="483"/>
              </a:xfrm>
              <a:prstGeom prst="rect">
                <a:avLst/>
              </a:prstGeom>
              <a:noFill/>
            </p:spPr>
            <p:txBody>
              <a:bodyPr wrap="square" rtlCol="0">
                <a:spAutoFit/>
              </a:bodyPr>
              <a:lstStyle/>
              <a:p>
                <a:pPr algn="ctr"/>
                <a:endParaRPr lang="zh-CN" altLang="en-US" sz="1400">
                  <a:solidFill>
                    <a:schemeClr val="bg1"/>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14792" y="3866"/>
                <a:ext cx="1106"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10994" y="7176"/>
                <a:ext cx="1798"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grpSp>
            <p:nvGrpSpPr>
              <p:cNvPr id="26" name="组合 25"/>
              <p:cNvGrpSpPr/>
              <p:nvPr/>
            </p:nvGrpSpPr>
            <p:grpSpPr>
              <a:xfrm>
                <a:off x="13964" y="6137"/>
                <a:ext cx="2762" cy="2043"/>
                <a:chOff x="13964" y="6104"/>
                <a:chExt cx="2762" cy="2043"/>
              </a:xfrm>
            </p:grpSpPr>
            <p:sp>
              <p:nvSpPr>
                <p:cNvPr id="13" name="文本框 12"/>
                <p:cNvSpPr txBox="1"/>
                <p:nvPr/>
              </p:nvSpPr>
              <p:spPr>
                <a:xfrm>
                  <a:off x="14182" y="7567"/>
                  <a:ext cx="2327"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4" name="文本框 13"/>
                <p:cNvSpPr txBox="1"/>
                <p:nvPr/>
              </p:nvSpPr>
              <p:spPr>
                <a:xfrm>
                  <a:off x="13964" y="6104"/>
                  <a:ext cx="2762"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grpSp>
        </p:grpSp>
      </p:grpSp>
      <p:pic>
        <p:nvPicPr>
          <p:cNvPr id="108" name="图片 107"/>
          <p:cNvPicPr/>
          <p:nvPr/>
        </p:nvPicPr>
        <p:blipFill>
          <a:blip r:embed="rId1"/>
          <a:stretch>
            <a:fillRect/>
          </a:stretch>
        </p:blipFill>
        <p:spPr>
          <a:xfrm>
            <a:off x="165100" y="1279525"/>
            <a:ext cx="6096000" cy="4061460"/>
          </a:xfrm>
          <a:prstGeom prst="rect">
            <a:avLst/>
          </a:prstGeom>
          <a:noFill/>
          <a:ln w="9525">
            <a:noFill/>
          </a:ln>
        </p:spPr>
      </p:pic>
      <p:grpSp>
        <p:nvGrpSpPr>
          <p:cNvPr id="9" name="组合 8"/>
          <p:cNvGrpSpPr/>
          <p:nvPr/>
        </p:nvGrpSpPr>
        <p:grpSpPr>
          <a:xfrm>
            <a:off x="165100" y="160020"/>
            <a:ext cx="3898900" cy="460375"/>
            <a:chOff x="392" y="324"/>
            <a:chExt cx="6140" cy="725"/>
          </a:xfrm>
        </p:grpSpPr>
        <p:sp>
          <p:nvSpPr>
            <p:cNvPr id="11" name="文本框 10"/>
            <p:cNvSpPr txBox="1"/>
            <p:nvPr/>
          </p:nvSpPr>
          <p:spPr>
            <a:xfrm>
              <a:off x="1196" y="397"/>
              <a:ext cx="5336" cy="628"/>
            </a:xfrm>
            <a:prstGeom prst="rect">
              <a:avLst/>
            </a:prstGeom>
            <a:noFill/>
          </p:spPr>
          <p:txBody>
            <a:bodyPr wrap="square" rtlCol="0">
              <a:spAutoFit/>
            </a:bodyPr>
            <a:lstStyle/>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六、大数据与智慧旅游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5" name="图片 14"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625475" y="1510665"/>
            <a:ext cx="9722485" cy="4170680"/>
            <a:chOff x="1683" y="2856"/>
            <a:chExt cx="15311" cy="6568"/>
          </a:xfrm>
        </p:grpSpPr>
        <p:grpSp>
          <p:nvGrpSpPr>
            <p:cNvPr id="16" name="组合 15"/>
            <p:cNvGrpSpPr/>
            <p:nvPr/>
          </p:nvGrpSpPr>
          <p:grpSpPr>
            <a:xfrm>
              <a:off x="1683" y="2856"/>
              <a:ext cx="7924" cy="6568"/>
              <a:chOff x="1683" y="2281"/>
              <a:chExt cx="7924" cy="6568"/>
            </a:xfrm>
          </p:grpSpPr>
          <p:sp>
            <p:nvSpPr>
              <p:cNvPr id="2" name="文本框 1"/>
              <p:cNvSpPr txBox="1"/>
              <p:nvPr/>
            </p:nvSpPr>
            <p:spPr>
              <a:xfrm>
                <a:off x="2337" y="2281"/>
                <a:ext cx="6616" cy="822"/>
              </a:xfrm>
              <a:prstGeom prst="rect">
                <a:avLst/>
              </a:prstGeom>
              <a:noFill/>
            </p:spPr>
            <p:txBody>
              <a:bodyPr wrap="square" rtlCol="0">
                <a:spAutoFit/>
              </a:bodyPr>
              <a:lstStyle/>
              <a:p>
                <a:pPr algn="ctr"/>
                <a:r>
                  <a:rPr lang="zh-CN" altLang="en-US" sz="2800" b="1">
                    <a:solidFill>
                      <a:srgbClr val="142AAE"/>
                    </a:solidFill>
                    <a:latin typeface="黑体" panose="02010609060101010101" charset="-122"/>
                    <a:ea typeface="黑体" panose="02010609060101010101" charset="-122"/>
                  </a:rPr>
                  <a:t>大数据在旅游管理的应用</a:t>
                </a:r>
                <a:endParaRPr lang="zh-CN" altLang="en-US" sz="2800" b="1">
                  <a:solidFill>
                    <a:srgbClr val="142AAE"/>
                  </a:solidFill>
                  <a:latin typeface="黑体" panose="02010609060101010101" charset="-122"/>
                  <a:ea typeface="黑体" panose="02010609060101010101" charset="-122"/>
                </a:endParaRPr>
              </a:p>
            </p:txBody>
          </p:sp>
          <p:sp>
            <p:nvSpPr>
              <p:cNvPr id="3" name="文本框 2"/>
              <p:cNvSpPr txBox="1"/>
              <p:nvPr/>
            </p:nvSpPr>
            <p:spPr>
              <a:xfrm>
                <a:off x="1683" y="3034"/>
                <a:ext cx="7923" cy="5815"/>
              </a:xfrm>
              <a:prstGeom prst="rect">
                <a:avLst/>
              </a:prstGeom>
              <a:noFill/>
            </p:spPr>
            <p:txBody>
              <a:bodyPr wrap="square" rtlCol="0">
                <a:spAutoFit/>
              </a:bodyPr>
              <a:lstStyle/>
              <a:p>
                <a:pPr algn="just">
                  <a:lnSpc>
                    <a:spcPct val="130000"/>
                  </a:lnSpc>
                  <a:spcBef>
                    <a:spcPts val="0"/>
                  </a:spcBef>
                  <a:spcAft>
                    <a:spcPts val="0"/>
                  </a:spcAft>
                </a:pPr>
                <a:r>
                  <a:rPr lang="zh-CN" altLang="en-US" sz="2000">
                    <a:solidFill>
                      <a:schemeClr val="tx1">
                        <a:lumMod val="75000"/>
                        <a:lumOff val="25000"/>
                      </a:schemeClr>
                    </a:solidFill>
                    <a:latin typeface="黑体" panose="02010609060101010101" charset="-122"/>
                    <a:ea typeface="黑体" panose="02010609060101010101" charset="-122"/>
                  </a:rPr>
                  <a:t>旅游企业从企业内部管理系统着手，增强企业内部的数据化程度，进而改造优化内部管理流程。在客户管理方面则应该加强客户信息的收集，注重客户数据的积累。逐步通过对大量数据的分析和挖掘，指导和管理工作。更加精准地根据顾客特征和偏好推荐有吸引力的旅游产品和服务、更好地进行客流疏导和调控、更方便地整合信息资源而开发出更有针对性和个性化的旅游产品等。</a:t>
                </a:r>
                <a:endParaRPr lang="zh-CN" altLang="en-US" sz="2000">
                  <a:solidFill>
                    <a:schemeClr val="tx1">
                      <a:lumMod val="75000"/>
                      <a:lumOff val="25000"/>
                    </a:schemeClr>
                  </a:solidFill>
                  <a:latin typeface="黑体" panose="02010609060101010101" charset="-122"/>
                  <a:ea typeface="黑体" panose="02010609060101010101" charset="-122"/>
                </a:endParaRPr>
              </a:p>
            </p:txBody>
          </p:sp>
          <p:sp>
            <p:nvSpPr>
              <p:cNvPr id="5" name="文本框 4"/>
              <p:cNvSpPr txBox="1"/>
              <p:nvPr/>
            </p:nvSpPr>
            <p:spPr>
              <a:xfrm>
                <a:off x="1683" y="5528"/>
                <a:ext cx="7924" cy="647"/>
              </a:xfrm>
              <a:prstGeom prst="rect">
                <a:avLst/>
              </a:prstGeom>
              <a:noFill/>
            </p:spPr>
            <p:txBody>
              <a:bodyPr wrap="square" rtlCol="0">
                <a:spAutoFit/>
              </a:bodyPr>
              <a:lstStyle/>
              <a:p>
                <a:pPr algn="just">
                  <a:lnSpc>
                    <a:spcPct val="130000"/>
                  </a:lnSpc>
                  <a:spcBef>
                    <a:spcPts val="0"/>
                  </a:spcBef>
                  <a:spcAft>
                    <a:spcPts val="0"/>
                  </a:spcAft>
                </a:pPr>
                <a:endParaRPr lang="zh-CN" altLang="en-US" sz="1600">
                  <a:solidFill>
                    <a:schemeClr val="tx1">
                      <a:lumMod val="75000"/>
                      <a:lumOff val="25000"/>
                    </a:schemeClr>
                  </a:solidFill>
                  <a:latin typeface="黑体" panose="02010609060101010101" charset="-122"/>
                  <a:ea typeface="黑体" panose="02010609060101010101" charset="-122"/>
                </a:endParaRPr>
              </a:p>
            </p:txBody>
          </p:sp>
        </p:grpSp>
        <p:grpSp>
          <p:nvGrpSpPr>
            <p:cNvPr id="28" name="组合 27"/>
            <p:cNvGrpSpPr/>
            <p:nvPr/>
          </p:nvGrpSpPr>
          <p:grpSpPr>
            <a:xfrm>
              <a:off x="11262" y="3847"/>
              <a:ext cx="5732" cy="4422"/>
              <a:chOff x="10994" y="3758"/>
              <a:chExt cx="5732" cy="4422"/>
            </a:xfrm>
          </p:grpSpPr>
          <p:sp>
            <p:nvSpPr>
              <p:cNvPr id="7" name="文本框 6"/>
              <p:cNvSpPr txBox="1"/>
              <p:nvPr/>
            </p:nvSpPr>
            <p:spPr>
              <a:xfrm>
                <a:off x="11339" y="3758"/>
                <a:ext cx="1108"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9" name="文本框 8"/>
              <p:cNvSpPr txBox="1"/>
              <p:nvPr/>
            </p:nvSpPr>
            <p:spPr>
              <a:xfrm>
                <a:off x="11010" y="4947"/>
                <a:ext cx="1766"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1" name="文本框 10"/>
              <p:cNvSpPr txBox="1"/>
              <p:nvPr/>
            </p:nvSpPr>
            <p:spPr>
              <a:xfrm>
                <a:off x="14607" y="4947"/>
                <a:ext cx="1476"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14792" y="3866"/>
                <a:ext cx="1106"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10994" y="7176"/>
                <a:ext cx="1798"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grpSp>
            <p:nvGrpSpPr>
              <p:cNvPr id="26" name="组合 25"/>
              <p:cNvGrpSpPr/>
              <p:nvPr/>
            </p:nvGrpSpPr>
            <p:grpSpPr>
              <a:xfrm>
                <a:off x="13964" y="6137"/>
                <a:ext cx="2762" cy="2043"/>
                <a:chOff x="13964" y="6104"/>
                <a:chExt cx="2762" cy="2043"/>
              </a:xfrm>
            </p:grpSpPr>
            <p:sp>
              <p:nvSpPr>
                <p:cNvPr id="13" name="文本框 12"/>
                <p:cNvSpPr txBox="1"/>
                <p:nvPr/>
              </p:nvSpPr>
              <p:spPr>
                <a:xfrm>
                  <a:off x="14182" y="7567"/>
                  <a:ext cx="2327"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4" name="文本框 13"/>
                <p:cNvSpPr txBox="1"/>
                <p:nvPr/>
              </p:nvSpPr>
              <p:spPr>
                <a:xfrm>
                  <a:off x="13964" y="6104"/>
                  <a:ext cx="2762"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grpSp>
        </p:grpSp>
      </p:grpSp>
      <p:pic>
        <p:nvPicPr>
          <p:cNvPr id="109" name="图片 108"/>
          <p:cNvPicPr/>
          <p:nvPr/>
        </p:nvPicPr>
        <p:blipFill>
          <a:blip r:embed="rId1"/>
          <a:stretch>
            <a:fillRect/>
          </a:stretch>
        </p:blipFill>
        <p:spPr>
          <a:xfrm>
            <a:off x="6137910" y="1510665"/>
            <a:ext cx="6096000" cy="4038600"/>
          </a:xfrm>
          <a:prstGeom prst="rect">
            <a:avLst/>
          </a:prstGeom>
          <a:noFill/>
          <a:ln w="9525">
            <a:noFill/>
          </a:ln>
        </p:spPr>
      </p:pic>
      <p:grpSp>
        <p:nvGrpSpPr>
          <p:cNvPr id="15" name="组合 14"/>
          <p:cNvGrpSpPr/>
          <p:nvPr/>
        </p:nvGrpSpPr>
        <p:grpSpPr>
          <a:xfrm>
            <a:off x="165100" y="160020"/>
            <a:ext cx="3898900" cy="460375"/>
            <a:chOff x="392" y="324"/>
            <a:chExt cx="6140" cy="725"/>
          </a:xfrm>
        </p:grpSpPr>
        <p:sp>
          <p:nvSpPr>
            <p:cNvPr id="17" name="文本框 16"/>
            <p:cNvSpPr txBox="1"/>
            <p:nvPr/>
          </p:nvSpPr>
          <p:spPr>
            <a:xfrm>
              <a:off x="1196" y="397"/>
              <a:ext cx="5336" cy="628"/>
            </a:xfrm>
            <a:prstGeom prst="rect">
              <a:avLst/>
            </a:prstGeom>
            <a:noFill/>
          </p:spPr>
          <p:txBody>
            <a:bodyPr wrap="square" rtlCol="0">
              <a:spAutoFit/>
            </a:bodyPr>
            <a:lstStyle/>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六、大数据与智慧旅游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8" name="图片 17"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49580" y="857885"/>
            <a:ext cx="9823450" cy="6122035"/>
            <a:chOff x="1524" y="1809"/>
            <a:chExt cx="15470" cy="9641"/>
          </a:xfrm>
        </p:grpSpPr>
        <p:grpSp>
          <p:nvGrpSpPr>
            <p:cNvPr id="16" name="组合 15"/>
            <p:cNvGrpSpPr/>
            <p:nvPr/>
          </p:nvGrpSpPr>
          <p:grpSpPr>
            <a:xfrm>
              <a:off x="1524" y="1809"/>
              <a:ext cx="8618" cy="9641"/>
              <a:chOff x="1524" y="1234"/>
              <a:chExt cx="8618" cy="9641"/>
            </a:xfrm>
          </p:grpSpPr>
          <p:sp>
            <p:nvSpPr>
              <p:cNvPr id="2" name="文本框 1"/>
              <p:cNvSpPr txBox="1"/>
              <p:nvPr/>
            </p:nvSpPr>
            <p:spPr>
              <a:xfrm>
                <a:off x="2892" y="1234"/>
                <a:ext cx="5597" cy="725"/>
              </a:xfrm>
              <a:prstGeom prst="rect">
                <a:avLst/>
              </a:prstGeom>
              <a:noFill/>
            </p:spPr>
            <p:txBody>
              <a:bodyPr wrap="square" rtlCol="0">
                <a:spAutoFit/>
              </a:bodyPr>
              <a:lstStyle/>
              <a:p>
                <a:pPr algn="ctr"/>
                <a:r>
                  <a:rPr lang="zh-CN" altLang="en-US" sz="2400" b="1">
                    <a:solidFill>
                      <a:srgbClr val="142AAE"/>
                    </a:solidFill>
                    <a:latin typeface="黑体" panose="02010609060101010101" charset="-122"/>
                    <a:ea typeface="黑体" panose="02010609060101010101" charset="-122"/>
                  </a:rPr>
                  <a:t>大数据在旅游营销的应用</a:t>
                </a:r>
                <a:endParaRPr lang="zh-CN" altLang="en-US" sz="2400" b="1">
                  <a:solidFill>
                    <a:srgbClr val="142AAE"/>
                  </a:solidFill>
                  <a:latin typeface="黑体" panose="02010609060101010101" charset="-122"/>
                  <a:ea typeface="黑体" panose="02010609060101010101" charset="-122"/>
                </a:endParaRPr>
              </a:p>
            </p:txBody>
          </p:sp>
          <p:sp>
            <p:nvSpPr>
              <p:cNvPr id="3" name="文本框 2"/>
              <p:cNvSpPr txBox="1"/>
              <p:nvPr/>
            </p:nvSpPr>
            <p:spPr>
              <a:xfrm>
                <a:off x="1524" y="2234"/>
                <a:ext cx="8618" cy="8641"/>
              </a:xfrm>
              <a:prstGeom prst="rect">
                <a:avLst/>
              </a:prstGeom>
              <a:noFill/>
            </p:spPr>
            <p:txBody>
              <a:bodyPr wrap="square" rtlCol="0">
                <a:spAutoFit/>
              </a:bodyPr>
              <a:lstStyle/>
              <a:p>
                <a:pPr algn="just">
                  <a:lnSpc>
                    <a:spcPct val="130000"/>
                  </a:lnSpc>
                  <a:spcBef>
                    <a:spcPts val="0"/>
                  </a:spcBef>
                  <a:spcAft>
                    <a:spcPts val="0"/>
                  </a:spcAft>
                </a:pPr>
                <a:r>
                  <a:rPr lang="zh-CN" altLang="en-US">
                    <a:solidFill>
                      <a:schemeClr val="tx1">
                        <a:lumMod val="75000"/>
                        <a:lumOff val="25000"/>
                      </a:schemeClr>
                    </a:solidFill>
                    <a:latin typeface="黑体" panose="02010609060101010101" charset="-122"/>
                    <a:ea typeface="黑体" panose="02010609060101010101" charset="-122"/>
                  </a:rPr>
                  <a:t>对于游客来说，旅游已不仅仅是一种时尚，更是人们生活的一种方式。通过大数据分析，一方面可以看出游客出行正发生着改变。从“跟团游向自助游、周边游向出境游、为旅游而旅游向为享受而旅游”转变。另一面可以帮助旅行社根据游客的来源、关注度、需求、游客满意度等相关数据来量身设计符合市场需求的旅游产品，如“私人订制”旅游如今已渐渐成为一种风尚，人们只要在手机上下个旅游APP，随时随地就可以利用手机平台进行咨询、订票、支付，从计划出行到出门成行的准备时间越来越短，来一场“说走就走的旅行”已经不是难事。 加速推进线上与线下的整合，供应最适合市场需求的旅游产品，真正留住游客，从而使旅行社在激烈的市场竞争中更具竞争力。</a:t>
                </a:r>
                <a:endParaRPr lang="zh-CN" altLang="en-US">
                  <a:solidFill>
                    <a:schemeClr val="tx1">
                      <a:lumMod val="75000"/>
                      <a:lumOff val="25000"/>
                    </a:schemeClr>
                  </a:solidFill>
                  <a:latin typeface="黑体" panose="02010609060101010101" charset="-122"/>
                  <a:ea typeface="黑体" panose="02010609060101010101" charset="-122"/>
                </a:endParaRPr>
              </a:p>
            </p:txBody>
          </p:sp>
          <p:sp>
            <p:nvSpPr>
              <p:cNvPr id="5" name="文本框 4"/>
              <p:cNvSpPr txBox="1"/>
              <p:nvPr/>
            </p:nvSpPr>
            <p:spPr>
              <a:xfrm>
                <a:off x="1683" y="5528"/>
                <a:ext cx="7924" cy="647"/>
              </a:xfrm>
              <a:prstGeom prst="rect">
                <a:avLst/>
              </a:prstGeom>
              <a:noFill/>
            </p:spPr>
            <p:txBody>
              <a:bodyPr wrap="square" rtlCol="0">
                <a:spAutoFit/>
              </a:bodyPr>
              <a:lstStyle/>
              <a:p>
                <a:pPr algn="just">
                  <a:lnSpc>
                    <a:spcPct val="130000"/>
                  </a:lnSpc>
                  <a:spcBef>
                    <a:spcPts val="0"/>
                  </a:spcBef>
                  <a:spcAft>
                    <a:spcPts val="0"/>
                  </a:spcAft>
                </a:pPr>
                <a:endParaRPr lang="zh-CN" altLang="en-US" sz="1600">
                  <a:solidFill>
                    <a:schemeClr val="tx1">
                      <a:lumMod val="75000"/>
                      <a:lumOff val="25000"/>
                    </a:schemeClr>
                  </a:solidFill>
                  <a:latin typeface="黑体" panose="02010609060101010101" charset="-122"/>
                  <a:ea typeface="黑体" panose="02010609060101010101" charset="-122"/>
                </a:endParaRPr>
              </a:p>
            </p:txBody>
          </p:sp>
        </p:grpSp>
        <p:grpSp>
          <p:nvGrpSpPr>
            <p:cNvPr id="28" name="组合 27"/>
            <p:cNvGrpSpPr/>
            <p:nvPr/>
          </p:nvGrpSpPr>
          <p:grpSpPr>
            <a:xfrm>
              <a:off x="11262" y="3847"/>
              <a:ext cx="5732" cy="4422"/>
              <a:chOff x="10994" y="3758"/>
              <a:chExt cx="5732" cy="4422"/>
            </a:xfrm>
          </p:grpSpPr>
          <p:sp>
            <p:nvSpPr>
              <p:cNvPr id="7" name="文本框 6"/>
              <p:cNvSpPr txBox="1"/>
              <p:nvPr/>
            </p:nvSpPr>
            <p:spPr>
              <a:xfrm>
                <a:off x="11339" y="3758"/>
                <a:ext cx="1108"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9" name="文本框 8"/>
              <p:cNvSpPr txBox="1"/>
              <p:nvPr/>
            </p:nvSpPr>
            <p:spPr>
              <a:xfrm>
                <a:off x="11010" y="4947"/>
                <a:ext cx="1766"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2616" y="4754"/>
                <a:ext cx="1979" cy="483"/>
              </a:xfrm>
              <a:prstGeom prst="rect">
                <a:avLst/>
              </a:prstGeom>
              <a:noFill/>
            </p:spPr>
            <p:txBody>
              <a:bodyPr wrap="square" rtlCol="0">
                <a:spAutoFit/>
              </a:bodyPr>
              <a:lstStyle/>
              <a:p>
                <a:pPr algn="ctr"/>
                <a:endParaRPr lang="zh-CN" altLang="en-US" sz="1400">
                  <a:solidFill>
                    <a:schemeClr val="bg1"/>
                  </a:solidFill>
                  <a:latin typeface="黑体" panose="02010609060101010101" charset="-122"/>
                  <a:ea typeface="黑体" panose="02010609060101010101" charset="-122"/>
                  <a:cs typeface="黑体" panose="02010609060101010101" charset="-122"/>
                </a:endParaRPr>
              </a:p>
            </p:txBody>
          </p:sp>
          <p:sp>
            <p:nvSpPr>
              <p:cNvPr id="11" name="文本框 10"/>
              <p:cNvSpPr txBox="1"/>
              <p:nvPr/>
            </p:nvSpPr>
            <p:spPr>
              <a:xfrm>
                <a:off x="14607" y="4947"/>
                <a:ext cx="1476"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14792" y="3866"/>
                <a:ext cx="1106"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10994" y="7176"/>
                <a:ext cx="1798"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grpSp>
            <p:nvGrpSpPr>
              <p:cNvPr id="26" name="组合 25"/>
              <p:cNvGrpSpPr/>
              <p:nvPr/>
            </p:nvGrpSpPr>
            <p:grpSpPr>
              <a:xfrm>
                <a:off x="13964" y="6137"/>
                <a:ext cx="2762" cy="2043"/>
                <a:chOff x="13964" y="6104"/>
                <a:chExt cx="2762" cy="2043"/>
              </a:xfrm>
            </p:grpSpPr>
            <p:sp>
              <p:nvSpPr>
                <p:cNvPr id="13" name="文本框 12"/>
                <p:cNvSpPr txBox="1"/>
                <p:nvPr/>
              </p:nvSpPr>
              <p:spPr>
                <a:xfrm>
                  <a:off x="14182" y="7567"/>
                  <a:ext cx="2327"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sp>
              <p:nvSpPr>
                <p:cNvPr id="14" name="文本框 13"/>
                <p:cNvSpPr txBox="1"/>
                <p:nvPr/>
              </p:nvSpPr>
              <p:spPr>
                <a:xfrm>
                  <a:off x="13964" y="6104"/>
                  <a:ext cx="2762" cy="580"/>
                </a:xfrm>
                <a:prstGeom prst="rect">
                  <a:avLst/>
                </a:prstGeom>
                <a:noFill/>
              </p:spPr>
              <p:txBody>
                <a:bodyPr wrap="square" rtlCol="0">
                  <a:spAutoFit/>
                </a:bodyPr>
                <a:lstStyle/>
                <a:p>
                  <a:pPr algn="ctr"/>
                  <a:endParaRPr lang="zh-CN" altLang="en-US" b="1">
                    <a:solidFill>
                      <a:schemeClr val="bg1"/>
                    </a:solidFill>
                    <a:latin typeface="黑体" panose="02010609060101010101" charset="-122"/>
                    <a:ea typeface="黑体" panose="02010609060101010101" charset="-122"/>
                    <a:cs typeface="黑体" panose="02010609060101010101" charset="-122"/>
                  </a:endParaRPr>
                </a:p>
              </p:txBody>
            </p:sp>
          </p:grpSp>
        </p:grpSp>
      </p:grpSp>
      <p:pic>
        <p:nvPicPr>
          <p:cNvPr id="110" name="图片 109"/>
          <p:cNvPicPr/>
          <p:nvPr/>
        </p:nvPicPr>
        <p:blipFill>
          <a:blip r:embed="rId1"/>
          <a:stretch>
            <a:fillRect/>
          </a:stretch>
        </p:blipFill>
        <p:spPr>
          <a:xfrm>
            <a:off x="6096000" y="1394460"/>
            <a:ext cx="6096000" cy="4069080"/>
          </a:xfrm>
          <a:prstGeom prst="rect">
            <a:avLst/>
          </a:prstGeom>
          <a:noFill/>
          <a:ln w="9525">
            <a:noFill/>
          </a:ln>
        </p:spPr>
      </p:pic>
      <p:grpSp>
        <p:nvGrpSpPr>
          <p:cNvPr id="6" name="组合 5"/>
          <p:cNvGrpSpPr/>
          <p:nvPr/>
        </p:nvGrpSpPr>
        <p:grpSpPr>
          <a:xfrm>
            <a:off x="165100" y="150495"/>
            <a:ext cx="3898900" cy="460375"/>
            <a:chOff x="392" y="324"/>
            <a:chExt cx="6140" cy="725"/>
          </a:xfrm>
        </p:grpSpPr>
        <p:sp>
          <p:nvSpPr>
            <p:cNvPr id="15" name="文本框 14"/>
            <p:cNvSpPr txBox="1"/>
            <p:nvPr/>
          </p:nvSpPr>
          <p:spPr>
            <a:xfrm>
              <a:off x="1196" y="397"/>
              <a:ext cx="5336" cy="628"/>
            </a:xfrm>
            <a:prstGeom prst="rect">
              <a:avLst/>
            </a:prstGeom>
            <a:noFill/>
          </p:spPr>
          <p:txBody>
            <a:bodyPr wrap="square" rtlCol="0">
              <a:spAutoFit/>
            </a:bodyPr>
            <a:lstStyle/>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六、大数据与智慧旅游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7" name="图片 16"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280795" y="1470660"/>
            <a:ext cx="9852660" cy="4389120"/>
            <a:chOff x="1824" y="2284"/>
            <a:chExt cx="15516" cy="6912"/>
          </a:xfrm>
        </p:grpSpPr>
        <p:sp>
          <p:nvSpPr>
            <p:cNvPr id="2" name="文本框 1"/>
            <p:cNvSpPr txBox="1"/>
            <p:nvPr/>
          </p:nvSpPr>
          <p:spPr>
            <a:xfrm>
              <a:off x="1861" y="2284"/>
              <a:ext cx="3469" cy="725"/>
            </a:xfrm>
            <a:prstGeom prst="rect">
              <a:avLst/>
            </a:prstGeom>
            <a:noFill/>
          </p:spPr>
          <p:txBody>
            <a:bodyPr wrap="square" rtlCol="0">
              <a:spAutoFit/>
            </a:bodyPr>
            <a:lstStyle/>
            <a:p>
              <a:r>
                <a:rPr lang="zh-CN" altLang="en-US" sz="2400" b="1">
                  <a:solidFill>
                    <a:srgbClr val="142AAE"/>
                  </a:solidFill>
                  <a:latin typeface="黑体" panose="02010609060101010101" charset="-122"/>
                  <a:ea typeface="黑体" panose="02010609060101010101" charset="-122"/>
                </a:rPr>
                <a:t>区块链概述</a:t>
              </a:r>
              <a:endParaRPr lang="zh-CN" altLang="en-US" sz="2400" b="1">
                <a:solidFill>
                  <a:srgbClr val="142AAE"/>
                </a:solidFill>
                <a:latin typeface="黑体" panose="02010609060101010101" charset="-122"/>
                <a:ea typeface="黑体" panose="02010609060101010101" charset="-122"/>
              </a:endParaRPr>
            </a:p>
          </p:txBody>
        </p:sp>
        <p:pic>
          <p:nvPicPr>
            <p:cNvPr id="5" name="图片 4" descr="C:\Users\梁宏鑫\Desktop\二班期中期末作业\日本文明二班期末考试\R-C.jpgR-C"/>
            <p:cNvPicPr>
              <a:picLocks noChangeAspect="1"/>
            </p:cNvPicPr>
            <p:nvPr/>
          </p:nvPicPr>
          <p:blipFill>
            <a:blip r:embed="rId1"/>
            <a:srcRect/>
            <a:stretch>
              <a:fillRect/>
            </a:stretch>
          </p:blipFill>
          <p:spPr>
            <a:xfrm>
              <a:off x="8804" y="2820"/>
              <a:ext cx="8536" cy="4625"/>
            </a:xfrm>
            <a:custGeom>
              <a:avLst/>
              <a:gdLst/>
              <a:ahLst/>
              <a:cxnLst>
                <a:cxn ang="3">
                  <a:pos x="hc" y="t"/>
                </a:cxn>
                <a:cxn ang="cd2">
                  <a:pos x="l" y="vc"/>
                </a:cxn>
                <a:cxn ang="cd4">
                  <a:pos x="hc" y="b"/>
                </a:cxn>
                <a:cxn ang="0">
                  <a:pos x="r" y="vc"/>
                </a:cxn>
              </a:cxnLst>
              <a:rect l="l" t="t" r="r" b="b"/>
              <a:pathLst>
                <a:path w="8536" h="5697">
                  <a:moveTo>
                    <a:pt x="0" y="0"/>
                  </a:moveTo>
                  <a:lnTo>
                    <a:pt x="8536" y="0"/>
                  </a:lnTo>
                  <a:lnTo>
                    <a:pt x="8536" y="5697"/>
                  </a:lnTo>
                  <a:lnTo>
                    <a:pt x="861" y="5697"/>
                  </a:lnTo>
                  <a:lnTo>
                    <a:pt x="861" y="2129"/>
                  </a:lnTo>
                  <a:lnTo>
                    <a:pt x="0" y="2129"/>
                  </a:lnTo>
                  <a:lnTo>
                    <a:pt x="0" y="0"/>
                  </a:lnTo>
                  <a:close/>
                </a:path>
              </a:pathLst>
            </a:custGeom>
          </p:spPr>
        </p:pic>
        <p:cxnSp>
          <p:nvCxnSpPr>
            <p:cNvPr id="63" name="直接连接符 62"/>
            <p:cNvCxnSpPr/>
            <p:nvPr/>
          </p:nvCxnSpPr>
          <p:spPr>
            <a:xfrm>
              <a:off x="1861" y="3310"/>
              <a:ext cx="3380"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824" y="4412"/>
              <a:ext cx="7826" cy="4784"/>
            </a:xfrm>
            <a:prstGeom prst="rect">
              <a:avLst/>
            </a:prstGeom>
            <a:gradFill>
              <a:gsLst>
                <a:gs pos="0">
                  <a:srgbClr val="142AAE">
                    <a:alpha val="23000"/>
                  </a:srgbClr>
                </a:gs>
                <a:gs pos="100000">
                  <a:srgbClr val="142AAE">
                    <a:alpha val="100000"/>
                  </a:srgbClr>
                </a:gs>
              </a:gsLst>
              <a:lin ang="81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356" y="4535"/>
              <a:ext cx="6448" cy="4506"/>
            </a:xfrm>
            <a:prstGeom prst="rect">
              <a:avLst/>
            </a:prstGeom>
            <a:noFill/>
          </p:spPr>
          <p:txBody>
            <a:bodyPr wrap="square" rtlCol="0">
              <a:spAutoFit/>
            </a:bodyPr>
            <a:lstStyle/>
            <a:p>
              <a:pPr algn="just">
                <a:lnSpc>
                  <a:spcPct val="200000"/>
                </a:lnSpc>
                <a:spcBef>
                  <a:spcPts val="0"/>
                </a:spcBef>
                <a:spcAft>
                  <a:spcPts val="0"/>
                </a:spcAft>
              </a:pPr>
              <a:r>
                <a:rPr lang="zh-CN" altLang="en-US">
                  <a:solidFill>
                    <a:schemeClr val="bg1"/>
                  </a:solidFill>
                </a:rPr>
                <a:t>区块链技术，简称BT(blockchain technology)，也称为分布式账本技术，是一种互联网数据库技术，其特点是去中心化、公开透明，让每个人均可参与数据库记录 </a:t>
              </a:r>
              <a:endParaRPr lang="zh-CN" altLang="en-US">
                <a:solidFill>
                  <a:schemeClr val="bg1"/>
                </a:solidFill>
              </a:endParaRPr>
            </a:p>
          </p:txBody>
        </p:sp>
      </p:grpSp>
      <p:grpSp>
        <p:nvGrpSpPr>
          <p:cNvPr id="4" name="组合 3"/>
          <p:cNvGrpSpPr/>
          <p:nvPr/>
        </p:nvGrpSpPr>
        <p:grpSpPr>
          <a:xfrm>
            <a:off x="165100" y="150495"/>
            <a:ext cx="3898900" cy="460375"/>
            <a:chOff x="392" y="324"/>
            <a:chExt cx="6140" cy="725"/>
          </a:xfrm>
        </p:grpSpPr>
        <p:sp>
          <p:nvSpPr>
            <p:cNvPr id="15" name="文本框 14"/>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七、区块链与智慧旅游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7" name="图片 16"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351155" y="939800"/>
            <a:ext cx="11010265" cy="4786630"/>
            <a:chOff x="928" y="1480"/>
            <a:chExt cx="17339" cy="7538"/>
          </a:xfrm>
        </p:grpSpPr>
        <p:pic>
          <p:nvPicPr>
            <p:cNvPr id="29" name="图片 28" descr="C:\Users\梁宏鑫\Desktop\二班期中期末作业\日本文明二班期末考试\R-C (1).jpgR-C (1)"/>
            <p:cNvPicPr>
              <a:picLocks noChangeAspect="1"/>
            </p:cNvPicPr>
            <p:nvPr/>
          </p:nvPicPr>
          <p:blipFill>
            <a:blip r:embed="rId1"/>
            <a:srcRect/>
            <a:stretch>
              <a:fillRect/>
            </a:stretch>
          </p:blipFill>
          <p:spPr>
            <a:xfrm>
              <a:off x="9989" y="2503"/>
              <a:ext cx="8278" cy="5794"/>
            </a:xfrm>
            <a:prstGeom prst="rect">
              <a:avLst/>
            </a:prstGeom>
          </p:spPr>
        </p:pic>
        <p:grpSp>
          <p:nvGrpSpPr>
            <p:cNvPr id="16" name="组合 15"/>
            <p:cNvGrpSpPr/>
            <p:nvPr/>
          </p:nvGrpSpPr>
          <p:grpSpPr>
            <a:xfrm>
              <a:off x="928" y="1480"/>
              <a:ext cx="8334" cy="7538"/>
              <a:chOff x="928" y="905"/>
              <a:chExt cx="8334" cy="7538"/>
            </a:xfrm>
          </p:grpSpPr>
          <p:sp>
            <p:nvSpPr>
              <p:cNvPr id="2" name="文本框 1"/>
              <p:cNvSpPr txBox="1"/>
              <p:nvPr/>
            </p:nvSpPr>
            <p:spPr>
              <a:xfrm>
                <a:off x="928" y="905"/>
                <a:ext cx="2421"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rPr>
                  <a:t>基本概念</a:t>
                </a:r>
                <a:endParaRPr lang="zh-CN" altLang="en-US" sz="2000" b="1">
                  <a:solidFill>
                    <a:srgbClr val="142AAE"/>
                  </a:solidFill>
                  <a:latin typeface="黑体" panose="02010609060101010101" charset="-122"/>
                  <a:ea typeface="黑体" panose="02010609060101010101" charset="-122"/>
                </a:endParaRPr>
              </a:p>
            </p:txBody>
          </p:sp>
          <p:sp>
            <p:nvSpPr>
              <p:cNvPr id="3" name="文本框 2"/>
              <p:cNvSpPr txBox="1"/>
              <p:nvPr/>
            </p:nvSpPr>
            <p:spPr>
              <a:xfrm>
                <a:off x="1339" y="1368"/>
                <a:ext cx="7923" cy="7075"/>
              </a:xfrm>
              <a:prstGeom prst="rect">
                <a:avLst/>
              </a:prstGeom>
              <a:noFill/>
            </p:spPr>
            <p:txBody>
              <a:bodyPr wrap="square" rtlCol="0">
                <a:spAutoFit/>
              </a:bodyPr>
              <a:lstStyle/>
              <a:p>
                <a:pPr algn="just">
                  <a:lnSpc>
                    <a:spcPct val="130000"/>
                  </a:lnSpc>
                  <a:spcBef>
                    <a:spcPts val="0"/>
                  </a:spcBef>
                  <a:spcAft>
                    <a:spcPts val="0"/>
                  </a:spcAft>
                </a:pPr>
                <a:r>
                  <a:rPr lang="zh-CN" altLang="en-US" sz="2000" b="1">
                    <a:solidFill>
                      <a:schemeClr val="tx1">
                        <a:lumMod val="75000"/>
                        <a:lumOff val="25000"/>
                      </a:schemeClr>
                    </a:solidFill>
                    <a:latin typeface="楷体" panose="02010609060101010101" charset="-122"/>
                    <a:ea typeface="楷体" panose="02010609060101010101" charset="-122"/>
                    <a:cs typeface="楷体" panose="02010609060101010101" charset="-122"/>
                  </a:rPr>
                  <a:t>①交易(transaction)，一次操作，导致账本状态的一次改变，如添加一条记录；</a:t>
                </a:r>
                <a:endParaRPr lang="zh-CN" altLang="en-US" sz="20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a:p>
                <a:pPr algn="just">
                  <a:lnSpc>
                    <a:spcPct val="130000"/>
                  </a:lnSpc>
                  <a:spcBef>
                    <a:spcPts val="0"/>
                  </a:spcBef>
                  <a:spcAft>
                    <a:spcPts val="0"/>
                  </a:spcAft>
                </a:pPr>
                <a:r>
                  <a:rPr lang="zh-CN" altLang="en-US" sz="2000" b="1">
                    <a:solidFill>
                      <a:schemeClr val="tx1">
                        <a:lumMod val="75000"/>
                        <a:lumOff val="25000"/>
                      </a:schemeClr>
                    </a:solidFill>
                    <a:latin typeface="楷体" panose="02010609060101010101" charset="-122"/>
                    <a:ea typeface="楷体" panose="02010609060101010101" charset="-122"/>
                    <a:cs typeface="楷体" panose="02010609060101010101" charset="-122"/>
                  </a:rPr>
                  <a:t>②区块(block)，记录一段时间内发生的交易和状态结果，是对当前账本状态的一次共识；</a:t>
                </a:r>
                <a:endParaRPr lang="zh-CN" altLang="en-US" sz="20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a:p>
                <a:pPr algn="just">
                  <a:lnSpc>
                    <a:spcPct val="130000"/>
                  </a:lnSpc>
                  <a:spcBef>
                    <a:spcPts val="0"/>
                  </a:spcBef>
                  <a:spcAft>
                    <a:spcPts val="0"/>
                  </a:spcAft>
                </a:pPr>
                <a:r>
                  <a:rPr lang="zh-CN" altLang="en-US" sz="2000" b="1">
                    <a:solidFill>
                      <a:schemeClr val="tx1">
                        <a:lumMod val="75000"/>
                        <a:lumOff val="25000"/>
                      </a:schemeClr>
                    </a:solidFill>
                    <a:latin typeface="楷体" panose="02010609060101010101" charset="-122"/>
                    <a:ea typeface="楷体" panose="02010609060101010101" charset="-122"/>
                    <a:cs typeface="楷体" panose="02010609060101010101" charset="-122"/>
                  </a:rPr>
                  <a:t>③链(chain)，由一个个区块按照发生顺序串联而成，是整个状态变化的日志记录。如果把区块链作为一个状态机，则每次交易就是试图改变一次状态，而每次共识生成的区块，就是参与者对于区块中交易导致状态改变的结果进行确认。</a:t>
                </a:r>
                <a:endParaRPr lang="zh-CN" altLang="en-US" sz="20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p:txBody>
          </p:sp>
        </p:grpSp>
      </p:grpSp>
      <p:grpSp>
        <p:nvGrpSpPr>
          <p:cNvPr id="4" name="组合 3"/>
          <p:cNvGrpSpPr/>
          <p:nvPr/>
        </p:nvGrpSpPr>
        <p:grpSpPr>
          <a:xfrm>
            <a:off x="165100" y="150495"/>
            <a:ext cx="3898900" cy="460375"/>
            <a:chOff x="392" y="324"/>
            <a:chExt cx="6140" cy="725"/>
          </a:xfrm>
        </p:grpSpPr>
        <p:sp>
          <p:nvSpPr>
            <p:cNvPr id="15" name="文本框 14"/>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七、区块链与智慧旅游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7" name="图片 16"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任意多边形 48"/>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50545" y="883920"/>
            <a:ext cx="11168380" cy="5573395"/>
            <a:chOff x="899" y="1855"/>
            <a:chExt cx="17588" cy="8777"/>
          </a:xfrm>
        </p:grpSpPr>
        <p:sp>
          <p:nvSpPr>
            <p:cNvPr id="5" name="1"/>
            <p:cNvSpPr/>
            <p:nvPr/>
          </p:nvSpPr>
          <p:spPr bwMode="auto">
            <a:xfrm>
              <a:off x="3616" y="6398"/>
              <a:ext cx="12882" cy="4234"/>
            </a:xfrm>
            <a:custGeom>
              <a:avLst/>
              <a:gdLst>
                <a:gd name="T0" fmla="*/ 1311 w 16920"/>
                <a:gd name="T1" fmla="*/ 7223 h 8424"/>
                <a:gd name="T2" fmla="*/ 1661 w 16920"/>
                <a:gd name="T3" fmla="*/ 7222 h 8424"/>
                <a:gd name="T4" fmla="*/ 2090 w 16920"/>
                <a:gd name="T5" fmla="*/ 7210 h 8424"/>
                <a:gd name="T6" fmla="*/ 2858 w 16920"/>
                <a:gd name="T7" fmla="*/ 7164 h 8424"/>
                <a:gd name="T8" fmla="*/ 3683 w 16920"/>
                <a:gd name="T9" fmla="*/ 7074 h 8424"/>
                <a:gd name="T10" fmla="*/ 4195 w 16920"/>
                <a:gd name="T11" fmla="*/ 6996 h 8424"/>
                <a:gd name="T12" fmla="*/ 5032 w 16920"/>
                <a:gd name="T13" fmla="*/ 6736 h 8424"/>
                <a:gd name="T14" fmla="*/ 5487 w 16920"/>
                <a:gd name="T15" fmla="*/ 6362 h 8424"/>
                <a:gd name="T16" fmla="*/ 5701 w 16920"/>
                <a:gd name="T17" fmla="*/ 5921 h 8424"/>
                <a:gd name="T18" fmla="*/ 5810 w 16920"/>
                <a:gd name="T19" fmla="*/ 5460 h 8424"/>
                <a:gd name="T20" fmla="*/ 5951 w 16920"/>
                <a:gd name="T21" fmla="*/ 5030 h 8424"/>
                <a:gd name="T22" fmla="*/ 6259 w 16920"/>
                <a:gd name="T23" fmla="*/ 4680 h 8424"/>
                <a:gd name="T24" fmla="*/ 6831 w 16920"/>
                <a:gd name="T25" fmla="*/ 4447 h 8424"/>
                <a:gd name="T26" fmla="*/ 7542 w 16920"/>
                <a:gd name="T27" fmla="*/ 4298 h 8424"/>
                <a:gd name="T28" fmla="*/ 8629 w 16920"/>
                <a:gd name="T29" fmla="*/ 4121 h 8424"/>
                <a:gd name="T30" fmla="*/ 9390 w 16920"/>
                <a:gd name="T31" fmla="*/ 3943 h 8424"/>
                <a:gd name="T32" fmla="*/ 10065 w 16920"/>
                <a:gd name="T33" fmla="*/ 3659 h 8424"/>
                <a:gd name="T34" fmla="*/ 10596 w 16920"/>
                <a:gd name="T35" fmla="*/ 3212 h 8424"/>
                <a:gd name="T36" fmla="*/ 10994 w 16920"/>
                <a:gd name="T37" fmla="*/ 2633 h 8424"/>
                <a:gd name="T38" fmla="*/ 11499 w 16920"/>
                <a:gd name="T39" fmla="*/ 2223 h 8424"/>
                <a:gd name="T40" fmla="*/ 12104 w 16920"/>
                <a:gd name="T41" fmla="*/ 1970 h 8424"/>
                <a:gd name="T42" fmla="*/ 12768 w 16920"/>
                <a:gd name="T43" fmla="*/ 1828 h 8424"/>
                <a:gd name="T44" fmla="*/ 13450 w 16920"/>
                <a:gd name="T45" fmla="*/ 1749 h 8424"/>
                <a:gd name="T46" fmla="*/ 14110 w 16920"/>
                <a:gd name="T47" fmla="*/ 1686 h 8424"/>
                <a:gd name="T48" fmla="*/ 14710 w 16920"/>
                <a:gd name="T49" fmla="*/ 1590 h 8424"/>
                <a:gd name="T50" fmla="*/ 15264 w 16920"/>
                <a:gd name="T51" fmla="*/ 1379 h 8424"/>
                <a:gd name="T52" fmla="*/ 15774 w 16920"/>
                <a:gd name="T53" fmla="*/ 1070 h 8424"/>
                <a:gd name="T54" fmla="*/ 16216 w 16920"/>
                <a:gd name="T55" fmla="*/ 719 h 8424"/>
                <a:gd name="T56" fmla="*/ 16569 w 16920"/>
                <a:gd name="T57" fmla="*/ 386 h 8424"/>
                <a:gd name="T58" fmla="*/ 16870 w 16920"/>
                <a:gd name="T59" fmla="*/ 59 h 8424"/>
                <a:gd name="T60" fmla="*/ 16862 w 16920"/>
                <a:gd name="T61" fmla="*/ 114 h 8424"/>
                <a:gd name="T62" fmla="*/ 16688 w 16920"/>
                <a:gd name="T63" fmla="*/ 407 h 8424"/>
                <a:gd name="T64" fmla="*/ 16404 w 16920"/>
                <a:gd name="T65" fmla="*/ 812 h 8424"/>
                <a:gd name="T66" fmla="*/ 16012 w 16920"/>
                <a:gd name="T67" fmla="*/ 1254 h 8424"/>
                <a:gd name="T68" fmla="*/ 15517 w 16920"/>
                <a:gd name="T69" fmla="*/ 1664 h 8424"/>
                <a:gd name="T70" fmla="*/ 14920 w 16920"/>
                <a:gd name="T71" fmla="*/ 1971 h 8424"/>
                <a:gd name="T72" fmla="*/ 14248 w 16920"/>
                <a:gd name="T73" fmla="*/ 2131 h 8424"/>
                <a:gd name="T74" fmla="*/ 13332 w 16920"/>
                <a:gd name="T75" fmla="*/ 2276 h 8424"/>
                <a:gd name="T76" fmla="*/ 12726 w 16920"/>
                <a:gd name="T77" fmla="*/ 2406 h 8424"/>
                <a:gd name="T78" fmla="*/ 12177 w 16920"/>
                <a:gd name="T79" fmla="*/ 2623 h 8424"/>
                <a:gd name="T80" fmla="*/ 11702 w 16920"/>
                <a:gd name="T81" fmla="*/ 2980 h 8424"/>
                <a:gd name="T82" fmla="*/ 11315 w 16920"/>
                <a:gd name="T83" fmla="*/ 3534 h 8424"/>
                <a:gd name="T84" fmla="*/ 10944 w 16920"/>
                <a:gd name="T85" fmla="*/ 4233 h 8424"/>
                <a:gd name="T86" fmla="*/ 10300 w 16920"/>
                <a:gd name="T87" fmla="*/ 4711 h 8424"/>
                <a:gd name="T88" fmla="*/ 9479 w 16920"/>
                <a:gd name="T89" fmla="*/ 5008 h 8424"/>
                <a:gd name="T90" fmla="*/ 8621 w 16920"/>
                <a:gd name="T91" fmla="*/ 5212 h 8424"/>
                <a:gd name="T92" fmla="*/ 7861 w 16920"/>
                <a:gd name="T93" fmla="*/ 5413 h 8424"/>
                <a:gd name="T94" fmla="*/ 7341 w 16920"/>
                <a:gd name="T95" fmla="*/ 5700 h 8424"/>
                <a:gd name="T96" fmla="*/ 7185 w 16920"/>
                <a:gd name="T97" fmla="*/ 6155 h 8424"/>
                <a:gd name="T98" fmla="*/ 7083 w 16920"/>
                <a:gd name="T99" fmla="*/ 6651 h 8424"/>
                <a:gd name="T100" fmla="*/ 6852 w 16920"/>
                <a:gd name="T101" fmla="*/ 7096 h 8424"/>
                <a:gd name="T102" fmla="*/ 6490 w 16920"/>
                <a:gd name="T103" fmla="*/ 7486 h 8424"/>
                <a:gd name="T104" fmla="*/ 6002 w 16920"/>
                <a:gd name="T105" fmla="*/ 7810 h 8424"/>
                <a:gd name="T106" fmla="*/ 5389 w 16920"/>
                <a:gd name="T107" fmla="*/ 8061 h 8424"/>
                <a:gd name="T108" fmla="*/ 4653 w 16920"/>
                <a:gd name="T109" fmla="*/ 8232 h 8424"/>
                <a:gd name="T110" fmla="*/ 4156 w 16920"/>
                <a:gd name="T111" fmla="*/ 8296 h 8424"/>
                <a:gd name="T112" fmla="*/ 3710 w 16920"/>
                <a:gd name="T113" fmla="*/ 8335 h 8424"/>
                <a:gd name="T114" fmla="*/ 3242 w 16920"/>
                <a:gd name="T115" fmla="*/ 8363 h 8424"/>
                <a:gd name="T116" fmla="*/ 0 w 16920"/>
                <a:gd name="T117" fmla="*/ 8424 h 8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82" h="4234">
                  <a:moveTo>
                    <a:pt x="12882" y="0"/>
                  </a:moveTo>
                  <a:lnTo>
                    <a:pt x="12872" y="11"/>
                  </a:lnTo>
                  <a:lnTo>
                    <a:pt x="12845" y="41"/>
                  </a:lnTo>
                  <a:lnTo>
                    <a:pt x="12825" y="64"/>
                  </a:lnTo>
                  <a:lnTo>
                    <a:pt x="12799" y="90"/>
                  </a:lnTo>
                  <a:lnTo>
                    <a:pt x="12770" y="119"/>
                  </a:lnTo>
                  <a:lnTo>
                    <a:pt x="12736" y="152"/>
                  </a:lnTo>
                  <a:lnTo>
                    <a:pt x="12698" y="188"/>
                  </a:lnTo>
                  <a:lnTo>
                    <a:pt x="12655" y="227"/>
                  </a:lnTo>
                  <a:lnTo>
                    <a:pt x="12608" y="269"/>
                  </a:lnTo>
                  <a:lnTo>
                    <a:pt x="12557" y="312"/>
                  </a:lnTo>
                  <a:lnTo>
                    <a:pt x="12501" y="357"/>
                  </a:lnTo>
                  <a:lnTo>
                    <a:pt x="12442" y="405"/>
                  </a:lnTo>
                  <a:lnTo>
                    <a:pt x="12377" y="453"/>
                  </a:lnTo>
                  <a:lnTo>
                    <a:pt x="12309" y="501"/>
                  </a:lnTo>
                  <a:lnTo>
                    <a:pt x="12236" y="551"/>
                  </a:lnTo>
                  <a:lnTo>
                    <a:pt x="12160" y="601"/>
                  </a:lnTo>
                  <a:lnTo>
                    <a:pt x="12079" y="650"/>
                  </a:lnTo>
                  <a:lnTo>
                    <a:pt x="11993" y="699"/>
                  </a:lnTo>
                  <a:lnTo>
                    <a:pt x="11904" y="748"/>
                  </a:lnTo>
                  <a:lnTo>
                    <a:pt x="11812" y="795"/>
                  </a:lnTo>
                  <a:lnTo>
                    <a:pt x="11715" y="841"/>
                  </a:lnTo>
                  <a:lnTo>
                    <a:pt x="11614" y="885"/>
                  </a:lnTo>
                  <a:lnTo>
                    <a:pt x="11509" y="928"/>
                  </a:lnTo>
                  <a:lnTo>
                    <a:pt x="11399" y="968"/>
                  </a:lnTo>
                  <a:lnTo>
                    <a:pt x="11286" y="1005"/>
                  </a:lnTo>
                  <a:lnTo>
                    <a:pt x="11170" y="1040"/>
                  </a:lnTo>
                  <a:lnTo>
                    <a:pt x="11049" y="1071"/>
                  </a:lnTo>
                  <a:lnTo>
                    <a:pt x="10925" y="1099"/>
                  </a:lnTo>
                  <a:lnTo>
                    <a:pt x="10797" y="1123"/>
                  </a:lnTo>
                  <a:lnTo>
                    <a:pt x="10665" y="1142"/>
                  </a:lnTo>
                  <a:lnTo>
                    <a:pt x="10531" y="1159"/>
                  </a:lnTo>
                  <a:lnTo>
                    <a:pt x="10399" y="1175"/>
                  </a:lnTo>
                  <a:lnTo>
                    <a:pt x="10267" y="1188"/>
                  </a:lnTo>
                  <a:lnTo>
                    <a:pt x="10135" y="1201"/>
                  </a:lnTo>
                  <a:lnTo>
                    <a:pt x="9876" y="1224"/>
                  </a:lnTo>
                  <a:lnTo>
                    <a:pt x="9620" y="1247"/>
                  </a:lnTo>
                  <a:lnTo>
                    <a:pt x="9495" y="1257"/>
                  </a:lnTo>
                  <a:lnTo>
                    <a:pt x="9371" y="1269"/>
                  </a:lnTo>
                  <a:lnTo>
                    <a:pt x="9248" y="1281"/>
                  </a:lnTo>
                  <a:lnTo>
                    <a:pt x="9127" y="1294"/>
                  </a:lnTo>
                  <a:lnTo>
                    <a:pt x="9009" y="1309"/>
                  </a:lnTo>
                  <a:lnTo>
                    <a:pt x="8892" y="1324"/>
                  </a:lnTo>
                  <a:lnTo>
                    <a:pt x="8778" y="1342"/>
                  </a:lnTo>
                  <a:lnTo>
                    <a:pt x="8665" y="1361"/>
                  </a:lnTo>
                  <a:lnTo>
                    <a:pt x="8556" y="1383"/>
                  </a:lnTo>
                  <a:lnTo>
                    <a:pt x="8448" y="1406"/>
                  </a:lnTo>
                  <a:lnTo>
                    <a:pt x="8343" y="1433"/>
                  </a:lnTo>
                  <a:lnTo>
                    <a:pt x="8240" y="1463"/>
                  </a:lnTo>
                  <a:lnTo>
                    <a:pt x="8143" y="1495"/>
                  </a:lnTo>
                  <a:lnTo>
                    <a:pt x="8046" y="1531"/>
                  </a:lnTo>
                  <a:lnTo>
                    <a:pt x="7953" y="1570"/>
                  </a:lnTo>
                  <a:lnTo>
                    <a:pt x="7863" y="1614"/>
                  </a:lnTo>
                  <a:lnTo>
                    <a:pt x="7776" y="1662"/>
                  </a:lnTo>
                  <a:lnTo>
                    <a:pt x="7692" y="1714"/>
                  </a:lnTo>
                  <a:lnTo>
                    <a:pt x="7613" y="1770"/>
                  </a:lnTo>
                  <a:lnTo>
                    <a:pt x="7537" y="1832"/>
                  </a:lnTo>
                  <a:lnTo>
                    <a:pt x="7465" y="1899"/>
                  </a:lnTo>
                  <a:lnTo>
                    <a:pt x="7397" y="1970"/>
                  </a:lnTo>
                  <a:lnTo>
                    <a:pt x="7333" y="2048"/>
                  </a:lnTo>
                  <a:lnTo>
                    <a:pt x="7273" y="2132"/>
                  </a:lnTo>
                  <a:lnTo>
                    <a:pt x="7207" y="2215"/>
                  </a:lnTo>
                  <a:lnTo>
                    <a:pt x="7127" y="2291"/>
                  </a:lnTo>
                  <a:lnTo>
                    <a:pt x="7034" y="2360"/>
                  </a:lnTo>
                  <a:lnTo>
                    <a:pt x="6928" y="2424"/>
                  </a:lnTo>
                  <a:lnTo>
                    <a:pt x="6812" y="2482"/>
                  </a:lnTo>
                  <a:lnTo>
                    <a:pt x="6684" y="2535"/>
                  </a:lnTo>
                  <a:lnTo>
                    <a:pt x="6547" y="2583"/>
                  </a:lnTo>
                  <a:lnTo>
                    <a:pt x="6404" y="2627"/>
                  </a:lnTo>
                  <a:lnTo>
                    <a:pt x="6253" y="2666"/>
                  </a:lnTo>
                  <a:lnTo>
                    <a:pt x="6095" y="2703"/>
                  </a:lnTo>
                  <a:lnTo>
                    <a:pt x="5934" y="2735"/>
                  </a:lnTo>
                  <a:lnTo>
                    <a:pt x="5769" y="2765"/>
                  </a:lnTo>
                  <a:lnTo>
                    <a:pt x="5600" y="2792"/>
                  </a:lnTo>
                  <a:lnTo>
                    <a:pt x="5431" y="2817"/>
                  </a:lnTo>
                  <a:lnTo>
                    <a:pt x="5262" y="2841"/>
                  </a:lnTo>
                  <a:lnTo>
                    <a:pt x="5092" y="2864"/>
                  </a:lnTo>
                  <a:lnTo>
                    <a:pt x="4925" y="2885"/>
                  </a:lnTo>
                  <a:lnTo>
                    <a:pt x="4761" y="2906"/>
                  </a:lnTo>
                  <a:lnTo>
                    <a:pt x="4599" y="2927"/>
                  </a:lnTo>
                  <a:lnTo>
                    <a:pt x="4443" y="2948"/>
                  </a:lnTo>
                  <a:lnTo>
                    <a:pt x="4294" y="2970"/>
                  </a:lnTo>
                  <a:lnTo>
                    <a:pt x="4152" y="2994"/>
                  </a:lnTo>
                  <a:lnTo>
                    <a:pt x="4017" y="3018"/>
                  </a:lnTo>
                  <a:lnTo>
                    <a:pt x="3892" y="3044"/>
                  </a:lnTo>
                  <a:lnTo>
                    <a:pt x="3778" y="3073"/>
                  </a:lnTo>
                  <a:lnTo>
                    <a:pt x="3674" y="3105"/>
                  </a:lnTo>
                  <a:lnTo>
                    <a:pt x="3584" y="3140"/>
                  </a:lnTo>
                  <a:lnTo>
                    <a:pt x="3508" y="3178"/>
                  </a:lnTo>
                  <a:lnTo>
                    <a:pt x="3446" y="3220"/>
                  </a:lnTo>
                  <a:lnTo>
                    <a:pt x="3400" y="3266"/>
                  </a:lnTo>
                  <a:lnTo>
                    <a:pt x="3371" y="3317"/>
                  </a:lnTo>
                  <a:lnTo>
                    <a:pt x="3360" y="3373"/>
                  </a:lnTo>
                  <a:lnTo>
                    <a:pt x="3355" y="3432"/>
                  </a:lnTo>
                  <a:lnTo>
                    <a:pt x="3345" y="3489"/>
                  </a:lnTo>
                  <a:lnTo>
                    <a:pt x="3331" y="3545"/>
                  </a:lnTo>
                  <a:lnTo>
                    <a:pt x="3311" y="3600"/>
                  </a:lnTo>
                  <a:lnTo>
                    <a:pt x="3286" y="3654"/>
                  </a:lnTo>
                  <a:lnTo>
                    <a:pt x="3255" y="3708"/>
                  </a:lnTo>
                  <a:lnTo>
                    <a:pt x="3220" y="3760"/>
                  </a:lnTo>
                  <a:lnTo>
                    <a:pt x="3180" y="3811"/>
                  </a:lnTo>
                  <a:lnTo>
                    <a:pt x="3134" y="3861"/>
                  </a:lnTo>
                  <a:lnTo>
                    <a:pt x="3084" y="3910"/>
                  </a:lnTo>
                  <a:lnTo>
                    <a:pt x="3029" y="3957"/>
                  </a:lnTo>
                  <a:lnTo>
                    <a:pt x="2968" y="4003"/>
                  </a:lnTo>
                  <a:lnTo>
                    <a:pt x="2903" y="4048"/>
                  </a:lnTo>
                  <a:lnTo>
                    <a:pt x="2832" y="4091"/>
                  </a:lnTo>
                  <a:lnTo>
                    <a:pt x="2755" y="4133"/>
                  </a:lnTo>
                  <a:lnTo>
                    <a:pt x="2675" y="4174"/>
                  </a:lnTo>
                  <a:lnTo>
                    <a:pt x="2590" y="4213"/>
                  </a:lnTo>
                  <a:lnTo>
                    <a:pt x="2540" y="4234"/>
                  </a:lnTo>
                  <a:lnTo>
                    <a:pt x="0" y="4234"/>
                  </a:lnTo>
                  <a:lnTo>
                    <a:pt x="0" y="3939"/>
                  </a:lnTo>
                  <a:lnTo>
                    <a:pt x="94" y="3931"/>
                  </a:lnTo>
                  <a:lnTo>
                    <a:pt x="178" y="3924"/>
                  </a:lnTo>
                  <a:lnTo>
                    <a:pt x="262" y="3916"/>
                  </a:lnTo>
                  <a:lnTo>
                    <a:pt x="345" y="3909"/>
                  </a:lnTo>
                  <a:lnTo>
                    <a:pt x="429" y="3901"/>
                  </a:lnTo>
                  <a:lnTo>
                    <a:pt x="629" y="3878"/>
                  </a:lnTo>
                  <a:lnTo>
                    <a:pt x="810" y="3852"/>
                  </a:lnTo>
                  <a:lnTo>
                    <a:pt x="972" y="3823"/>
                  </a:lnTo>
                  <a:lnTo>
                    <a:pt x="1117" y="3791"/>
                  </a:lnTo>
                  <a:lnTo>
                    <a:pt x="1248" y="3756"/>
                  </a:lnTo>
                  <a:lnTo>
                    <a:pt x="1362" y="3719"/>
                  </a:lnTo>
                  <a:lnTo>
                    <a:pt x="1464" y="3679"/>
                  </a:lnTo>
                  <a:lnTo>
                    <a:pt x="1551" y="3637"/>
                  </a:lnTo>
                  <a:lnTo>
                    <a:pt x="1628" y="3593"/>
                  </a:lnTo>
                  <a:lnTo>
                    <a:pt x="1694" y="3547"/>
                  </a:lnTo>
                  <a:lnTo>
                    <a:pt x="1751" y="3500"/>
                  </a:lnTo>
                  <a:lnTo>
                    <a:pt x="1798" y="3452"/>
                  </a:lnTo>
                  <a:lnTo>
                    <a:pt x="1839" y="3402"/>
                  </a:lnTo>
                  <a:lnTo>
                    <a:pt x="1874" y="3352"/>
                  </a:lnTo>
                  <a:lnTo>
                    <a:pt x="1903" y="3301"/>
                  </a:lnTo>
                  <a:lnTo>
                    <a:pt x="1928" y="3250"/>
                  </a:lnTo>
                  <a:lnTo>
                    <a:pt x="1951" y="3198"/>
                  </a:lnTo>
                  <a:lnTo>
                    <a:pt x="1971" y="3147"/>
                  </a:lnTo>
                  <a:lnTo>
                    <a:pt x="1990" y="3095"/>
                  </a:lnTo>
                  <a:lnTo>
                    <a:pt x="2010" y="3044"/>
                  </a:lnTo>
                  <a:lnTo>
                    <a:pt x="2030" y="2994"/>
                  </a:lnTo>
                  <a:lnTo>
                    <a:pt x="2053" y="2945"/>
                  </a:lnTo>
                  <a:lnTo>
                    <a:pt x="2080" y="2897"/>
                  </a:lnTo>
                  <a:lnTo>
                    <a:pt x="2110" y="2850"/>
                  </a:lnTo>
                  <a:lnTo>
                    <a:pt x="2148" y="2805"/>
                  </a:lnTo>
                  <a:lnTo>
                    <a:pt x="2190" y="2761"/>
                  </a:lnTo>
                  <a:lnTo>
                    <a:pt x="2241" y="2719"/>
                  </a:lnTo>
                  <a:lnTo>
                    <a:pt x="2299" y="2680"/>
                  </a:lnTo>
                  <a:lnTo>
                    <a:pt x="2369" y="2643"/>
                  </a:lnTo>
                  <a:lnTo>
                    <a:pt x="2449" y="2609"/>
                  </a:lnTo>
                  <a:lnTo>
                    <a:pt x="2541" y="2578"/>
                  </a:lnTo>
                  <a:lnTo>
                    <a:pt x="2646" y="2549"/>
                  </a:lnTo>
                  <a:lnTo>
                    <a:pt x="2762" y="2524"/>
                  </a:lnTo>
                  <a:lnTo>
                    <a:pt x="2883" y="2500"/>
                  </a:lnTo>
                  <a:lnTo>
                    <a:pt x="3009" y="2480"/>
                  </a:lnTo>
                  <a:lnTo>
                    <a:pt x="3140" y="2460"/>
                  </a:lnTo>
                  <a:lnTo>
                    <a:pt x="3275" y="2442"/>
                  </a:lnTo>
                  <a:lnTo>
                    <a:pt x="3415" y="2426"/>
                  </a:lnTo>
                  <a:lnTo>
                    <a:pt x="3558" y="2410"/>
                  </a:lnTo>
                  <a:lnTo>
                    <a:pt x="3705" y="2396"/>
                  </a:lnTo>
                  <a:lnTo>
                    <a:pt x="4003" y="2369"/>
                  </a:lnTo>
                  <a:lnTo>
                    <a:pt x="4308" y="2342"/>
                  </a:lnTo>
                  <a:lnTo>
                    <a:pt x="4461" y="2328"/>
                  </a:lnTo>
                  <a:lnTo>
                    <a:pt x="4616" y="2313"/>
                  </a:lnTo>
                  <a:lnTo>
                    <a:pt x="4768" y="2298"/>
                  </a:lnTo>
                  <a:lnTo>
                    <a:pt x="4921" y="2281"/>
                  </a:lnTo>
                  <a:lnTo>
                    <a:pt x="5072" y="2264"/>
                  </a:lnTo>
                  <a:lnTo>
                    <a:pt x="5221" y="2244"/>
                  </a:lnTo>
                  <a:lnTo>
                    <a:pt x="5367" y="2222"/>
                  </a:lnTo>
                  <a:lnTo>
                    <a:pt x="5513" y="2199"/>
                  </a:lnTo>
                  <a:lnTo>
                    <a:pt x="5653" y="2173"/>
                  </a:lnTo>
                  <a:lnTo>
                    <a:pt x="5790" y="2144"/>
                  </a:lnTo>
                  <a:lnTo>
                    <a:pt x="5922" y="2113"/>
                  </a:lnTo>
                  <a:lnTo>
                    <a:pt x="6050" y="2078"/>
                  </a:lnTo>
                  <a:lnTo>
                    <a:pt x="6174" y="2040"/>
                  </a:lnTo>
                  <a:lnTo>
                    <a:pt x="6291" y="1998"/>
                  </a:lnTo>
                  <a:lnTo>
                    <a:pt x="6403" y="1953"/>
                  </a:lnTo>
                  <a:lnTo>
                    <a:pt x="6507" y="1903"/>
                  </a:lnTo>
                  <a:lnTo>
                    <a:pt x="6604" y="1849"/>
                  </a:lnTo>
                  <a:lnTo>
                    <a:pt x="6693" y="1791"/>
                  </a:lnTo>
                  <a:lnTo>
                    <a:pt x="6776" y="1727"/>
                  </a:lnTo>
                  <a:lnTo>
                    <a:pt x="6849" y="1659"/>
                  </a:lnTo>
                  <a:lnTo>
                    <a:pt x="6920" y="1590"/>
                  </a:lnTo>
                  <a:lnTo>
                    <a:pt x="6999" y="1527"/>
                  </a:lnTo>
                  <a:lnTo>
                    <a:pt x="7083" y="1468"/>
                  </a:lnTo>
                  <a:lnTo>
                    <a:pt x="7172" y="1414"/>
                  </a:lnTo>
                  <a:lnTo>
                    <a:pt x="7266" y="1364"/>
                  </a:lnTo>
                  <a:lnTo>
                    <a:pt x="7365" y="1319"/>
                  </a:lnTo>
                  <a:lnTo>
                    <a:pt x="7468" y="1277"/>
                  </a:lnTo>
                  <a:lnTo>
                    <a:pt x="7577" y="1239"/>
                  </a:lnTo>
                  <a:lnTo>
                    <a:pt x="7689" y="1205"/>
                  </a:lnTo>
                  <a:lnTo>
                    <a:pt x="7804" y="1174"/>
                  </a:lnTo>
                  <a:lnTo>
                    <a:pt x="7922" y="1146"/>
                  </a:lnTo>
                  <a:lnTo>
                    <a:pt x="8045" y="1121"/>
                  </a:lnTo>
                  <a:lnTo>
                    <a:pt x="8169" y="1098"/>
                  </a:lnTo>
                  <a:lnTo>
                    <a:pt x="8295" y="1078"/>
                  </a:lnTo>
                  <a:lnTo>
                    <a:pt x="8423" y="1061"/>
                  </a:lnTo>
                  <a:lnTo>
                    <a:pt x="8555" y="1045"/>
                  </a:lnTo>
                  <a:lnTo>
                    <a:pt x="8687" y="1031"/>
                  </a:lnTo>
                  <a:lnTo>
                    <a:pt x="8819" y="1019"/>
                  </a:lnTo>
                  <a:lnTo>
                    <a:pt x="8953" y="1008"/>
                  </a:lnTo>
                  <a:lnTo>
                    <a:pt x="9086" y="999"/>
                  </a:lnTo>
                  <a:lnTo>
                    <a:pt x="9220" y="990"/>
                  </a:lnTo>
                  <a:lnTo>
                    <a:pt x="9354" y="983"/>
                  </a:lnTo>
                  <a:lnTo>
                    <a:pt x="9486" y="975"/>
                  </a:lnTo>
                  <a:lnTo>
                    <a:pt x="9619" y="969"/>
                  </a:lnTo>
                  <a:lnTo>
                    <a:pt x="9750" y="962"/>
                  </a:lnTo>
                  <a:lnTo>
                    <a:pt x="9880" y="955"/>
                  </a:lnTo>
                  <a:lnTo>
                    <a:pt x="10007" y="948"/>
                  </a:lnTo>
                  <a:lnTo>
                    <a:pt x="10132" y="940"/>
                  </a:lnTo>
                  <a:lnTo>
                    <a:pt x="10255" y="932"/>
                  </a:lnTo>
                  <a:lnTo>
                    <a:pt x="10377" y="923"/>
                  </a:lnTo>
                  <a:lnTo>
                    <a:pt x="10493" y="913"/>
                  </a:lnTo>
                  <a:lnTo>
                    <a:pt x="10608" y="901"/>
                  </a:lnTo>
                  <a:lnTo>
                    <a:pt x="10719" y="887"/>
                  </a:lnTo>
                  <a:lnTo>
                    <a:pt x="10830" y="869"/>
                  </a:lnTo>
                  <a:lnTo>
                    <a:pt x="10939" y="848"/>
                  </a:lnTo>
                  <a:lnTo>
                    <a:pt x="11048" y="824"/>
                  </a:lnTo>
                  <a:lnTo>
                    <a:pt x="11156" y="797"/>
                  </a:lnTo>
                  <a:lnTo>
                    <a:pt x="11261" y="769"/>
                  </a:lnTo>
                  <a:lnTo>
                    <a:pt x="11365" y="738"/>
                  </a:lnTo>
                  <a:lnTo>
                    <a:pt x="11467" y="704"/>
                  </a:lnTo>
                  <a:lnTo>
                    <a:pt x="11567" y="670"/>
                  </a:lnTo>
                  <a:lnTo>
                    <a:pt x="11665" y="633"/>
                  </a:lnTo>
                  <a:lnTo>
                    <a:pt x="11761" y="597"/>
                  </a:lnTo>
                  <a:lnTo>
                    <a:pt x="11853" y="558"/>
                  </a:lnTo>
                  <a:lnTo>
                    <a:pt x="11943" y="519"/>
                  </a:lnTo>
                  <a:lnTo>
                    <a:pt x="12030" y="480"/>
                  </a:lnTo>
                  <a:lnTo>
                    <a:pt x="12112" y="440"/>
                  </a:lnTo>
                  <a:lnTo>
                    <a:pt x="12193" y="401"/>
                  </a:lnTo>
                  <a:lnTo>
                    <a:pt x="12269" y="362"/>
                  </a:lnTo>
                  <a:lnTo>
                    <a:pt x="12343" y="324"/>
                  </a:lnTo>
                  <a:lnTo>
                    <a:pt x="12412" y="287"/>
                  </a:lnTo>
                  <a:lnTo>
                    <a:pt x="12478" y="250"/>
                  </a:lnTo>
                  <a:lnTo>
                    <a:pt x="12539" y="215"/>
                  </a:lnTo>
                  <a:lnTo>
                    <a:pt x="12595" y="182"/>
                  </a:lnTo>
                  <a:lnTo>
                    <a:pt x="12647" y="151"/>
                  </a:lnTo>
                  <a:lnTo>
                    <a:pt x="12695" y="122"/>
                  </a:lnTo>
                  <a:lnTo>
                    <a:pt x="12774" y="72"/>
                  </a:lnTo>
                  <a:lnTo>
                    <a:pt x="12833" y="33"/>
                  </a:lnTo>
                  <a:lnTo>
                    <a:pt x="12869" y="9"/>
                  </a:lnTo>
                  <a:lnTo>
                    <a:pt x="12882" y="0"/>
                  </a:lnTo>
                  <a:close/>
                </a:path>
              </a:pathLst>
            </a:custGeom>
            <a:gradFill>
              <a:gsLst>
                <a:gs pos="0">
                  <a:srgbClr val="142AAE">
                    <a:alpha val="56000"/>
                  </a:srgbClr>
                </a:gs>
                <a:gs pos="100000">
                  <a:srgbClr val="142AAE"/>
                </a:gs>
              </a:gsLst>
              <a:lin ang="10800000" scaled="0"/>
            </a:gradFill>
            <a:ln>
              <a:noFill/>
            </a:ln>
          </p:spPr>
          <p:txBody>
            <a:bodyPr wrap="square" lIns="91440" tIns="45720" rIns="91440" bIns="45720" anchor="ctr">
              <a:noAutofit/>
            </a:bodyPr>
            <a:lstStyle/>
            <a:p>
              <a:pPr algn="ctr"/>
            </a:p>
          </p:txBody>
        </p:sp>
        <p:grpSp>
          <p:nvGrpSpPr>
            <p:cNvPr id="6" name="组合 5"/>
            <p:cNvGrpSpPr/>
            <p:nvPr/>
          </p:nvGrpSpPr>
          <p:grpSpPr>
            <a:xfrm>
              <a:off x="899" y="1855"/>
              <a:ext cx="17588" cy="8727"/>
              <a:chOff x="899" y="1855"/>
              <a:chExt cx="17588" cy="8727"/>
            </a:xfrm>
          </p:grpSpPr>
          <p:pic>
            <p:nvPicPr>
              <p:cNvPr id="54" name="图片 53" descr="C:\Users\梁宏鑫\Desktop\二班期中期末作业\日本文明二班期末考试\980.jpg980"/>
              <p:cNvPicPr>
                <a:picLocks noChangeAspect="1"/>
              </p:cNvPicPr>
              <p:nvPr/>
            </p:nvPicPr>
            <p:blipFill>
              <a:blip r:embed="rId1">
                <a:lum bright="18000"/>
              </a:blip>
              <a:srcRect/>
              <a:stretch>
                <a:fillRect/>
              </a:stretch>
            </p:blipFill>
            <p:spPr>
              <a:xfrm>
                <a:off x="6469" y="6491"/>
                <a:ext cx="12018" cy="4091"/>
              </a:xfrm>
              <a:custGeom>
                <a:avLst/>
                <a:gdLst/>
                <a:ahLst/>
                <a:cxnLst>
                  <a:cxn ang="3">
                    <a:pos x="hc" y="t"/>
                  </a:cxn>
                  <a:cxn ang="cd2">
                    <a:pos x="l" y="vc"/>
                  </a:cxn>
                  <a:cxn ang="cd4">
                    <a:pos x="hc" y="b"/>
                  </a:cxn>
                  <a:cxn ang="0">
                    <a:pos x="r" y="vc"/>
                  </a:cxn>
                </a:cxnLst>
                <a:rect l="l" t="t" r="r" b="b"/>
                <a:pathLst>
                  <a:path w="13085" h="4091">
                    <a:moveTo>
                      <a:pt x="9828" y="0"/>
                    </a:moveTo>
                    <a:lnTo>
                      <a:pt x="12080" y="0"/>
                    </a:lnTo>
                    <a:lnTo>
                      <a:pt x="12375" y="0"/>
                    </a:lnTo>
                    <a:lnTo>
                      <a:pt x="13085" y="0"/>
                    </a:lnTo>
                    <a:lnTo>
                      <a:pt x="13085" y="4091"/>
                    </a:lnTo>
                    <a:lnTo>
                      <a:pt x="12080" y="4091"/>
                    </a:lnTo>
                    <a:lnTo>
                      <a:pt x="12080" y="4022"/>
                    </a:lnTo>
                    <a:lnTo>
                      <a:pt x="12040" y="4023"/>
                    </a:lnTo>
                    <a:cubicBezTo>
                      <a:pt x="5774" y="4195"/>
                      <a:pt x="3300" y="3994"/>
                      <a:pt x="67" y="3933"/>
                    </a:cubicBezTo>
                    <a:lnTo>
                      <a:pt x="0" y="3932"/>
                    </a:lnTo>
                    <a:lnTo>
                      <a:pt x="45" y="3893"/>
                    </a:lnTo>
                    <a:lnTo>
                      <a:pt x="95" y="3844"/>
                    </a:lnTo>
                    <a:lnTo>
                      <a:pt x="141" y="3794"/>
                    </a:lnTo>
                    <a:lnTo>
                      <a:pt x="181" y="3743"/>
                    </a:lnTo>
                    <a:lnTo>
                      <a:pt x="216" y="3691"/>
                    </a:lnTo>
                    <a:lnTo>
                      <a:pt x="247" y="3637"/>
                    </a:lnTo>
                    <a:lnTo>
                      <a:pt x="272" y="3583"/>
                    </a:lnTo>
                    <a:lnTo>
                      <a:pt x="292" y="3528"/>
                    </a:lnTo>
                    <a:lnTo>
                      <a:pt x="306" y="3472"/>
                    </a:lnTo>
                    <a:lnTo>
                      <a:pt x="316" y="3415"/>
                    </a:lnTo>
                    <a:lnTo>
                      <a:pt x="321" y="3356"/>
                    </a:lnTo>
                    <a:lnTo>
                      <a:pt x="332" y="3300"/>
                    </a:lnTo>
                    <a:lnTo>
                      <a:pt x="361" y="3249"/>
                    </a:lnTo>
                    <a:lnTo>
                      <a:pt x="407" y="3203"/>
                    </a:lnTo>
                    <a:lnTo>
                      <a:pt x="469" y="3161"/>
                    </a:lnTo>
                    <a:lnTo>
                      <a:pt x="545" y="3123"/>
                    </a:lnTo>
                    <a:lnTo>
                      <a:pt x="635" y="3088"/>
                    </a:lnTo>
                    <a:lnTo>
                      <a:pt x="739" y="3056"/>
                    </a:lnTo>
                    <a:lnTo>
                      <a:pt x="853" y="3027"/>
                    </a:lnTo>
                    <a:lnTo>
                      <a:pt x="978" y="3001"/>
                    </a:lnTo>
                    <a:lnTo>
                      <a:pt x="1113" y="2977"/>
                    </a:lnTo>
                    <a:lnTo>
                      <a:pt x="1255" y="2953"/>
                    </a:lnTo>
                    <a:lnTo>
                      <a:pt x="1404" y="2931"/>
                    </a:lnTo>
                    <a:lnTo>
                      <a:pt x="1560" y="2910"/>
                    </a:lnTo>
                    <a:lnTo>
                      <a:pt x="1722" y="2889"/>
                    </a:lnTo>
                    <a:lnTo>
                      <a:pt x="1886" y="2868"/>
                    </a:lnTo>
                    <a:lnTo>
                      <a:pt x="2053" y="2847"/>
                    </a:lnTo>
                    <a:lnTo>
                      <a:pt x="2223" y="2824"/>
                    </a:lnTo>
                    <a:lnTo>
                      <a:pt x="2392" y="2800"/>
                    </a:lnTo>
                    <a:lnTo>
                      <a:pt x="2561" y="2775"/>
                    </a:lnTo>
                    <a:lnTo>
                      <a:pt x="2730" y="2748"/>
                    </a:lnTo>
                    <a:lnTo>
                      <a:pt x="2895" y="2718"/>
                    </a:lnTo>
                    <a:lnTo>
                      <a:pt x="3056" y="2686"/>
                    </a:lnTo>
                    <a:lnTo>
                      <a:pt x="3214" y="2649"/>
                    </a:lnTo>
                    <a:lnTo>
                      <a:pt x="3365" y="2610"/>
                    </a:lnTo>
                    <a:lnTo>
                      <a:pt x="3508" y="2566"/>
                    </a:lnTo>
                    <a:lnTo>
                      <a:pt x="3645" y="2518"/>
                    </a:lnTo>
                    <a:lnTo>
                      <a:pt x="3773" y="2465"/>
                    </a:lnTo>
                    <a:lnTo>
                      <a:pt x="3889" y="2407"/>
                    </a:lnTo>
                    <a:lnTo>
                      <a:pt x="3995" y="2343"/>
                    </a:lnTo>
                    <a:lnTo>
                      <a:pt x="4088" y="2274"/>
                    </a:lnTo>
                    <a:lnTo>
                      <a:pt x="4168" y="2198"/>
                    </a:lnTo>
                    <a:lnTo>
                      <a:pt x="4234" y="2115"/>
                    </a:lnTo>
                    <a:lnTo>
                      <a:pt x="4294" y="2031"/>
                    </a:lnTo>
                    <a:lnTo>
                      <a:pt x="4358" y="1953"/>
                    </a:lnTo>
                    <a:lnTo>
                      <a:pt x="4426" y="1882"/>
                    </a:lnTo>
                    <a:lnTo>
                      <a:pt x="4498" y="1815"/>
                    </a:lnTo>
                    <a:lnTo>
                      <a:pt x="4574" y="1753"/>
                    </a:lnTo>
                    <a:lnTo>
                      <a:pt x="4653" y="1697"/>
                    </a:lnTo>
                    <a:lnTo>
                      <a:pt x="4737" y="1645"/>
                    </a:lnTo>
                    <a:lnTo>
                      <a:pt x="4824" y="1597"/>
                    </a:lnTo>
                    <a:lnTo>
                      <a:pt x="4914" y="1553"/>
                    </a:lnTo>
                    <a:lnTo>
                      <a:pt x="5007" y="1514"/>
                    </a:lnTo>
                    <a:lnTo>
                      <a:pt x="5104" y="1478"/>
                    </a:lnTo>
                    <a:lnTo>
                      <a:pt x="5201" y="1446"/>
                    </a:lnTo>
                    <a:lnTo>
                      <a:pt x="5304" y="1416"/>
                    </a:lnTo>
                    <a:lnTo>
                      <a:pt x="5409" y="1389"/>
                    </a:lnTo>
                    <a:lnTo>
                      <a:pt x="5517" y="1366"/>
                    </a:lnTo>
                    <a:lnTo>
                      <a:pt x="5626" y="1344"/>
                    </a:lnTo>
                    <a:lnTo>
                      <a:pt x="5739" y="1325"/>
                    </a:lnTo>
                    <a:lnTo>
                      <a:pt x="5853" y="1307"/>
                    </a:lnTo>
                    <a:lnTo>
                      <a:pt x="5970" y="1292"/>
                    </a:lnTo>
                    <a:lnTo>
                      <a:pt x="6088" y="1277"/>
                    </a:lnTo>
                    <a:lnTo>
                      <a:pt x="6209" y="1264"/>
                    </a:lnTo>
                    <a:lnTo>
                      <a:pt x="6332" y="1252"/>
                    </a:lnTo>
                    <a:lnTo>
                      <a:pt x="6456" y="1240"/>
                    </a:lnTo>
                    <a:lnTo>
                      <a:pt x="6581" y="1230"/>
                    </a:lnTo>
                    <a:lnTo>
                      <a:pt x="6837" y="1207"/>
                    </a:lnTo>
                    <a:lnTo>
                      <a:pt x="7096" y="1184"/>
                    </a:lnTo>
                    <a:lnTo>
                      <a:pt x="7228" y="1171"/>
                    </a:lnTo>
                    <a:lnTo>
                      <a:pt x="7360" y="1158"/>
                    </a:lnTo>
                    <a:lnTo>
                      <a:pt x="7492" y="1142"/>
                    </a:lnTo>
                    <a:lnTo>
                      <a:pt x="7626" y="1125"/>
                    </a:lnTo>
                    <a:lnTo>
                      <a:pt x="7758" y="1106"/>
                    </a:lnTo>
                    <a:lnTo>
                      <a:pt x="7886" y="1082"/>
                    </a:lnTo>
                    <a:lnTo>
                      <a:pt x="8010" y="1054"/>
                    </a:lnTo>
                    <a:lnTo>
                      <a:pt x="8131" y="1023"/>
                    </a:lnTo>
                    <a:lnTo>
                      <a:pt x="8247" y="988"/>
                    </a:lnTo>
                    <a:lnTo>
                      <a:pt x="8360" y="951"/>
                    </a:lnTo>
                    <a:lnTo>
                      <a:pt x="8470" y="911"/>
                    </a:lnTo>
                    <a:lnTo>
                      <a:pt x="8575" y="868"/>
                    </a:lnTo>
                    <a:lnTo>
                      <a:pt x="8676" y="824"/>
                    </a:lnTo>
                    <a:lnTo>
                      <a:pt x="8773" y="778"/>
                    </a:lnTo>
                    <a:lnTo>
                      <a:pt x="8865" y="731"/>
                    </a:lnTo>
                    <a:lnTo>
                      <a:pt x="8954" y="682"/>
                    </a:lnTo>
                    <a:lnTo>
                      <a:pt x="9040" y="633"/>
                    </a:lnTo>
                    <a:lnTo>
                      <a:pt x="9121" y="584"/>
                    </a:lnTo>
                    <a:lnTo>
                      <a:pt x="9197" y="534"/>
                    </a:lnTo>
                    <a:lnTo>
                      <a:pt x="9270" y="484"/>
                    </a:lnTo>
                    <a:lnTo>
                      <a:pt x="9338" y="436"/>
                    </a:lnTo>
                    <a:lnTo>
                      <a:pt x="9403" y="388"/>
                    </a:lnTo>
                    <a:lnTo>
                      <a:pt x="9462" y="340"/>
                    </a:lnTo>
                    <a:lnTo>
                      <a:pt x="9518" y="295"/>
                    </a:lnTo>
                    <a:lnTo>
                      <a:pt x="9569" y="252"/>
                    </a:lnTo>
                    <a:lnTo>
                      <a:pt x="9616" y="210"/>
                    </a:lnTo>
                    <a:lnTo>
                      <a:pt x="9659" y="171"/>
                    </a:lnTo>
                    <a:lnTo>
                      <a:pt x="9697" y="135"/>
                    </a:lnTo>
                    <a:lnTo>
                      <a:pt x="9731" y="102"/>
                    </a:lnTo>
                    <a:lnTo>
                      <a:pt x="9760" y="73"/>
                    </a:lnTo>
                    <a:lnTo>
                      <a:pt x="9786" y="47"/>
                    </a:lnTo>
                    <a:lnTo>
                      <a:pt x="9806" y="24"/>
                    </a:lnTo>
                    <a:lnTo>
                      <a:pt x="9828" y="0"/>
                    </a:lnTo>
                    <a:close/>
                  </a:path>
                </a:pathLst>
              </a:custGeom>
            </p:spPr>
          </p:pic>
          <p:grpSp>
            <p:nvGrpSpPr>
              <p:cNvPr id="3" name="组合 2"/>
              <p:cNvGrpSpPr/>
              <p:nvPr/>
            </p:nvGrpSpPr>
            <p:grpSpPr>
              <a:xfrm>
                <a:off x="899" y="1855"/>
                <a:ext cx="17366" cy="6158"/>
                <a:chOff x="1184" y="1783"/>
                <a:chExt cx="17366" cy="6158"/>
              </a:xfrm>
            </p:grpSpPr>
            <p:sp>
              <p:nvSpPr>
                <p:cNvPr id="14" name="文本框 13"/>
                <p:cNvSpPr txBox="1"/>
                <p:nvPr/>
              </p:nvSpPr>
              <p:spPr>
                <a:xfrm>
                  <a:off x="15720" y="2984"/>
                  <a:ext cx="2830"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匿名性</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grpSp>
              <p:nvGrpSpPr>
                <p:cNvPr id="2" name="组合 1"/>
                <p:cNvGrpSpPr/>
                <p:nvPr/>
              </p:nvGrpSpPr>
              <p:grpSpPr>
                <a:xfrm>
                  <a:off x="1184" y="1783"/>
                  <a:ext cx="13808" cy="6158"/>
                  <a:chOff x="1184" y="1783"/>
                  <a:chExt cx="13808" cy="6158"/>
                </a:xfrm>
              </p:grpSpPr>
              <p:sp>
                <p:nvSpPr>
                  <p:cNvPr id="15" name="文本框 14"/>
                  <p:cNvSpPr txBox="1"/>
                  <p:nvPr/>
                </p:nvSpPr>
                <p:spPr>
                  <a:xfrm>
                    <a:off x="6754" y="1783"/>
                    <a:ext cx="5165" cy="725"/>
                  </a:xfrm>
                  <a:prstGeom prst="rect">
                    <a:avLst/>
                  </a:prstGeom>
                  <a:noFill/>
                </p:spPr>
                <p:txBody>
                  <a:bodyPr wrap="square" rtlCol="0">
                    <a:spAutoFit/>
                  </a:bodyPr>
                  <a:lstStyle/>
                  <a:p>
                    <a:pPr algn="ctr"/>
                    <a:r>
                      <a:rPr lang="zh-CN" altLang="en-US" sz="2400" b="1">
                        <a:solidFill>
                          <a:schemeClr val="tx1"/>
                        </a:solidFill>
                        <a:effectLst>
                          <a:outerShdw blurRad="38100" dist="38100" dir="2700000" algn="tl">
                            <a:srgbClr val="000000">
                              <a:alpha val="43137"/>
                            </a:srgbClr>
                          </a:outerShdw>
                        </a:effectLst>
                        <a:latin typeface="思源黑体 CN Medium" panose="020B0600000000000000" charset="-122"/>
                        <a:ea typeface="思源黑体 CN Medium" panose="020B0600000000000000" charset="-122"/>
                        <a:cs typeface="黑体" panose="02010609060101010101" charset="-122"/>
                      </a:rPr>
                      <a:t>区域链特征</a:t>
                    </a:r>
                    <a:endParaRPr lang="zh-CN" altLang="en-US" sz="2400" b="1">
                      <a:solidFill>
                        <a:schemeClr val="tx1"/>
                      </a:solidFill>
                      <a:effectLst>
                        <a:outerShdw blurRad="38100" dist="38100" dir="2700000" algn="tl">
                          <a:srgbClr val="000000">
                            <a:alpha val="43137"/>
                          </a:srgbClr>
                        </a:outerShdw>
                      </a:effectLst>
                      <a:latin typeface="思源黑体 CN Medium" panose="020B0600000000000000" charset="-122"/>
                      <a:ea typeface="思源黑体 CN Medium" panose="020B0600000000000000" charset="-122"/>
                      <a:cs typeface="黑体" panose="02010609060101010101" charset="-122"/>
                    </a:endParaRPr>
                  </a:p>
                </p:txBody>
              </p:sp>
              <p:grpSp>
                <p:nvGrpSpPr>
                  <p:cNvPr id="7" name="组合 6"/>
                  <p:cNvGrpSpPr/>
                  <p:nvPr/>
                </p:nvGrpSpPr>
                <p:grpSpPr>
                  <a:xfrm>
                    <a:off x="1184" y="2984"/>
                    <a:ext cx="3140" cy="2622"/>
                    <a:chOff x="1873" y="3146"/>
                    <a:chExt cx="3140" cy="2622"/>
                  </a:xfrm>
                </p:grpSpPr>
                <p:sp>
                  <p:nvSpPr>
                    <p:cNvPr id="8" name="文本框 7"/>
                    <p:cNvSpPr txBox="1"/>
                    <p:nvPr/>
                  </p:nvSpPr>
                  <p:spPr>
                    <a:xfrm>
                      <a:off x="2163" y="3146"/>
                      <a:ext cx="2199"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去中心化</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sp>
                  <p:nvSpPr>
                    <p:cNvPr id="18" name="文本框 17"/>
                    <p:cNvSpPr txBox="1"/>
                    <p:nvPr/>
                  </p:nvSpPr>
                  <p:spPr>
                    <a:xfrm>
                      <a:off x="1873" y="3774"/>
                      <a:ext cx="3140" cy="1994"/>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rPr>
                        <a:t> 由于使用分布式核算和存储，不存在中心化的硬件或管理机构，任意节点的权利和义务都是均等的，系统中的数据块由整个系统中具有维护功能的节点来共同维护。</a:t>
                      </a:r>
                      <a:endPar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16" name="组合 15"/>
                  <p:cNvGrpSpPr/>
                  <p:nvPr/>
                </p:nvGrpSpPr>
                <p:grpSpPr>
                  <a:xfrm>
                    <a:off x="11852" y="2984"/>
                    <a:ext cx="3140" cy="3780"/>
                    <a:chOff x="12541" y="3146"/>
                    <a:chExt cx="3140" cy="3780"/>
                  </a:xfrm>
                </p:grpSpPr>
                <p:sp>
                  <p:nvSpPr>
                    <p:cNvPr id="13" name="文本框 12"/>
                    <p:cNvSpPr txBox="1"/>
                    <p:nvPr/>
                  </p:nvSpPr>
                  <p:spPr>
                    <a:xfrm>
                      <a:off x="12760" y="3146"/>
                      <a:ext cx="2702"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信息不可篡改</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sp>
                  <p:nvSpPr>
                    <p:cNvPr id="19" name="文本框 18"/>
                    <p:cNvSpPr txBox="1"/>
                    <p:nvPr/>
                  </p:nvSpPr>
                  <p:spPr>
                    <a:xfrm>
                      <a:off x="12541" y="3803"/>
                      <a:ext cx="3140" cy="3123"/>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rPr>
                        <a:t>一旦信息经过验证并添加至区块链，就会永久地存储起来，在单个节点上修改数据库是无效的，除非能够同时控制住系统中超过51%的节点，因此区块链的数据稳定性和可靠性极高。</a:t>
                      </a:r>
                      <a:endPar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9" name="组合 8"/>
                  <p:cNvGrpSpPr/>
                  <p:nvPr/>
                </p:nvGrpSpPr>
                <p:grpSpPr>
                  <a:xfrm>
                    <a:off x="4740" y="2984"/>
                    <a:ext cx="3140" cy="3410"/>
                    <a:chOff x="5429" y="3146"/>
                    <a:chExt cx="3140" cy="3410"/>
                  </a:xfrm>
                </p:grpSpPr>
                <p:sp>
                  <p:nvSpPr>
                    <p:cNvPr id="11" name="文本框 10"/>
                    <p:cNvSpPr txBox="1"/>
                    <p:nvPr/>
                  </p:nvSpPr>
                  <p:spPr>
                    <a:xfrm>
                      <a:off x="6139" y="3146"/>
                      <a:ext cx="1562"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开放性</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sp>
                  <p:nvSpPr>
                    <p:cNvPr id="20" name="文本框 19"/>
                    <p:cNvSpPr txBox="1"/>
                    <p:nvPr/>
                  </p:nvSpPr>
                  <p:spPr>
                    <a:xfrm>
                      <a:off x="5429" y="3798"/>
                      <a:ext cx="3140" cy="2758"/>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rPr>
                        <a:t>系统是开放的，除了交易各方的私有信息被加密外，区块链的数据对所有人公开，任何人都可以通过公开的接口查询区块链数据，开发相关应用，因此整个系统信息高度透明。</a:t>
                      </a:r>
                      <a:endParaRPr lang="zh-CN" altLang="en-US" sz="1600">
                        <a:solidFill>
                          <a:schemeClr val="tx1">
                            <a:lumMod val="75000"/>
                            <a:lumOff val="25000"/>
                          </a:schemeClr>
                        </a:solidFill>
                        <a:latin typeface="黑体" panose="02010609060101010101" charset="-122"/>
                        <a:ea typeface="黑体" panose="02010609060101010101" charset="-122"/>
                      </a:endParaRPr>
                    </a:p>
                  </p:txBody>
                </p:sp>
              </p:grpSp>
              <p:grpSp>
                <p:nvGrpSpPr>
                  <p:cNvPr id="10" name="组合 9"/>
                  <p:cNvGrpSpPr/>
                  <p:nvPr/>
                </p:nvGrpSpPr>
                <p:grpSpPr>
                  <a:xfrm>
                    <a:off x="8296" y="2984"/>
                    <a:ext cx="3140" cy="4957"/>
                    <a:chOff x="8985" y="3146"/>
                    <a:chExt cx="3140" cy="4957"/>
                  </a:xfrm>
                </p:grpSpPr>
                <p:sp>
                  <p:nvSpPr>
                    <p:cNvPr id="12" name="文本框 11"/>
                    <p:cNvSpPr txBox="1"/>
                    <p:nvPr/>
                  </p:nvSpPr>
                  <p:spPr>
                    <a:xfrm>
                      <a:off x="9478" y="3146"/>
                      <a:ext cx="1690"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自治性</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sp>
                  <p:nvSpPr>
                    <p:cNvPr id="21" name="文本框 20"/>
                    <p:cNvSpPr txBox="1"/>
                    <p:nvPr/>
                  </p:nvSpPr>
                  <p:spPr>
                    <a:xfrm>
                      <a:off x="8985" y="3803"/>
                      <a:ext cx="3140" cy="4300"/>
                    </a:xfrm>
                    <a:prstGeom prst="rect">
                      <a:avLst/>
                    </a:prstGeom>
                    <a:noFill/>
                  </p:spPr>
                  <p:txBody>
                    <a:bodyPr wrap="square" rtlCol="0">
                      <a:spAutoFit/>
                    </a:bodyPr>
                    <a:lstStyle/>
                    <a:p>
                      <a:pPr algn="just">
                        <a:lnSpc>
                          <a:spcPct val="130000"/>
                        </a:lnSpc>
                        <a:spcBef>
                          <a:spcPts val="0"/>
                        </a:spcBef>
                        <a:spcAft>
                          <a:spcPts val="0"/>
                        </a:spcAft>
                      </a:pPr>
                      <a:r>
                        <a:rPr lang="zh-CN" altLang="en-US" sz="1600">
                          <a:solidFill>
                            <a:schemeClr val="tx1">
                              <a:lumMod val="75000"/>
                              <a:lumOff val="25000"/>
                            </a:schemeClr>
                          </a:solidFill>
                          <a:latin typeface="黑体" panose="02010609060101010101" charset="-122"/>
                          <a:ea typeface="黑体" panose="02010609060101010101" charset="-122"/>
                        </a:rPr>
                        <a:t>区块链采用基于协商一致原则的规范和协议(如一套公开透明的算法)，使得整个系统中的所有节点能够在去信任的环境自由安全地交换数据，使得对人的信任改成了对机器的信任，任何人为的干预都不起作用。</a:t>
                      </a:r>
                      <a:endParaRPr lang="zh-CN" altLang="en-US" sz="1600">
                        <a:solidFill>
                          <a:schemeClr val="tx1">
                            <a:lumMod val="75000"/>
                            <a:lumOff val="25000"/>
                          </a:schemeClr>
                        </a:solidFill>
                        <a:latin typeface="黑体" panose="02010609060101010101" charset="-122"/>
                        <a:ea typeface="黑体" panose="02010609060101010101" charset="-122"/>
                      </a:endParaRPr>
                    </a:p>
                  </p:txBody>
                </p:sp>
              </p:grpSp>
            </p:grpSp>
          </p:grpSp>
          <p:sp>
            <p:nvSpPr>
              <p:cNvPr id="25" name="任意多边形 24"/>
              <p:cNvSpPr/>
              <p:nvPr/>
            </p:nvSpPr>
            <p:spPr>
              <a:xfrm>
                <a:off x="5584" y="6571"/>
                <a:ext cx="10709" cy="3814"/>
              </a:xfrm>
              <a:custGeom>
                <a:avLst/>
                <a:gdLst>
                  <a:gd name="connsiteX0" fmla="*/ 0 w 10709"/>
                  <a:gd name="connsiteY0" fmla="*/ 3814 h 3814"/>
                  <a:gd name="connsiteX1" fmla="*/ 555 w 10709"/>
                  <a:gd name="connsiteY1" fmla="*/ 3469 h 3814"/>
                  <a:gd name="connsiteX2" fmla="*/ 918 w 10709"/>
                  <a:gd name="connsiteY2" fmla="*/ 2670 h 3814"/>
                  <a:gd name="connsiteX3" fmla="*/ 2952 w 10709"/>
                  <a:gd name="connsiteY3" fmla="*/ 2461 h 3814"/>
                  <a:gd name="connsiteX4" fmla="*/ 4427 w 10709"/>
                  <a:gd name="connsiteY4" fmla="*/ 2168 h 3814"/>
                  <a:gd name="connsiteX5" fmla="*/ 5175 w 10709"/>
                  <a:gd name="connsiteY5" fmla="*/ 1638 h 3814"/>
                  <a:gd name="connsiteX6" fmla="*/ 5503 w 10709"/>
                  <a:gd name="connsiteY6" fmla="*/ 1364 h 3814"/>
                  <a:gd name="connsiteX7" fmla="*/ 6358 w 10709"/>
                  <a:gd name="connsiteY7" fmla="*/ 1107 h 3814"/>
                  <a:gd name="connsiteX8" fmla="*/ 7306 w 10709"/>
                  <a:gd name="connsiteY8" fmla="*/ 979 h 3814"/>
                  <a:gd name="connsiteX9" fmla="*/ 8581 w 10709"/>
                  <a:gd name="connsiteY9" fmla="*/ 863 h 3814"/>
                  <a:gd name="connsiteX10" fmla="*/ 9694 w 10709"/>
                  <a:gd name="connsiteY10" fmla="*/ 596 h 3814"/>
                  <a:gd name="connsiteX11" fmla="*/ 10709 w 10709"/>
                  <a:gd name="connsiteY11" fmla="*/ 0 h 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09" h="3814">
                    <a:moveTo>
                      <a:pt x="0" y="3814"/>
                    </a:moveTo>
                    <a:cubicBezTo>
                      <a:pt x="122" y="3753"/>
                      <a:pt x="416" y="3663"/>
                      <a:pt x="555" y="3469"/>
                    </a:cubicBezTo>
                    <a:cubicBezTo>
                      <a:pt x="693" y="3274"/>
                      <a:pt x="452" y="2867"/>
                      <a:pt x="918" y="2670"/>
                    </a:cubicBezTo>
                    <a:cubicBezTo>
                      <a:pt x="1385" y="2472"/>
                      <a:pt x="2205" y="2596"/>
                      <a:pt x="2952" y="2461"/>
                    </a:cubicBezTo>
                    <a:cubicBezTo>
                      <a:pt x="3699" y="2326"/>
                      <a:pt x="3983" y="2333"/>
                      <a:pt x="4427" y="2168"/>
                    </a:cubicBezTo>
                    <a:cubicBezTo>
                      <a:pt x="4872" y="2003"/>
                      <a:pt x="4960" y="1799"/>
                      <a:pt x="5175" y="1638"/>
                    </a:cubicBezTo>
                    <a:cubicBezTo>
                      <a:pt x="5389" y="1477"/>
                      <a:pt x="5266" y="1470"/>
                      <a:pt x="5503" y="1364"/>
                    </a:cubicBezTo>
                    <a:cubicBezTo>
                      <a:pt x="5739" y="1258"/>
                      <a:pt x="5997" y="1184"/>
                      <a:pt x="6358" y="1107"/>
                    </a:cubicBezTo>
                    <a:cubicBezTo>
                      <a:pt x="6719" y="1031"/>
                      <a:pt x="6854" y="1020"/>
                      <a:pt x="7306" y="979"/>
                    </a:cubicBezTo>
                    <a:cubicBezTo>
                      <a:pt x="7759" y="939"/>
                      <a:pt x="8104" y="939"/>
                      <a:pt x="8581" y="863"/>
                    </a:cubicBezTo>
                    <a:cubicBezTo>
                      <a:pt x="9059" y="786"/>
                      <a:pt x="9249" y="804"/>
                      <a:pt x="9694" y="596"/>
                    </a:cubicBezTo>
                    <a:cubicBezTo>
                      <a:pt x="10138" y="387"/>
                      <a:pt x="10501" y="140"/>
                      <a:pt x="10709" y="0"/>
                    </a:cubicBezTo>
                  </a:path>
                </a:pathLst>
              </a:custGeom>
              <a:noFill/>
              <a:ln w="3492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3" name="图片 62" descr="109"/>
              <p:cNvPicPr>
                <a:picLocks noChangeAspect="1"/>
              </p:cNvPicPr>
              <p:nvPr/>
            </p:nvPicPr>
            <p:blipFill>
              <a:blip r:embed="rId2"/>
              <a:srcRect l="82367" t="30312" r="17475" b="69527"/>
              <a:stretch>
                <a:fillRect/>
              </a:stretch>
            </p:blipFill>
            <p:spPr>
              <a:xfrm>
                <a:off x="16473" y="6380"/>
                <a:ext cx="25" cy="17"/>
              </a:xfrm>
              <a:custGeom>
                <a:avLst/>
                <a:gdLst/>
                <a:ahLst/>
                <a:cxnLst>
                  <a:cxn ang="3">
                    <a:pos x="hc" y="t"/>
                  </a:cxn>
                  <a:cxn ang="cd2">
                    <a:pos x="l" y="vc"/>
                  </a:cxn>
                  <a:cxn ang="cd4">
                    <a:pos x="hc" y="b"/>
                  </a:cxn>
                  <a:cxn ang="0">
                    <a:pos x="r" y="vc"/>
                  </a:cxn>
                </a:cxnLst>
                <a:rect l="l" t="t" r="r" b="b"/>
                <a:pathLst>
                  <a:path w="25" h="17">
                    <a:moveTo>
                      <a:pt x="25" y="0"/>
                    </a:moveTo>
                    <a:lnTo>
                      <a:pt x="15" y="11"/>
                    </a:lnTo>
                    <a:lnTo>
                      <a:pt x="10" y="17"/>
                    </a:lnTo>
                    <a:lnTo>
                      <a:pt x="0" y="17"/>
                    </a:lnTo>
                    <a:lnTo>
                      <a:pt x="12" y="9"/>
                    </a:lnTo>
                    <a:lnTo>
                      <a:pt x="25" y="0"/>
                    </a:lnTo>
                    <a:close/>
                  </a:path>
                </a:pathLst>
              </a:custGeom>
            </p:spPr>
          </p:pic>
        </p:grpSp>
      </p:grpSp>
      <p:sp>
        <p:nvSpPr>
          <p:cNvPr id="23" name="文本框 22"/>
          <p:cNvSpPr txBox="1"/>
          <p:nvPr/>
        </p:nvSpPr>
        <p:spPr>
          <a:xfrm>
            <a:off x="9760585" y="2045335"/>
            <a:ext cx="2018665" cy="3290570"/>
          </a:xfrm>
          <a:prstGeom prst="rect">
            <a:avLst/>
          </a:prstGeom>
          <a:noFill/>
        </p:spPr>
        <p:txBody>
          <a:bodyPr wrap="square" rtlCol="0">
            <a:spAutoFit/>
          </a:bodyPr>
          <a:p>
            <a:pPr algn="just" fontAlgn="auto">
              <a:lnSpc>
                <a:spcPct val="130000"/>
              </a:lnSpc>
            </a:pPr>
            <a:r>
              <a:rPr lang="zh-CN" altLang="en-US" sz="1600">
                <a:latin typeface="黑体" panose="02010609060101010101" charset="-122"/>
                <a:ea typeface="黑体" panose="02010609060101010101" charset="-122"/>
                <a:cs typeface="黑体" panose="02010609060101010101" charset="-122"/>
              </a:rPr>
              <a:t>由于节点之间的交换遵循固定的算法，其数据交互是无须信任的(区块链中的程序规则会自行判断活动是否有效)，因此交易对手无须通过公开身份的方式让对方产生信任，对信用的累积非常有帮助。</a:t>
            </a:r>
            <a:endParaRPr lang="zh-CN" altLang="en-US" sz="1600">
              <a:latin typeface="黑体" panose="02010609060101010101" charset="-122"/>
              <a:ea typeface="黑体" panose="02010609060101010101" charset="-122"/>
              <a:cs typeface="黑体" panose="02010609060101010101" charset="-122"/>
            </a:endParaRPr>
          </a:p>
        </p:txBody>
      </p:sp>
      <p:grpSp>
        <p:nvGrpSpPr>
          <p:cNvPr id="4" name="组合 3"/>
          <p:cNvGrpSpPr/>
          <p:nvPr/>
        </p:nvGrpSpPr>
        <p:grpSpPr>
          <a:xfrm>
            <a:off x="165100" y="150495"/>
            <a:ext cx="3898900" cy="460375"/>
            <a:chOff x="392" y="324"/>
            <a:chExt cx="6140" cy="725"/>
          </a:xfrm>
        </p:grpSpPr>
        <p:sp>
          <p:nvSpPr>
            <p:cNvPr id="17" name="文本框 16"/>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七、区块链与智慧旅游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24" name="图片 23" descr="购物车"/>
            <p:cNvPicPr>
              <a:picLocks noChangeAspect="1"/>
            </p:cNvPicPr>
            <p:nvPr/>
          </p:nvPicPr>
          <p:blipFill>
            <a:blip r:embed="rId3"/>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000" fill="hold">
                                          <p:stCondLst>
                                            <p:cond delay="0"/>
                                          </p:stCondLst>
                                        </p:cTn>
                                        <p:tgtEl>
                                          <p:spTgt spid="22"/>
                                        </p:tgtEl>
                                        <p:attrNameLst>
                                          <p:attrName>style.visibility</p:attrName>
                                        </p:attrNameLst>
                                      </p:cBhvr>
                                      <p:to>
                                        <p:strVal val="visible"/>
                                      </p:to>
                                    </p:set>
                                    <p:animEffect transition="in" filter="wipe(left)">
                                      <p:cBhvr>
                                        <p:cTn id="7" dur="1000"/>
                                        <p:tgtEl>
                                          <p:spTgt spid="2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836295" y="1493520"/>
            <a:ext cx="10309860" cy="4394200"/>
            <a:chOff x="1390" y="2240"/>
            <a:chExt cx="16236" cy="6920"/>
          </a:xfrm>
        </p:grpSpPr>
        <p:sp>
          <p:nvSpPr>
            <p:cNvPr id="12" name="文本框 11"/>
            <p:cNvSpPr txBox="1"/>
            <p:nvPr/>
          </p:nvSpPr>
          <p:spPr>
            <a:xfrm>
              <a:off x="7608" y="2629"/>
              <a:ext cx="9993" cy="3052"/>
            </a:xfrm>
            <a:prstGeom prst="rect">
              <a:avLst/>
            </a:prstGeom>
            <a:noFill/>
          </p:spPr>
          <p:txBody>
            <a:bodyPr wrap="square" rtlCol="0">
              <a:spAutoFit/>
            </a:bodyPr>
            <a:lstStyle/>
            <a:p>
              <a:pPr algn="just">
                <a:lnSpc>
                  <a:spcPct val="150000"/>
                </a:lnSpc>
                <a:spcBef>
                  <a:spcPts val="0"/>
                </a:spcBef>
                <a:spcAft>
                  <a:spcPts val="0"/>
                </a:spcAft>
              </a:pPr>
              <a:r>
                <a:rPr lang="en-US" sz="1600" b="1">
                  <a:solidFill>
                    <a:schemeClr val="tx1">
                      <a:lumMod val="75000"/>
                      <a:lumOff val="25000"/>
                    </a:schemeClr>
                  </a:solidFill>
                  <a:latin typeface="楷体" panose="02010609060101010101" charset="-122"/>
                  <a:ea typeface="楷体" panose="02010609060101010101" charset="-122"/>
                  <a:cs typeface="楷体" panose="02010609060101010101" charset="-122"/>
                </a:rPr>
                <a:t>  </a:t>
              </a:r>
              <a:r>
                <a:rPr sz="1600" b="1">
                  <a:solidFill>
                    <a:schemeClr val="tx1">
                      <a:lumMod val="75000"/>
                      <a:lumOff val="25000"/>
                    </a:schemeClr>
                  </a:solidFill>
                  <a:latin typeface="楷体" panose="02010609060101010101" charset="-122"/>
                  <a:ea typeface="楷体" panose="02010609060101010101" charset="-122"/>
                  <a:cs typeface="楷体" panose="02010609060101010101" charset="-122"/>
                </a:rPr>
                <a:t>区块链的去中心化及公开透明，数据不可篡改的优越性，使得平台中的景区门票、、住宿费信息更加具有真实可靠性，并且可以去掉中介费用，节省旅行开支。区块链技术的分布式存储的特点，可以让游客货比三家，利用多个网站或者App进行搜索评论并获得相关推荐，对比出最优惠的选择，从而推动预订趋势从中心化平台向多果道转移。</a:t>
              </a:r>
              <a:endParaRPr sz="16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p:txBody>
        </p:sp>
        <p:pic>
          <p:nvPicPr>
            <p:cNvPr id="5" name="图片 4" descr="C:\Users\梁宏鑫\Desktop\二班期中期末作业\日本文明二班期末考试\R-C.jpgR-C"/>
            <p:cNvPicPr>
              <a:picLocks noChangeAspect="1"/>
            </p:cNvPicPr>
            <p:nvPr/>
          </p:nvPicPr>
          <p:blipFill>
            <a:blip r:embed="rId1">
              <a:lum bright="12000" contrast="6000"/>
            </a:blip>
            <a:srcRect/>
            <a:stretch>
              <a:fillRect/>
            </a:stretch>
          </p:blipFill>
          <p:spPr>
            <a:xfrm>
              <a:off x="12239" y="6263"/>
              <a:ext cx="5347" cy="2897"/>
            </a:xfrm>
            <a:prstGeom prst="rect">
              <a:avLst/>
            </a:prstGeom>
          </p:spPr>
        </p:pic>
        <p:sp>
          <p:nvSpPr>
            <p:cNvPr id="6" name="文本框 5"/>
            <p:cNvSpPr txBox="1"/>
            <p:nvPr/>
          </p:nvSpPr>
          <p:spPr>
            <a:xfrm>
              <a:off x="1390" y="6320"/>
              <a:ext cx="10737" cy="2470"/>
            </a:xfrm>
            <a:prstGeom prst="rect">
              <a:avLst/>
            </a:prstGeom>
            <a:noFill/>
          </p:spPr>
          <p:txBody>
            <a:bodyPr wrap="square" rtlCol="0">
              <a:spAutoFit/>
            </a:bodyPr>
            <a:lstStyle/>
            <a:p>
              <a:pPr algn="just">
                <a:lnSpc>
                  <a:spcPct val="150000"/>
                </a:lnSpc>
                <a:spcBef>
                  <a:spcPts val="0"/>
                </a:spcBef>
                <a:spcAft>
                  <a:spcPts val="0"/>
                </a:spcAft>
              </a:pPr>
              <a:r>
                <a:rPr lang="en-US" sz="1600" b="1">
                  <a:solidFill>
                    <a:schemeClr val="tx1">
                      <a:lumMod val="75000"/>
                      <a:lumOff val="25000"/>
                    </a:schemeClr>
                  </a:solidFill>
                  <a:latin typeface="楷体" panose="02010609060101010101" charset="-122"/>
                  <a:ea typeface="楷体" panose="02010609060101010101" charset="-122"/>
                  <a:cs typeface="黑体" panose="02010609060101010101" charset="-122"/>
                  <a:sym typeface="+mn-ea"/>
                </a:rPr>
                <a:t>  </a:t>
              </a:r>
              <a:r>
                <a:rPr sz="1600" b="1">
                  <a:solidFill>
                    <a:schemeClr val="tx1">
                      <a:lumMod val="75000"/>
                      <a:lumOff val="25000"/>
                    </a:schemeClr>
                  </a:solidFill>
                  <a:latin typeface="楷体" panose="02010609060101010101" charset="-122"/>
                  <a:ea typeface="楷体" panose="02010609060101010101" charset="-122"/>
                  <a:cs typeface="黑体" panose="02010609060101010101" charset="-122"/>
                  <a:sym typeface="+mn-ea"/>
                </a:rPr>
                <a:t>区块链形成的是一个公开透明且数据信息不能被算改的数据库，它清晰地储存着所有的预订和支付数据信息，这样不仅可以防止超额预定和超售现象的发生，还能根据实时的供求关系灵活调整定价。它的不可篡改性对平台上的恶意评估、虚假评估也有一定的抑制作用。</a:t>
              </a:r>
              <a:endParaRPr sz="1600" b="1">
                <a:solidFill>
                  <a:schemeClr val="tx1">
                    <a:lumMod val="75000"/>
                    <a:lumOff val="25000"/>
                  </a:schemeClr>
                </a:solidFill>
                <a:latin typeface="楷体" panose="02010609060101010101" charset="-122"/>
                <a:ea typeface="楷体" panose="02010609060101010101" charset="-122"/>
                <a:cs typeface="黑体" panose="02010609060101010101" charset="-122"/>
                <a:sym typeface="+mn-ea"/>
              </a:endParaRPr>
            </a:p>
          </p:txBody>
        </p:sp>
        <p:pic>
          <p:nvPicPr>
            <p:cNvPr id="7" name="图片 6" descr="C:\Users\梁宏鑫\Desktop\二班期中期末作业\日本文明二班期末考试\R-C (2).jpgR-C (2)"/>
            <p:cNvPicPr>
              <a:picLocks noChangeAspect="1"/>
            </p:cNvPicPr>
            <p:nvPr/>
          </p:nvPicPr>
          <p:blipFill>
            <a:blip r:embed="rId2">
              <a:lum bright="-6000" contrast="6000"/>
            </a:blip>
            <a:srcRect/>
            <a:stretch>
              <a:fillRect/>
            </a:stretch>
          </p:blipFill>
          <p:spPr>
            <a:xfrm>
              <a:off x="1550" y="2265"/>
              <a:ext cx="4885" cy="2743"/>
            </a:xfrm>
            <a:prstGeom prst="rect">
              <a:avLst/>
            </a:prstGeom>
          </p:spPr>
        </p:pic>
        <p:cxnSp>
          <p:nvCxnSpPr>
            <p:cNvPr id="34" name="直接连接符 33"/>
            <p:cNvCxnSpPr/>
            <p:nvPr/>
          </p:nvCxnSpPr>
          <p:spPr>
            <a:xfrm>
              <a:off x="1526" y="5737"/>
              <a:ext cx="16100"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658" y="2240"/>
              <a:ext cx="4885" cy="2972"/>
            </a:xfrm>
            <a:prstGeom prst="rect">
              <a:avLst/>
            </a:prstGeom>
            <a:solidFill>
              <a:srgbClr val="142AA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4846320" y="1365250"/>
            <a:ext cx="3171825" cy="398780"/>
          </a:xfrm>
          <a:prstGeom prst="rect">
            <a:avLst/>
          </a:prstGeom>
          <a:noFill/>
        </p:spPr>
        <p:txBody>
          <a:bodyPr wrap="square" rtlCol="0">
            <a:spAutoFit/>
          </a:bodyPr>
          <a:p>
            <a:r>
              <a:rPr lang="en-US" altLang="zh-CN" sz="2000">
                <a:latin typeface="思源黑体 CN Medium" panose="020B0600000000000000" charset="-122"/>
                <a:ea typeface="思源黑体 CN Medium" panose="020B0600000000000000" charset="-122"/>
                <a:cs typeface="思源黑体 CN Medium" panose="020B0600000000000000" charset="-122"/>
              </a:rPr>
              <a:t>1.</a:t>
            </a:r>
            <a:r>
              <a:rPr lang="zh-CN" altLang="en-US" sz="2000">
                <a:latin typeface="思源黑体 CN Medium" panose="020B0600000000000000" charset="-122"/>
                <a:ea typeface="思源黑体 CN Medium" panose="020B0600000000000000" charset="-122"/>
                <a:cs typeface="思源黑体 CN Medium" panose="020B0600000000000000" charset="-122"/>
              </a:rPr>
              <a:t>区块链和智慧旅游服务</a:t>
            </a:r>
            <a:endParaRPr lang="zh-CN" altLang="en-US" sz="2000">
              <a:latin typeface="思源黑体 CN Medium" panose="020B0600000000000000" charset="-122"/>
              <a:ea typeface="思源黑体 CN Medium" panose="020B0600000000000000" charset="-122"/>
              <a:cs typeface="思源黑体 CN Medium" panose="020B0600000000000000" charset="-122"/>
            </a:endParaRPr>
          </a:p>
        </p:txBody>
      </p:sp>
      <p:grpSp>
        <p:nvGrpSpPr>
          <p:cNvPr id="4" name="组合 3"/>
          <p:cNvGrpSpPr/>
          <p:nvPr/>
        </p:nvGrpSpPr>
        <p:grpSpPr>
          <a:xfrm>
            <a:off x="165100" y="150495"/>
            <a:ext cx="3898900" cy="460375"/>
            <a:chOff x="392" y="324"/>
            <a:chExt cx="6140" cy="725"/>
          </a:xfrm>
        </p:grpSpPr>
        <p:sp>
          <p:nvSpPr>
            <p:cNvPr id="15" name="文本框 14"/>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七、区块链与智慧旅游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7" name="图片 16" descr="购物车"/>
            <p:cNvPicPr>
              <a:picLocks noChangeAspect="1"/>
            </p:cNvPicPr>
            <p:nvPr/>
          </p:nvPicPr>
          <p:blipFill>
            <a:blip r:embed="rId3"/>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0"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066483" y="1133475"/>
            <a:ext cx="10058400" cy="4683125"/>
            <a:chOff x="1680" y="1623"/>
            <a:chExt cx="15840" cy="7375"/>
          </a:xfrm>
        </p:grpSpPr>
        <p:pic>
          <p:nvPicPr>
            <p:cNvPr id="8" name="图片 7" descr="153"/>
            <p:cNvPicPr>
              <a:picLocks noChangeAspect="1"/>
            </p:cNvPicPr>
            <p:nvPr/>
          </p:nvPicPr>
          <p:blipFill>
            <a:blip r:embed="rId1"/>
            <a:srcRect t="3632" b="23292"/>
            <a:stretch>
              <a:fillRect/>
            </a:stretch>
          </p:blipFill>
          <p:spPr>
            <a:xfrm>
              <a:off x="1680" y="1623"/>
              <a:ext cx="15840" cy="4386"/>
            </a:xfrm>
            <a:prstGeom prst="rect">
              <a:avLst/>
            </a:prstGeom>
          </p:spPr>
        </p:pic>
        <p:sp>
          <p:nvSpPr>
            <p:cNvPr id="11" name="矩形 10"/>
            <p:cNvSpPr/>
            <p:nvPr/>
          </p:nvSpPr>
          <p:spPr>
            <a:xfrm>
              <a:off x="1680" y="1623"/>
              <a:ext cx="15840" cy="4386"/>
            </a:xfrm>
            <a:prstGeom prst="rect">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80" y="6589"/>
              <a:ext cx="15840" cy="2409"/>
            </a:xfrm>
            <a:prstGeom prst="rect">
              <a:avLst/>
            </a:prstGeom>
            <a:noFill/>
          </p:spPr>
          <p:txBody>
            <a:bodyPr wrap="square" rtlCol="0">
              <a:spAutoFit/>
            </a:bodyPr>
            <a:lstStyle/>
            <a:p>
              <a:pPr algn="just">
                <a:lnSpc>
                  <a:spcPct val="130000"/>
                </a:lnSpc>
                <a:spcBef>
                  <a:spcPts val="0"/>
                </a:spcBef>
                <a:spcAft>
                  <a:spcPts val="0"/>
                </a:spcAft>
              </a:pPr>
              <a:r>
                <a:rPr lang="en-US" b="1">
                  <a:solidFill>
                    <a:schemeClr val="tx1">
                      <a:lumMod val="75000"/>
                      <a:lumOff val="25000"/>
                    </a:schemeClr>
                  </a:solidFill>
                  <a:latin typeface="楷体" panose="02010609060101010101" charset="-122"/>
                  <a:ea typeface="楷体" panose="02010609060101010101" charset="-122"/>
                  <a:cs typeface="黑体" panose="02010609060101010101" charset="-122"/>
                </a:rPr>
                <a:t>  </a:t>
              </a:r>
              <a:r>
                <a:rPr b="1">
                  <a:solidFill>
                    <a:schemeClr val="tx1">
                      <a:lumMod val="75000"/>
                      <a:lumOff val="25000"/>
                    </a:schemeClr>
                  </a:solidFill>
                  <a:latin typeface="楷体" panose="02010609060101010101" charset="-122"/>
                  <a:ea typeface="楷体" panose="02010609060101010101" charset="-122"/>
                  <a:cs typeface="黑体" panose="02010609060101010101" charset="-122"/>
                </a:rPr>
                <a:t>旅行中，游客往往希望买到货真价实、不枉此行的特色旅游产品。例如，购买当地特产，以往都是在商店的货柜上摆着，游客对它并不了解。为了使游客买到满意的产品，运用高科技的新颖创意的方式来吸引游客，旅游供应商可以利用区块链技术对每一件特产从生产包装、检验出厂到物流的各个步骤进行追踪，保证游客可以买到货真价实的实物产品，而不是以次充好的假货。</a:t>
              </a:r>
              <a:endParaRPr b="1">
                <a:solidFill>
                  <a:schemeClr val="tx1">
                    <a:lumMod val="75000"/>
                    <a:lumOff val="25000"/>
                  </a:schemeClr>
                </a:solidFill>
                <a:latin typeface="楷体" panose="02010609060101010101" charset="-122"/>
                <a:ea typeface="楷体" panose="02010609060101010101" charset="-122"/>
                <a:cs typeface="黑体" panose="02010609060101010101" charset="-122"/>
              </a:endParaRPr>
            </a:p>
          </p:txBody>
        </p:sp>
        <p:grpSp>
          <p:nvGrpSpPr>
            <p:cNvPr id="12" name="组合 11"/>
            <p:cNvGrpSpPr/>
            <p:nvPr/>
          </p:nvGrpSpPr>
          <p:grpSpPr>
            <a:xfrm>
              <a:off x="2629" y="3005"/>
              <a:ext cx="13941" cy="1847"/>
              <a:chOff x="2152" y="1981"/>
              <a:chExt cx="13941" cy="1847"/>
            </a:xfrm>
            <a:effectLst/>
          </p:grpSpPr>
          <p:sp>
            <p:nvSpPr>
              <p:cNvPr id="2" name="文本框 1"/>
              <p:cNvSpPr txBox="1"/>
              <p:nvPr/>
            </p:nvSpPr>
            <p:spPr>
              <a:xfrm>
                <a:off x="6061" y="1981"/>
                <a:ext cx="6122" cy="628"/>
              </a:xfrm>
              <a:prstGeom prst="rect">
                <a:avLst/>
              </a:prstGeom>
              <a:noFill/>
              <a:effectLst/>
            </p:spPr>
            <p:txBody>
              <a:bodyPr wrap="square" rtlCol="0">
                <a:spAutoFit/>
              </a:bodyPr>
              <a:lstStyle/>
              <a:p>
                <a:pPr algn="ctr"/>
                <a:r>
                  <a:rPr lang="en-US" altLang="zh-CN"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2.</a:t>
                </a:r>
                <a:r>
                  <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区块链和智慧旅游营销</a:t>
                </a:r>
                <a:endPar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sp>
            <p:nvSpPr>
              <p:cNvPr id="3" name="文本框 2"/>
              <p:cNvSpPr txBox="1"/>
              <p:nvPr/>
            </p:nvSpPr>
            <p:spPr>
              <a:xfrm>
                <a:off x="2152" y="3181"/>
                <a:ext cx="13941" cy="647"/>
              </a:xfrm>
              <a:prstGeom prst="rect">
                <a:avLst/>
              </a:prstGeom>
              <a:noFill/>
            </p:spPr>
            <p:txBody>
              <a:bodyPr wrap="square" rtlCol="0">
                <a:spAutoFit/>
              </a:bodyPr>
              <a:lstStyle/>
              <a:p>
                <a:pPr algn="ctr">
                  <a:lnSpc>
                    <a:spcPct val="130000"/>
                  </a:lnSpc>
                  <a:spcBef>
                    <a:spcPts val="0"/>
                  </a:spcBef>
                  <a:spcAft>
                    <a:spcPts val="0"/>
                  </a:spcAft>
                </a:pPr>
                <a:endParaRPr lang="zh-CN" altLang="en-US" sz="1600">
                  <a:solidFill>
                    <a:srgbClr val="142AAE"/>
                  </a:solidFill>
                  <a:latin typeface="黑体" panose="02010609060101010101" charset="-122"/>
                  <a:ea typeface="黑体" panose="02010609060101010101" charset="-122"/>
                  <a:cs typeface="黑体" panose="02010609060101010101" charset="-122"/>
                </a:endParaRPr>
              </a:p>
            </p:txBody>
          </p:sp>
        </p:grpSp>
      </p:grpSp>
      <p:grpSp>
        <p:nvGrpSpPr>
          <p:cNvPr id="4" name="组合 3"/>
          <p:cNvGrpSpPr/>
          <p:nvPr/>
        </p:nvGrpSpPr>
        <p:grpSpPr>
          <a:xfrm>
            <a:off x="165100" y="150495"/>
            <a:ext cx="3898900" cy="460375"/>
            <a:chOff x="392" y="324"/>
            <a:chExt cx="6140" cy="725"/>
          </a:xfrm>
        </p:grpSpPr>
        <p:sp>
          <p:nvSpPr>
            <p:cNvPr id="15" name="文本框 14"/>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七、区块链与智慧旅游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5" name="图片 4"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952500" y="1116330"/>
            <a:ext cx="10536555" cy="4511040"/>
            <a:chOff x="1501" y="1918"/>
            <a:chExt cx="16593" cy="7104"/>
          </a:xfrm>
        </p:grpSpPr>
        <p:pic>
          <p:nvPicPr>
            <p:cNvPr id="9" name="图片 8" descr="C:\Users\梁宏鑫\Desktop\二班期中期末作业\日本文明二班期末考试\780.jpg780"/>
            <p:cNvPicPr>
              <a:picLocks noChangeAspect="1"/>
            </p:cNvPicPr>
            <p:nvPr/>
          </p:nvPicPr>
          <p:blipFill>
            <a:blip r:embed="rId1"/>
            <a:srcRect/>
            <a:stretch>
              <a:fillRect/>
            </a:stretch>
          </p:blipFill>
          <p:spPr>
            <a:xfrm>
              <a:off x="9018" y="3204"/>
              <a:ext cx="4624" cy="2815"/>
            </a:xfrm>
            <a:prstGeom prst="rect">
              <a:avLst/>
            </a:prstGeom>
          </p:spPr>
        </p:pic>
        <p:pic>
          <p:nvPicPr>
            <p:cNvPr id="7" name="图片 6" descr="C:\Users\梁宏鑫\Desktop\二班期中期末作业\日本文明二班期末考试\780.jpg780"/>
            <p:cNvPicPr>
              <a:picLocks noChangeAspect="1"/>
            </p:cNvPicPr>
            <p:nvPr/>
          </p:nvPicPr>
          <p:blipFill>
            <a:blip r:embed="rId1"/>
            <a:srcRect/>
            <a:stretch>
              <a:fillRect/>
            </a:stretch>
          </p:blipFill>
          <p:spPr>
            <a:xfrm>
              <a:off x="4180" y="6019"/>
              <a:ext cx="4838" cy="3003"/>
            </a:xfrm>
            <a:prstGeom prst="rect">
              <a:avLst/>
            </a:prstGeom>
            <a:noFill/>
            <a:ln w="25400">
              <a:solidFill>
                <a:schemeClr val="bg1"/>
              </a:solidFill>
            </a:ln>
          </p:spPr>
        </p:pic>
        <p:grpSp>
          <p:nvGrpSpPr>
            <p:cNvPr id="14" name="组合 13"/>
            <p:cNvGrpSpPr/>
            <p:nvPr/>
          </p:nvGrpSpPr>
          <p:grpSpPr>
            <a:xfrm>
              <a:off x="4676" y="6563"/>
              <a:ext cx="3270" cy="1201"/>
              <a:chOff x="4861" y="6544"/>
              <a:chExt cx="3270" cy="1201"/>
            </a:xfrm>
          </p:grpSpPr>
          <p:sp>
            <p:nvSpPr>
              <p:cNvPr id="10" name="矩形 9"/>
              <p:cNvSpPr/>
              <p:nvPr/>
            </p:nvSpPr>
            <p:spPr>
              <a:xfrm>
                <a:off x="4861" y="6544"/>
                <a:ext cx="3270" cy="1201"/>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371" y="6831"/>
                <a:ext cx="2251" cy="628"/>
              </a:xfrm>
              <a:prstGeom prst="rect">
                <a:avLst/>
              </a:prstGeom>
              <a:noFill/>
            </p:spPr>
            <p:txBody>
              <a:bodyPr wrap="square" rtlCol="0">
                <a:spAutoFit/>
              </a:bodyPr>
              <a:lstStyle/>
              <a:p>
                <a:pPr algn="ctr"/>
                <a:r>
                  <a:rPr lang="zh-CN" sz="2000" b="1">
                    <a:solidFill>
                      <a:srgbClr val="142AAE"/>
                    </a:solidFill>
                    <a:latin typeface="黑体" panose="02010609060101010101" charset="-122"/>
                    <a:ea typeface="黑体" panose="02010609060101010101" charset="-122"/>
                    <a:cs typeface="黑体" panose="02010609060101010101" charset="-122"/>
                  </a:rPr>
                  <a:t>智慧管理</a:t>
                </a:r>
                <a:endParaRPr lang="zh-CN" sz="2000" b="1">
                  <a:solidFill>
                    <a:srgbClr val="142AAE"/>
                  </a:solidFill>
                  <a:latin typeface="黑体" panose="02010609060101010101" charset="-122"/>
                  <a:ea typeface="黑体" panose="02010609060101010101" charset="-122"/>
                  <a:cs typeface="黑体" panose="02010609060101010101" charset="-122"/>
                </a:endParaRPr>
              </a:p>
            </p:txBody>
          </p:sp>
        </p:grpSp>
        <p:sp>
          <p:nvSpPr>
            <p:cNvPr id="12" name="文本框 11"/>
            <p:cNvSpPr txBox="1"/>
            <p:nvPr/>
          </p:nvSpPr>
          <p:spPr>
            <a:xfrm>
              <a:off x="10044" y="6313"/>
              <a:ext cx="8050" cy="2159"/>
            </a:xfrm>
            <a:prstGeom prst="rect">
              <a:avLst/>
            </a:prstGeom>
            <a:noFill/>
          </p:spPr>
          <p:txBody>
            <a:bodyPr wrap="square" rtlCol="0">
              <a:spAutoFit/>
            </a:bodyPr>
            <a:lstStyle/>
            <a:p>
              <a:pPr algn="just">
                <a:lnSpc>
                  <a:spcPct val="130000"/>
                </a:lnSpc>
                <a:spcBef>
                  <a:spcPts val="0"/>
                </a:spcBef>
                <a:spcAft>
                  <a:spcPts val="0"/>
                </a:spcAft>
              </a:pPr>
              <a:r>
                <a:rPr lang="en-US" sz="1600" b="1">
                  <a:solidFill>
                    <a:schemeClr val="tx1">
                      <a:lumMod val="75000"/>
                      <a:lumOff val="25000"/>
                    </a:schemeClr>
                  </a:solidFill>
                  <a:latin typeface="楷体" panose="02010609060101010101" charset="-122"/>
                  <a:ea typeface="楷体" panose="02010609060101010101" charset="-122"/>
                  <a:cs typeface="黑体" panose="02010609060101010101" charset="-122"/>
                  <a:sym typeface="+mn-ea"/>
                </a:rPr>
                <a:t>  </a:t>
              </a:r>
              <a:r>
                <a:rPr sz="1600" b="1">
                  <a:solidFill>
                    <a:schemeClr val="tx1">
                      <a:lumMod val="75000"/>
                      <a:lumOff val="25000"/>
                    </a:schemeClr>
                  </a:solidFill>
                  <a:latin typeface="楷体" panose="02010609060101010101" charset="-122"/>
                  <a:ea typeface="楷体" panose="02010609060101010101" charset="-122"/>
                  <a:cs typeface="黑体" panose="02010609060101010101" charset="-122"/>
                  <a:sym typeface="+mn-ea"/>
                </a:rPr>
                <a:t>在旅游领域构建复杂网络中节点协同发展、正向反馈的新机制，不仅需要区块链技术支持的行政监管，也需要区块链技术支持的企业协作，还需要区块链链接的移动终端。</a:t>
              </a:r>
              <a:endParaRPr sz="1600" b="1">
                <a:solidFill>
                  <a:schemeClr val="tx1">
                    <a:lumMod val="75000"/>
                    <a:lumOff val="25000"/>
                  </a:schemeClr>
                </a:solidFill>
                <a:latin typeface="楷体" panose="02010609060101010101" charset="-122"/>
                <a:ea typeface="楷体" panose="02010609060101010101" charset="-122"/>
                <a:cs typeface="黑体" panose="02010609060101010101" charset="-122"/>
                <a:sym typeface="+mn-ea"/>
              </a:endParaRPr>
            </a:p>
          </p:txBody>
        </p:sp>
        <p:grpSp>
          <p:nvGrpSpPr>
            <p:cNvPr id="13" name="组合 12"/>
            <p:cNvGrpSpPr/>
            <p:nvPr/>
          </p:nvGrpSpPr>
          <p:grpSpPr>
            <a:xfrm>
              <a:off x="10361" y="3414"/>
              <a:ext cx="3270" cy="1201"/>
              <a:chOff x="9738" y="3000"/>
              <a:chExt cx="3270" cy="1201"/>
            </a:xfrm>
          </p:grpSpPr>
          <p:sp>
            <p:nvSpPr>
              <p:cNvPr id="11" name="矩形 10"/>
              <p:cNvSpPr/>
              <p:nvPr/>
            </p:nvSpPr>
            <p:spPr>
              <a:xfrm>
                <a:off x="9738" y="3000"/>
                <a:ext cx="3270" cy="1201"/>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247" y="3287"/>
                <a:ext cx="2252" cy="628"/>
              </a:xfrm>
              <a:prstGeom prst="rect">
                <a:avLst/>
              </a:prstGeom>
              <a:noFill/>
            </p:spPr>
            <p:txBody>
              <a:bodyPr wrap="square" rtlCol="0">
                <a:spAutoFit/>
              </a:bodyPr>
              <a:lstStyle/>
              <a:p>
                <a:pPr algn="ctr"/>
                <a:r>
                  <a:rPr lang="zh-CN" sz="2000" b="1">
                    <a:solidFill>
                      <a:srgbClr val="142AAE"/>
                    </a:solidFill>
                    <a:latin typeface="黑体" panose="02010609060101010101" charset="-122"/>
                    <a:ea typeface="黑体" panose="02010609060101010101" charset="-122"/>
                    <a:cs typeface="黑体" panose="02010609060101010101" charset="-122"/>
                  </a:rPr>
                  <a:t>互联互通</a:t>
                </a:r>
                <a:endParaRPr lang="zh-CN" sz="2000" b="1">
                  <a:solidFill>
                    <a:srgbClr val="142AAE"/>
                  </a:solidFill>
                  <a:latin typeface="黑体" panose="02010609060101010101" charset="-122"/>
                  <a:ea typeface="黑体" panose="02010609060101010101" charset="-122"/>
                  <a:cs typeface="黑体" panose="02010609060101010101" charset="-122"/>
                </a:endParaRPr>
              </a:p>
            </p:txBody>
          </p:sp>
        </p:grpSp>
        <p:sp>
          <p:nvSpPr>
            <p:cNvPr id="6" name="文本框 5"/>
            <p:cNvSpPr txBox="1"/>
            <p:nvPr/>
          </p:nvSpPr>
          <p:spPr>
            <a:xfrm>
              <a:off x="1501" y="1918"/>
              <a:ext cx="7060" cy="4175"/>
            </a:xfrm>
            <a:prstGeom prst="rect">
              <a:avLst/>
            </a:prstGeom>
            <a:noFill/>
          </p:spPr>
          <p:txBody>
            <a:bodyPr wrap="square" rtlCol="0">
              <a:spAutoFit/>
            </a:bodyPr>
            <a:lstStyle/>
            <a:p>
              <a:pPr algn="just">
                <a:lnSpc>
                  <a:spcPct val="130000"/>
                </a:lnSpc>
                <a:spcBef>
                  <a:spcPts val="0"/>
                </a:spcBef>
                <a:spcAft>
                  <a:spcPts val="0"/>
                </a:spcAft>
              </a:pPr>
              <a:r>
                <a:rPr lang="en-US" sz="1400" b="1">
                  <a:solidFill>
                    <a:schemeClr val="tx1">
                      <a:lumMod val="75000"/>
                      <a:lumOff val="25000"/>
                    </a:schemeClr>
                  </a:solidFill>
                  <a:latin typeface="楷体" panose="02010609060101010101" charset="-122"/>
                  <a:ea typeface="楷体" panose="02010609060101010101" charset="-122"/>
                  <a:cs typeface="黑体" panose="02010609060101010101" charset="-122"/>
                </a:rPr>
                <a:t>  </a:t>
              </a:r>
              <a:r>
                <a:rPr sz="1600" b="1">
                  <a:solidFill>
                    <a:schemeClr val="tx1">
                      <a:lumMod val="75000"/>
                      <a:lumOff val="25000"/>
                    </a:schemeClr>
                  </a:solidFill>
                  <a:latin typeface="楷体" panose="02010609060101010101" charset="-122"/>
                  <a:ea typeface="楷体" panose="02010609060101010101" charset="-122"/>
                  <a:cs typeface="黑体" panose="02010609060101010101" charset="-122"/>
                </a:rPr>
                <a:t>把区块链与行政主管部门的旅游市场治理结合起来，通过打通政务体系的数据孤岛，推动游客、企业信用与其他管理部门的数据协同，可形成新型旅游市场治理机制；将企业或游客的信用资产结合，则可实现新型交易模式。此外，在旅游扶贫等特殊旅游场景中引入区块链技术，通过区块链技术的共识机制、工作量证明奖励等机制，可使旅游扶贫项目的效果更加显著。</a:t>
              </a:r>
              <a:endParaRPr sz="1600" b="1">
                <a:solidFill>
                  <a:schemeClr val="tx1">
                    <a:lumMod val="75000"/>
                    <a:lumOff val="25000"/>
                  </a:schemeClr>
                </a:solidFill>
                <a:latin typeface="楷体" panose="02010609060101010101" charset="-122"/>
                <a:ea typeface="楷体" panose="02010609060101010101" charset="-122"/>
                <a:cs typeface="黑体" panose="02010609060101010101" charset="-122"/>
              </a:endParaRPr>
            </a:p>
          </p:txBody>
        </p:sp>
      </p:grpSp>
      <p:sp>
        <p:nvSpPr>
          <p:cNvPr id="8" name="文本框 7"/>
          <p:cNvSpPr txBox="1"/>
          <p:nvPr/>
        </p:nvSpPr>
        <p:spPr>
          <a:xfrm>
            <a:off x="952500" y="801370"/>
            <a:ext cx="3280410" cy="398780"/>
          </a:xfrm>
          <a:prstGeom prst="rect">
            <a:avLst/>
          </a:prstGeom>
          <a:noFill/>
        </p:spPr>
        <p:txBody>
          <a:bodyPr wrap="square" rtlCol="0">
            <a:spAutoFit/>
          </a:bodyPr>
          <a:p>
            <a:r>
              <a:rPr lang="en-US" altLang="zh-CN" sz="2000">
                <a:latin typeface="思源黑体 CN Medium" panose="020B0600000000000000" charset="-122"/>
                <a:ea typeface="思源黑体 CN Medium" panose="020B0600000000000000" charset="-122"/>
                <a:cs typeface="思源黑体 CN Medium" panose="020B0600000000000000" charset="-122"/>
              </a:rPr>
              <a:t>3.</a:t>
            </a:r>
            <a:r>
              <a:rPr lang="zh-CN" altLang="en-US" sz="2000">
                <a:latin typeface="思源黑体 CN Medium" panose="020B0600000000000000" charset="-122"/>
                <a:ea typeface="思源黑体 CN Medium" panose="020B0600000000000000" charset="-122"/>
                <a:cs typeface="思源黑体 CN Medium" panose="020B0600000000000000" charset="-122"/>
              </a:rPr>
              <a:t>区块链和智慧旅游管理</a:t>
            </a:r>
            <a:endParaRPr lang="zh-CN" altLang="en-US" sz="2000">
              <a:latin typeface="思源黑体 CN Medium" panose="020B0600000000000000" charset="-122"/>
              <a:ea typeface="思源黑体 CN Medium" panose="020B0600000000000000" charset="-122"/>
              <a:cs typeface="思源黑体 CN Medium" panose="020B0600000000000000" charset="-122"/>
            </a:endParaRPr>
          </a:p>
        </p:txBody>
      </p:sp>
      <p:grpSp>
        <p:nvGrpSpPr>
          <p:cNvPr id="4" name="组合 3"/>
          <p:cNvGrpSpPr/>
          <p:nvPr/>
        </p:nvGrpSpPr>
        <p:grpSpPr>
          <a:xfrm>
            <a:off x="165100" y="150495"/>
            <a:ext cx="3898900" cy="460375"/>
            <a:chOff x="392" y="324"/>
            <a:chExt cx="6140" cy="725"/>
          </a:xfrm>
        </p:grpSpPr>
        <p:sp>
          <p:nvSpPr>
            <p:cNvPr id="2" name="文本框 1"/>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七、区块链与智慧旅游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3" name="图片 2" descr="购物车"/>
            <p:cNvPicPr>
              <a:picLocks noChangeAspect="1"/>
            </p:cNvPicPr>
            <p:nvPr/>
          </p:nvPicPr>
          <p:blipFill>
            <a:blip r:embed="rId2"/>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086168" y="1094740"/>
            <a:ext cx="10024745" cy="4819015"/>
            <a:chOff x="1502" y="1724"/>
            <a:chExt cx="15787" cy="7589"/>
          </a:xfrm>
        </p:grpSpPr>
        <p:sp>
          <p:nvSpPr>
            <p:cNvPr id="2" name="文本框 1"/>
            <p:cNvSpPr txBox="1"/>
            <p:nvPr/>
          </p:nvSpPr>
          <p:spPr>
            <a:xfrm>
              <a:off x="5879" y="1724"/>
              <a:ext cx="4631" cy="628"/>
            </a:xfrm>
            <a:prstGeom prst="rect">
              <a:avLst/>
            </a:prstGeom>
            <a:noFill/>
          </p:spPr>
          <p:txBody>
            <a:bodyPr wrap="square" rtlCol="0">
              <a:spAutoFit/>
            </a:bodyPr>
            <a:lstStyle/>
            <a:p>
              <a:pPr algn="l"/>
              <a:r>
                <a:rPr lang="en-US" altLang="zh-CN"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1.3S</a:t>
              </a:r>
              <a:r>
                <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技术定义</a:t>
              </a:r>
              <a:endPar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sp>
          <p:nvSpPr>
            <p:cNvPr id="3" name="文本框 2"/>
            <p:cNvSpPr txBox="1"/>
            <p:nvPr/>
          </p:nvSpPr>
          <p:spPr>
            <a:xfrm>
              <a:off x="5882" y="2256"/>
              <a:ext cx="11404" cy="2663"/>
            </a:xfrm>
            <a:prstGeom prst="rect">
              <a:avLst/>
            </a:prstGeom>
            <a:noFill/>
          </p:spPr>
          <p:txBody>
            <a:bodyPr wrap="square" rtlCol="0">
              <a:spAutoFit/>
            </a:bodyPr>
            <a:lstStyle/>
            <a:p>
              <a:pPr algn="just">
                <a:lnSpc>
                  <a:spcPct val="130000"/>
                </a:lnSpc>
                <a:spcBef>
                  <a:spcPts val="0"/>
                </a:spcBef>
                <a:spcAft>
                  <a:spcPts val="0"/>
                </a:spcAft>
              </a:pPr>
              <a:r>
                <a:rPr lang="en-US" altLang="zh-CN" sz="1600" b="1">
                  <a:solidFill>
                    <a:schemeClr val="tx1">
                      <a:lumMod val="75000"/>
                      <a:lumOff val="25000"/>
                    </a:schemeClr>
                  </a:solidFill>
                  <a:latin typeface="楷体" panose="02010609060101010101" charset="-122"/>
                  <a:ea typeface="楷体" panose="02010609060101010101" charset="-122"/>
                  <a:cs typeface="楷体" panose="02010609060101010101" charset="-122"/>
                </a:rPr>
                <a:t>  </a:t>
              </a:r>
              <a:r>
                <a:rPr lang="zh-CN" altLang="en-US" sz="1600" b="1">
                  <a:solidFill>
                    <a:schemeClr val="tx1">
                      <a:lumMod val="75000"/>
                      <a:lumOff val="25000"/>
                    </a:schemeClr>
                  </a:solidFill>
                  <a:latin typeface="楷体" panose="02010609060101010101" charset="-122"/>
                  <a:ea typeface="楷体" panose="02010609060101010101" charset="-122"/>
                  <a:cs typeface="楷体" panose="02010609060101010101" charset="-122"/>
                </a:rPr>
                <a:t>3S技术是遥感技术(remote sensing， RS)、地理信息系统(geography information sys tems, GIS)和全球定位系统(global positining systens, GPS)的统称，是将空间技术、传感器技术、卫星定位与导航技术和计算机技术、通信技术相结合，多学科高度集成的空间信息采集、处理、管理、分析、表达、传播和应用的现代信息技术。</a:t>
              </a:r>
              <a:endParaRPr lang="zh-CN" altLang="en-US" sz="16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5885" y="6257"/>
              <a:ext cx="11404" cy="2663"/>
            </a:xfrm>
            <a:prstGeom prst="rect">
              <a:avLst/>
            </a:prstGeom>
            <a:noFill/>
          </p:spPr>
          <p:txBody>
            <a:bodyPr wrap="square" rtlCol="0">
              <a:spAutoFit/>
            </a:bodyPr>
            <a:lstStyle/>
            <a:p>
              <a:pPr algn="just">
                <a:lnSpc>
                  <a:spcPct val="130000"/>
                </a:lnSpc>
                <a:spcBef>
                  <a:spcPts val="0"/>
                </a:spcBef>
                <a:spcAft>
                  <a:spcPts val="0"/>
                </a:spcAft>
              </a:pPr>
              <a:r>
                <a:rPr lang="en-US" altLang="zh-CN" sz="1600" b="1">
                  <a:solidFill>
                    <a:schemeClr val="tx1">
                      <a:lumMod val="75000"/>
                      <a:lumOff val="25000"/>
                    </a:schemeClr>
                  </a:solidFill>
                  <a:latin typeface="楷体" panose="02010609060101010101" charset="-122"/>
                  <a:ea typeface="楷体" panose="02010609060101010101" charset="-122"/>
                  <a:cs typeface="楷体" panose="02010609060101010101" charset="-122"/>
                </a:rPr>
                <a:t>  </a:t>
              </a:r>
              <a:r>
                <a:rPr lang="zh-CN" altLang="en-US" sz="1600" b="1">
                  <a:solidFill>
                    <a:schemeClr val="tx1">
                      <a:lumMod val="75000"/>
                      <a:lumOff val="25000"/>
                    </a:schemeClr>
                  </a:solidFill>
                  <a:latin typeface="楷体" panose="02010609060101010101" charset="-122"/>
                  <a:ea typeface="楷体" panose="02010609060101010101" charset="-122"/>
                  <a:cs typeface="楷体" panose="02010609060101010101" charset="-122"/>
                </a:rPr>
                <a:t>GPS主要用于目标物的空间实时定位和不同地表覆盖边界的确定；RS主要用于快速获取目标及其环境的信息，发现地表的各种变化，及时对GIS进行数据更新；GIS是3S技术的核心部分，通过空间信息平台，对RS和GPS及其他来源的时空数据进行综合处理、集成管理及动态存取等操作，并借助数据挖掘技术和空间分析功能提取有用信息，使之成为决策的科学依据。</a:t>
              </a:r>
              <a:endParaRPr lang="zh-CN" altLang="en-US" sz="16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p:txBody>
        </p:sp>
        <p:pic>
          <p:nvPicPr>
            <p:cNvPr id="7" name="图片 6" descr="C:\Users\梁宏鑫\Desktop\二班期中期末作业\日本文明二班期末考试\OIP-C.jpgOIP-C"/>
            <p:cNvPicPr>
              <a:picLocks noChangeAspect="1"/>
            </p:cNvPicPr>
            <p:nvPr/>
          </p:nvPicPr>
          <p:blipFill>
            <a:blip r:embed="rId1"/>
            <a:srcRect/>
            <a:stretch>
              <a:fillRect/>
            </a:stretch>
          </p:blipFill>
          <p:spPr>
            <a:xfrm>
              <a:off x="1508" y="1724"/>
              <a:ext cx="3794" cy="2542"/>
            </a:xfrm>
            <a:prstGeom prst="rect">
              <a:avLst/>
            </a:prstGeom>
          </p:spPr>
        </p:pic>
        <p:pic>
          <p:nvPicPr>
            <p:cNvPr id="8" name="图片 7" descr="C:\Users\梁宏鑫\Desktop\二班期中期末作业\日本文明二班期末考试\7749.jpg_wh860.jpg7749.jpg_wh860"/>
            <p:cNvPicPr>
              <a:picLocks noChangeAspect="1"/>
            </p:cNvPicPr>
            <p:nvPr/>
          </p:nvPicPr>
          <p:blipFill>
            <a:blip r:embed="rId2"/>
            <a:srcRect/>
            <a:stretch>
              <a:fillRect/>
            </a:stretch>
          </p:blipFill>
          <p:spPr>
            <a:xfrm>
              <a:off x="1502" y="4623"/>
              <a:ext cx="3800" cy="2114"/>
            </a:xfrm>
            <a:prstGeom prst="rect">
              <a:avLst/>
            </a:prstGeom>
          </p:spPr>
        </p:pic>
        <p:pic>
          <p:nvPicPr>
            <p:cNvPr id="9" name="图片 8" descr="C:\Users\梁宏鑫\Desktop\二班期中期末作业\日本文明二班期末考试\780 (1).jpg780 (1)"/>
            <p:cNvPicPr>
              <a:picLocks noChangeAspect="1"/>
            </p:cNvPicPr>
            <p:nvPr/>
          </p:nvPicPr>
          <p:blipFill>
            <a:blip r:embed="rId3"/>
            <a:srcRect/>
            <a:stretch>
              <a:fillRect/>
            </a:stretch>
          </p:blipFill>
          <p:spPr>
            <a:xfrm>
              <a:off x="1502" y="7209"/>
              <a:ext cx="3794" cy="2104"/>
            </a:xfrm>
            <a:prstGeom prst="rect">
              <a:avLst/>
            </a:prstGeom>
          </p:spPr>
        </p:pic>
        <p:cxnSp>
          <p:nvCxnSpPr>
            <p:cNvPr id="63" name="直接连接符 62"/>
            <p:cNvCxnSpPr/>
            <p:nvPr/>
          </p:nvCxnSpPr>
          <p:spPr>
            <a:xfrm>
              <a:off x="5885" y="5274"/>
              <a:ext cx="11401"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3946525" y="3574415"/>
            <a:ext cx="2779395" cy="398780"/>
          </a:xfrm>
          <a:prstGeom prst="rect">
            <a:avLst/>
          </a:prstGeom>
          <a:noFill/>
        </p:spPr>
        <p:txBody>
          <a:bodyPr wrap="square" rtlCol="0">
            <a:spAutoFit/>
          </a:bodyPr>
          <a:p>
            <a:r>
              <a:rPr lang="en-US" altLang="zh-CN"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2.3S</a:t>
            </a:r>
            <a:r>
              <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技术意义</a:t>
            </a:r>
            <a:endPar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grpSp>
        <p:nvGrpSpPr>
          <p:cNvPr id="4" name="组合 3"/>
          <p:cNvGrpSpPr/>
          <p:nvPr/>
        </p:nvGrpSpPr>
        <p:grpSpPr>
          <a:xfrm>
            <a:off x="165100" y="150495"/>
            <a:ext cx="3898900" cy="460375"/>
            <a:chOff x="392" y="324"/>
            <a:chExt cx="6140" cy="725"/>
          </a:xfrm>
        </p:grpSpPr>
        <p:sp>
          <p:nvSpPr>
            <p:cNvPr id="15" name="文本框 14"/>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八、</a:t>
              </a:r>
              <a:r>
                <a:rPr lang="en-US" altLang="zh-CN" sz="2000" b="1">
                  <a:solidFill>
                    <a:srgbClr val="142AAE"/>
                  </a:solidFill>
                  <a:effectLst/>
                  <a:uFillTx/>
                  <a:latin typeface="黑体" panose="02010609060101010101" charset="-122"/>
                  <a:ea typeface="黑体" panose="02010609060101010101" charset="-122"/>
                  <a:cs typeface="黑体" panose="02010609060101010101" charset="-122"/>
                  <a:sym typeface="+mn-ea"/>
                </a:rPr>
                <a:t>3S</a:t>
              </a:r>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技术与智慧旅游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7" name="图片 16" descr="购物车"/>
            <p:cNvPicPr>
              <a:picLocks noChangeAspect="1"/>
            </p:cNvPicPr>
            <p:nvPr/>
          </p:nvPicPr>
          <p:blipFill>
            <a:blip r:embed="rId4"/>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44513" y="1569720"/>
            <a:ext cx="10903585" cy="4767580"/>
            <a:chOff x="794" y="2082"/>
            <a:chExt cx="17171" cy="7508"/>
          </a:xfrm>
        </p:grpSpPr>
        <p:pic>
          <p:nvPicPr>
            <p:cNvPr id="10" name="图片 9" descr="C:\Users\梁宏鑫\Desktop\二班期中期末作业\日本文明二班期末考试\true.jpgtrue"/>
            <p:cNvPicPr>
              <a:picLocks noChangeAspect="1"/>
            </p:cNvPicPr>
            <p:nvPr/>
          </p:nvPicPr>
          <p:blipFill>
            <a:blip r:embed="rId1">
              <a:lum bright="6000"/>
            </a:blip>
            <a:srcRect/>
            <a:stretch>
              <a:fillRect/>
            </a:stretch>
          </p:blipFill>
          <p:spPr>
            <a:xfrm>
              <a:off x="7359" y="2657"/>
              <a:ext cx="4249" cy="6096"/>
            </a:xfrm>
            <a:custGeom>
              <a:avLst/>
              <a:gdLst/>
              <a:ahLst/>
              <a:cxnLst>
                <a:cxn ang="3">
                  <a:pos x="hc" y="t"/>
                </a:cxn>
                <a:cxn ang="cd2">
                  <a:pos x="l" y="vc"/>
                </a:cxn>
                <a:cxn ang="cd4">
                  <a:pos x="hc" y="b"/>
                </a:cxn>
                <a:cxn ang="0">
                  <a:pos x="r" y="vc"/>
                </a:cxn>
              </a:cxnLst>
              <a:rect l="l" t="t" r="r" b="b"/>
              <a:pathLst>
                <a:path w="4466" h="6728">
                  <a:moveTo>
                    <a:pt x="4466" y="4375"/>
                  </a:moveTo>
                  <a:lnTo>
                    <a:pt x="4466" y="6728"/>
                  </a:lnTo>
                  <a:lnTo>
                    <a:pt x="2194" y="6728"/>
                  </a:lnTo>
                  <a:lnTo>
                    <a:pt x="4466" y="4375"/>
                  </a:lnTo>
                  <a:close/>
                  <a:moveTo>
                    <a:pt x="4466" y="2079"/>
                  </a:moveTo>
                  <a:lnTo>
                    <a:pt x="4466" y="4253"/>
                  </a:lnTo>
                  <a:lnTo>
                    <a:pt x="2076" y="6728"/>
                  </a:lnTo>
                  <a:lnTo>
                    <a:pt x="0" y="6728"/>
                  </a:lnTo>
                  <a:lnTo>
                    <a:pt x="0" y="6703"/>
                  </a:lnTo>
                  <a:lnTo>
                    <a:pt x="4466" y="2079"/>
                  </a:lnTo>
                  <a:close/>
                  <a:moveTo>
                    <a:pt x="4466" y="61"/>
                  </a:moveTo>
                  <a:lnTo>
                    <a:pt x="4466" y="1956"/>
                  </a:lnTo>
                  <a:lnTo>
                    <a:pt x="0" y="6581"/>
                  </a:lnTo>
                  <a:lnTo>
                    <a:pt x="0" y="4686"/>
                  </a:lnTo>
                  <a:lnTo>
                    <a:pt x="4466" y="61"/>
                  </a:lnTo>
                  <a:close/>
                  <a:moveTo>
                    <a:pt x="2267" y="0"/>
                  </a:moveTo>
                  <a:lnTo>
                    <a:pt x="4407" y="0"/>
                  </a:lnTo>
                  <a:lnTo>
                    <a:pt x="0" y="4564"/>
                  </a:lnTo>
                  <a:lnTo>
                    <a:pt x="0" y="2348"/>
                  </a:lnTo>
                  <a:lnTo>
                    <a:pt x="2267" y="0"/>
                  </a:lnTo>
                  <a:close/>
                  <a:moveTo>
                    <a:pt x="0" y="0"/>
                  </a:moveTo>
                  <a:lnTo>
                    <a:pt x="2149" y="0"/>
                  </a:lnTo>
                  <a:lnTo>
                    <a:pt x="0" y="2225"/>
                  </a:lnTo>
                  <a:lnTo>
                    <a:pt x="0" y="0"/>
                  </a:lnTo>
                  <a:close/>
                </a:path>
              </a:pathLst>
            </a:custGeom>
          </p:spPr>
        </p:pic>
        <p:grpSp>
          <p:nvGrpSpPr>
            <p:cNvPr id="33" name="组合 32"/>
            <p:cNvGrpSpPr/>
            <p:nvPr/>
          </p:nvGrpSpPr>
          <p:grpSpPr>
            <a:xfrm>
              <a:off x="8257" y="4953"/>
              <a:ext cx="2455" cy="1073"/>
              <a:chOff x="8531" y="4702"/>
              <a:chExt cx="2455" cy="1073"/>
            </a:xfrm>
          </p:grpSpPr>
          <p:sp>
            <p:nvSpPr>
              <p:cNvPr id="19" name="矩形 18"/>
              <p:cNvSpPr/>
              <p:nvPr/>
            </p:nvSpPr>
            <p:spPr>
              <a:xfrm>
                <a:off x="8531" y="4702"/>
                <a:ext cx="2455" cy="1073"/>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8679" y="4924"/>
                <a:ext cx="2307" cy="628"/>
              </a:xfrm>
              <a:prstGeom prst="rect">
                <a:avLst/>
              </a:prstGeom>
              <a:noFill/>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视觉化效果</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13" name="组合 12"/>
            <p:cNvGrpSpPr/>
            <p:nvPr/>
          </p:nvGrpSpPr>
          <p:grpSpPr>
            <a:xfrm>
              <a:off x="794" y="2082"/>
              <a:ext cx="7262" cy="7508"/>
              <a:chOff x="794" y="1770"/>
              <a:chExt cx="7262" cy="7508"/>
            </a:xfrm>
          </p:grpSpPr>
          <p:grpSp>
            <p:nvGrpSpPr>
              <p:cNvPr id="26" name="组合 25"/>
              <p:cNvGrpSpPr/>
              <p:nvPr/>
            </p:nvGrpSpPr>
            <p:grpSpPr>
              <a:xfrm>
                <a:off x="5601" y="3138"/>
                <a:ext cx="2455" cy="580"/>
                <a:chOff x="5876" y="2540"/>
                <a:chExt cx="2455" cy="580"/>
              </a:xfrm>
            </p:grpSpPr>
            <p:sp>
              <p:nvSpPr>
                <p:cNvPr id="22" name="矩形 21"/>
                <p:cNvSpPr/>
                <p:nvPr/>
              </p:nvSpPr>
              <p:spPr>
                <a:xfrm>
                  <a:off x="5876" y="2540"/>
                  <a:ext cx="2455"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497" y="2540"/>
                  <a:ext cx="1834" cy="580"/>
                </a:xfrm>
                <a:prstGeom prst="rect">
                  <a:avLst/>
                </a:prstGeom>
                <a:noFill/>
                <a:ln>
                  <a:noFill/>
                </a:ln>
              </p:spPr>
              <p:txBody>
                <a:bodyPr wrap="square" rtlCol="0">
                  <a:spAutoFit/>
                </a:bodyPr>
                <a:lstStyle/>
                <a:p>
                  <a:pPr algn="ctr"/>
                  <a:r>
                    <a:rPr lang="en-US" b="1">
                      <a:solidFill>
                        <a:srgbClr val="142AAE"/>
                      </a:solidFill>
                      <a:latin typeface="黑体" panose="02010609060101010101" charset="-122"/>
                      <a:ea typeface="黑体" panose="02010609060101010101" charset="-122"/>
                      <a:cs typeface="黑体" panose="02010609060101010101" charset="-122"/>
                    </a:rPr>
                    <a:t>RS</a:t>
                  </a:r>
                  <a:endParaRPr lang="en-US" b="1">
                    <a:solidFill>
                      <a:srgbClr val="142AAE"/>
                    </a:solidFill>
                    <a:latin typeface="黑体" panose="02010609060101010101" charset="-122"/>
                    <a:ea typeface="黑体" panose="02010609060101010101" charset="-122"/>
                    <a:cs typeface="黑体" panose="02010609060101010101" charset="-122"/>
                  </a:endParaRPr>
                </a:p>
              </p:txBody>
            </p:sp>
          </p:grpSp>
          <p:sp>
            <p:nvSpPr>
              <p:cNvPr id="8" name="文本框 7"/>
              <p:cNvSpPr txBox="1"/>
              <p:nvPr/>
            </p:nvSpPr>
            <p:spPr>
              <a:xfrm>
                <a:off x="794" y="1770"/>
                <a:ext cx="5160" cy="7508"/>
              </a:xfrm>
              <a:prstGeom prst="rect">
                <a:avLst/>
              </a:prstGeom>
              <a:noFill/>
            </p:spPr>
            <p:txBody>
              <a:bodyPr wrap="square" rtlCol="0">
                <a:spAutoFit/>
              </a:bodyPr>
              <a:lstStyle/>
              <a:p>
                <a:pPr algn="just">
                  <a:lnSpc>
                    <a:spcPct val="130000"/>
                  </a:lnSpc>
                  <a:spcBef>
                    <a:spcPts val="0"/>
                  </a:spcBef>
                  <a:spcAft>
                    <a:spcPts val="0"/>
                  </a:spcAft>
                </a:pPr>
                <a:r>
                  <a:rPr lang="en-US" b="1">
                    <a:solidFill>
                      <a:schemeClr val="tx1">
                        <a:lumMod val="75000"/>
                        <a:lumOff val="25000"/>
                      </a:schemeClr>
                    </a:solidFill>
                    <a:latin typeface="楷体" panose="02010609060101010101" charset="-122"/>
                    <a:ea typeface="楷体" panose="02010609060101010101" charset="-122"/>
                    <a:cs typeface="楷体" panose="02010609060101010101" charset="-122"/>
                  </a:rPr>
                  <a:t>  </a:t>
                </a:r>
                <a:r>
                  <a:rPr b="1">
                    <a:solidFill>
                      <a:schemeClr val="tx1">
                        <a:lumMod val="75000"/>
                        <a:lumOff val="25000"/>
                      </a:schemeClr>
                    </a:solidFill>
                    <a:latin typeface="楷体" panose="02010609060101010101" charset="-122"/>
                    <a:ea typeface="楷体" panose="02010609060101010101" charset="-122"/>
                    <a:cs typeface="楷体" panose="02010609060101010101" charset="-122"/>
                  </a:rPr>
                  <a:t>智慧旅游将位置服务加入旅游信息中，让旅游者随时知道自己的位置。通过 RS 技术获得的卫星遥感图与GPS导航获得精准的地理位置相结合。智慧旅游将导航和互联网整合在一个界面上。地图来源于互联网。当游客用手机通过GPS确定位置后，最新消息将通过互联网主动弹出如景区拥堵状况等相关信息。GPS导航与互联网的结合是信息的表达更加直接，主动，及时和方便。</a:t>
                </a:r>
                <a:endParaRPr b="1">
                  <a:solidFill>
                    <a:schemeClr val="tx1">
                      <a:lumMod val="75000"/>
                      <a:lumOff val="25000"/>
                    </a:schemeClr>
                  </a:solidFill>
                  <a:latin typeface="楷体" panose="02010609060101010101" charset="-122"/>
                  <a:ea typeface="楷体" panose="02010609060101010101" charset="-122"/>
                  <a:cs typeface="楷体" panose="02010609060101010101" charset="-122"/>
                </a:endParaRPr>
              </a:p>
            </p:txBody>
          </p:sp>
        </p:grpSp>
        <p:grpSp>
          <p:nvGrpSpPr>
            <p:cNvPr id="29" name="组合 28"/>
            <p:cNvGrpSpPr/>
            <p:nvPr/>
          </p:nvGrpSpPr>
          <p:grpSpPr>
            <a:xfrm rot="0">
              <a:off x="5601" y="6986"/>
              <a:ext cx="2455" cy="580"/>
              <a:chOff x="5876" y="6661"/>
              <a:chExt cx="2455" cy="580"/>
            </a:xfrm>
          </p:grpSpPr>
          <p:sp>
            <p:nvSpPr>
              <p:cNvPr id="23" name="矩形 22"/>
              <p:cNvSpPr/>
              <p:nvPr/>
            </p:nvSpPr>
            <p:spPr>
              <a:xfrm>
                <a:off x="5876" y="6661"/>
                <a:ext cx="2455"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497" y="6661"/>
                <a:ext cx="1834" cy="580"/>
              </a:xfrm>
              <a:prstGeom prst="rect">
                <a:avLst/>
              </a:prstGeom>
              <a:noFill/>
            </p:spPr>
            <p:txBody>
              <a:bodyPr wrap="square" rtlCol="0">
                <a:spAutoFit/>
              </a:bodyPr>
              <a:lstStyle/>
              <a:p>
                <a:pPr algn="ctr"/>
                <a:r>
                  <a:rPr lang="en-US" altLang="zh-CN" b="1">
                    <a:solidFill>
                      <a:srgbClr val="142AAE"/>
                    </a:solidFill>
                    <a:latin typeface="黑体" panose="02010609060101010101" charset="-122"/>
                    <a:ea typeface="黑体" panose="02010609060101010101" charset="-122"/>
                    <a:cs typeface="黑体" panose="02010609060101010101" charset="-122"/>
                  </a:rPr>
                  <a:t>GIS</a:t>
                </a:r>
                <a:endParaRPr lang="en-US" altLang="zh-CN"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28" name="组合 27"/>
            <p:cNvGrpSpPr/>
            <p:nvPr/>
          </p:nvGrpSpPr>
          <p:grpSpPr>
            <a:xfrm rot="0">
              <a:off x="10969" y="6985"/>
              <a:ext cx="2145" cy="580"/>
              <a:chOff x="11244" y="6661"/>
              <a:chExt cx="2145" cy="580"/>
            </a:xfrm>
          </p:grpSpPr>
          <p:sp>
            <p:nvSpPr>
              <p:cNvPr id="25" name="矩形 24"/>
              <p:cNvSpPr/>
              <p:nvPr/>
            </p:nvSpPr>
            <p:spPr>
              <a:xfrm>
                <a:off x="11260" y="6661"/>
                <a:ext cx="2129"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1244" y="6661"/>
                <a:ext cx="1835" cy="580"/>
              </a:xfrm>
              <a:prstGeom prst="rect">
                <a:avLst/>
              </a:prstGeom>
              <a:noFill/>
            </p:spPr>
            <p:txBody>
              <a:bodyPr wrap="square" rtlCol="0">
                <a:spAutoFit/>
              </a:bodyPr>
              <a:lstStyle/>
              <a:p>
                <a:pPr algn="ctr"/>
                <a:r>
                  <a:rPr lang="zh-CN" b="1">
                    <a:solidFill>
                      <a:srgbClr val="142AAE"/>
                    </a:solidFill>
                    <a:latin typeface="黑体" panose="02010609060101010101" charset="-122"/>
                    <a:ea typeface="黑体" panose="02010609060101010101" charset="-122"/>
                    <a:cs typeface="黑体" panose="02010609060101010101" charset="-122"/>
                  </a:rPr>
                  <a:t>地理分析</a:t>
                </a:r>
                <a:endParaRPr lang="zh-CN"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14" name="组合 13"/>
            <p:cNvGrpSpPr/>
            <p:nvPr/>
          </p:nvGrpSpPr>
          <p:grpSpPr>
            <a:xfrm>
              <a:off x="10969" y="2082"/>
              <a:ext cx="6996" cy="5808"/>
              <a:chOff x="10969" y="1770"/>
              <a:chExt cx="6996" cy="5808"/>
            </a:xfrm>
          </p:grpSpPr>
          <p:grpSp>
            <p:nvGrpSpPr>
              <p:cNvPr id="27" name="组合 26"/>
              <p:cNvGrpSpPr/>
              <p:nvPr/>
            </p:nvGrpSpPr>
            <p:grpSpPr>
              <a:xfrm>
                <a:off x="10969" y="3138"/>
                <a:ext cx="2455" cy="580"/>
                <a:chOff x="11244" y="2540"/>
                <a:chExt cx="2455" cy="580"/>
              </a:xfrm>
            </p:grpSpPr>
            <p:sp>
              <p:nvSpPr>
                <p:cNvPr id="24" name="矩形 23"/>
                <p:cNvSpPr/>
                <p:nvPr/>
              </p:nvSpPr>
              <p:spPr>
                <a:xfrm>
                  <a:off x="11244" y="2540"/>
                  <a:ext cx="2455"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44" y="2540"/>
                  <a:ext cx="1834" cy="580"/>
                </a:xfrm>
                <a:prstGeom prst="rect">
                  <a:avLst/>
                </a:prstGeom>
                <a:noFill/>
              </p:spPr>
              <p:txBody>
                <a:bodyPr wrap="square" rtlCol="0">
                  <a:spAutoFit/>
                </a:bodyPr>
                <a:lstStyle/>
                <a:p>
                  <a:pPr algn="ctr"/>
                  <a:r>
                    <a:rPr lang="en-US" b="1">
                      <a:solidFill>
                        <a:srgbClr val="142AAE"/>
                      </a:solidFill>
                      <a:latin typeface="黑体" panose="02010609060101010101" charset="-122"/>
                      <a:ea typeface="黑体" panose="02010609060101010101" charset="-122"/>
                      <a:cs typeface="黑体" panose="02010609060101010101" charset="-122"/>
                    </a:rPr>
                    <a:t>GPS</a:t>
                  </a:r>
                  <a:endParaRPr lang="en-US" b="1">
                    <a:solidFill>
                      <a:srgbClr val="142AAE"/>
                    </a:solidFill>
                    <a:latin typeface="黑体" panose="02010609060101010101" charset="-122"/>
                    <a:ea typeface="黑体" panose="02010609060101010101" charset="-122"/>
                    <a:cs typeface="黑体" panose="02010609060101010101" charset="-122"/>
                  </a:endParaRPr>
                </a:p>
              </p:txBody>
            </p:sp>
          </p:grpSp>
          <p:sp>
            <p:nvSpPr>
              <p:cNvPr id="3" name="文本框 2"/>
              <p:cNvSpPr txBox="1"/>
              <p:nvPr/>
            </p:nvSpPr>
            <p:spPr>
              <a:xfrm>
                <a:off x="12804" y="1770"/>
                <a:ext cx="5161" cy="5808"/>
              </a:xfrm>
              <a:prstGeom prst="rect">
                <a:avLst/>
              </a:prstGeom>
              <a:noFill/>
            </p:spPr>
            <p:txBody>
              <a:bodyPr wrap="square" rtlCol="0">
                <a:spAutoFit/>
              </a:bodyPr>
              <a:lstStyle/>
              <a:p>
                <a:pPr algn="just">
                  <a:lnSpc>
                    <a:spcPct val="130000"/>
                  </a:lnSpc>
                  <a:spcBef>
                    <a:spcPts val="0"/>
                  </a:spcBef>
                  <a:spcAft>
                    <a:spcPts val="0"/>
                  </a:spcAft>
                </a:pPr>
                <a:r>
                  <a:rPr lang="en-US" b="1">
                    <a:solidFill>
                      <a:schemeClr val="tx1">
                        <a:lumMod val="75000"/>
                        <a:lumOff val="25000"/>
                      </a:schemeClr>
                    </a:solidFill>
                    <a:latin typeface="楷体" panose="02010609060101010101" charset="-122"/>
                    <a:ea typeface="楷体" panose="02010609060101010101" charset="-122"/>
                    <a:cs typeface="楷体" panose="02010609060101010101" charset="-122"/>
                    <a:sym typeface="+mn-ea"/>
                  </a:rPr>
                  <a:t>  </a:t>
                </a:r>
                <a:r>
                  <a:rPr b="1">
                    <a:solidFill>
                      <a:schemeClr val="tx1">
                        <a:lumMod val="75000"/>
                        <a:lumOff val="25000"/>
                      </a:schemeClr>
                    </a:solidFill>
                    <a:latin typeface="楷体" panose="02010609060101010101" charset="-122"/>
                    <a:ea typeface="楷体" panose="02010609060101010101" charset="-122"/>
                    <a:cs typeface="楷体" panose="02010609060101010101" charset="-122"/>
                    <a:sym typeface="+mn-ea"/>
                  </a:rPr>
                  <a:t>目前，已有相当数量的景区基本实现了地图数字化，采用最新的卫星图片和3D地图定位技术。通过RS技术获取卫星图片，再经过GIS技术处理获得我们现在看到的地图。</a:t>
                </a:r>
                <a:endParaRPr b="1">
                  <a:solidFill>
                    <a:schemeClr val="tx1">
                      <a:lumMod val="75000"/>
                      <a:lumOff val="25000"/>
                    </a:schemeClr>
                  </a:solidFill>
                  <a:latin typeface="楷体" panose="02010609060101010101" charset="-122"/>
                  <a:ea typeface="楷体" panose="02010609060101010101" charset="-122"/>
                  <a:cs typeface="楷体" panose="02010609060101010101" charset="-122"/>
                  <a:sym typeface="+mn-ea"/>
                </a:endParaRPr>
              </a:p>
              <a:p>
                <a:pPr algn="just">
                  <a:lnSpc>
                    <a:spcPct val="130000"/>
                  </a:lnSpc>
                  <a:spcBef>
                    <a:spcPts val="0"/>
                  </a:spcBef>
                  <a:spcAft>
                    <a:spcPts val="0"/>
                  </a:spcAft>
                </a:pPr>
                <a:r>
                  <a:rPr lang="en-US" b="1">
                    <a:solidFill>
                      <a:schemeClr val="tx1">
                        <a:lumMod val="75000"/>
                        <a:lumOff val="25000"/>
                      </a:schemeClr>
                    </a:solidFill>
                    <a:latin typeface="楷体" panose="02010609060101010101" charset="-122"/>
                    <a:ea typeface="楷体" panose="02010609060101010101" charset="-122"/>
                    <a:cs typeface="楷体" panose="02010609060101010101" charset="-122"/>
                    <a:sym typeface="+mn-ea"/>
                  </a:rPr>
                  <a:t>  </a:t>
                </a:r>
                <a:r>
                  <a:rPr b="1">
                    <a:solidFill>
                      <a:schemeClr val="tx1">
                        <a:lumMod val="75000"/>
                        <a:lumOff val="25000"/>
                      </a:schemeClr>
                    </a:solidFill>
                    <a:latin typeface="楷体" panose="02010609060101010101" charset="-122"/>
                    <a:ea typeface="楷体" panose="02010609060101010101" charset="-122"/>
                    <a:cs typeface="楷体" panose="02010609060101010101" charset="-122"/>
                    <a:sym typeface="+mn-ea"/>
                  </a:rPr>
                  <a:t>这一技术的成功运用可以使游客轻松获取景区的鸟瞰图。此外，游客可以自由切换到街景</a:t>
                </a:r>
                <a:r>
                  <a:rPr lang="zh-CN" b="1">
                    <a:solidFill>
                      <a:schemeClr val="tx1">
                        <a:lumMod val="75000"/>
                        <a:lumOff val="25000"/>
                      </a:schemeClr>
                    </a:solidFill>
                    <a:latin typeface="楷体" panose="02010609060101010101" charset="-122"/>
                    <a:ea typeface="楷体" panose="02010609060101010101" charset="-122"/>
                    <a:cs typeface="楷体" panose="02010609060101010101" charset="-122"/>
                    <a:sym typeface="+mn-ea"/>
                  </a:rPr>
                  <a:t>模式查</a:t>
                </a:r>
                <a:r>
                  <a:rPr b="1">
                    <a:solidFill>
                      <a:schemeClr val="tx1">
                        <a:lumMod val="75000"/>
                        <a:lumOff val="25000"/>
                      </a:schemeClr>
                    </a:solidFill>
                    <a:latin typeface="楷体" panose="02010609060101010101" charset="-122"/>
                    <a:ea typeface="楷体" panose="02010609060101010101" charset="-122"/>
                    <a:cs typeface="楷体" panose="02010609060101010101" charset="-122"/>
                    <a:sym typeface="+mn-ea"/>
                  </a:rPr>
                  <a:t>看每个景点。</a:t>
                </a:r>
                <a:endParaRPr b="1">
                  <a:solidFill>
                    <a:schemeClr val="tx1">
                      <a:lumMod val="75000"/>
                      <a:lumOff val="25000"/>
                    </a:schemeClr>
                  </a:solidFill>
                  <a:latin typeface="楷体" panose="02010609060101010101" charset="-122"/>
                  <a:ea typeface="楷体" panose="02010609060101010101" charset="-122"/>
                  <a:cs typeface="楷体" panose="02010609060101010101" charset="-122"/>
                  <a:sym typeface="+mn-ea"/>
                </a:endParaRPr>
              </a:p>
            </p:txBody>
          </p:sp>
        </p:grpSp>
      </p:grpSp>
      <p:sp>
        <p:nvSpPr>
          <p:cNvPr id="20" name="文本框 19"/>
          <p:cNvSpPr txBox="1"/>
          <p:nvPr/>
        </p:nvSpPr>
        <p:spPr>
          <a:xfrm>
            <a:off x="594360" y="1108075"/>
            <a:ext cx="3300095" cy="398780"/>
          </a:xfrm>
          <a:prstGeom prst="rect">
            <a:avLst/>
          </a:prstGeom>
          <a:noFill/>
        </p:spPr>
        <p:txBody>
          <a:bodyPr wrap="square" rtlCol="0">
            <a:spAutoFit/>
          </a:bodyPr>
          <a:p>
            <a:r>
              <a:rPr lang="en-US" altLang="zh-CN" sz="2000" b="1">
                <a:latin typeface="黑体" panose="02010609060101010101" charset="-122"/>
                <a:ea typeface="黑体" panose="02010609060101010101" charset="-122"/>
                <a:cs typeface="黑体" panose="02010609060101010101" charset="-122"/>
              </a:rPr>
              <a:t>1.3S</a:t>
            </a:r>
            <a:r>
              <a:rPr lang="zh-CN" altLang="en-US" sz="2000" b="1">
                <a:latin typeface="黑体" panose="02010609060101010101" charset="-122"/>
                <a:ea typeface="黑体" panose="02010609060101010101" charset="-122"/>
                <a:cs typeface="黑体" panose="02010609060101010101" charset="-122"/>
              </a:rPr>
              <a:t>技术和智慧旅游服务</a:t>
            </a:r>
            <a:endParaRPr lang="zh-CN" altLang="en-US" sz="2000" b="1">
              <a:latin typeface="黑体" panose="02010609060101010101" charset="-122"/>
              <a:ea typeface="黑体" panose="02010609060101010101" charset="-122"/>
              <a:cs typeface="黑体" panose="02010609060101010101" charset="-122"/>
            </a:endParaRPr>
          </a:p>
        </p:txBody>
      </p:sp>
      <p:grpSp>
        <p:nvGrpSpPr>
          <p:cNvPr id="4" name="组合 3"/>
          <p:cNvGrpSpPr/>
          <p:nvPr/>
        </p:nvGrpSpPr>
        <p:grpSpPr>
          <a:xfrm>
            <a:off x="165100" y="150495"/>
            <a:ext cx="3898900" cy="460375"/>
            <a:chOff x="392" y="324"/>
            <a:chExt cx="6140" cy="725"/>
          </a:xfrm>
        </p:grpSpPr>
        <p:sp>
          <p:nvSpPr>
            <p:cNvPr id="2" name="文本框 1"/>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八、</a:t>
              </a:r>
              <a:r>
                <a:rPr lang="en-US" altLang="zh-CN" sz="2000" b="1">
                  <a:solidFill>
                    <a:srgbClr val="142AAE"/>
                  </a:solidFill>
                  <a:effectLst/>
                  <a:uFillTx/>
                  <a:latin typeface="黑体" panose="02010609060101010101" charset="-122"/>
                  <a:ea typeface="黑体" panose="02010609060101010101" charset="-122"/>
                  <a:cs typeface="黑体" panose="02010609060101010101" charset="-122"/>
                  <a:sym typeface="+mn-ea"/>
                </a:rPr>
                <a:t>3S</a:t>
              </a:r>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技术与智慧旅游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1" name="图片 10" descr="购物车"/>
            <p:cNvPicPr>
              <a:picLocks noChangeAspect="1"/>
            </p:cNvPicPr>
            <p:nvPr/>
          </p:nvPicPr>
          <p:blipFill>
            <a:blip r:embed="rId2"/>
            <a:stretch>
              <a:fillRect/>
            </a:stretch>
          </p:blipFill>
          <p:spPr>
            <a:xfrm>
              <a:off x="392" y="324"/>
              <a:ext cx="725" cy="725"/>
            </a:xfrm>
            <a:prstGeom prst="rect">
              <a:avLst/>
            </a:prstGeom>
          </p:spPr>
        </p:pic>
      </p:grpSp>
      <p:sp>
        <p:nvSpPr>
          <p:cNvPr id="12" name="文本框 11"/>
          <p:cNvSpPr txBox="1"/>
          <p:nvPr/>
        </p:nvSpPr>
        <p:spPr>
          <a:xfrm>
            <a:off x="3729355" y="196850"/>
            <a:ext cx="4959985" cy="1014730"/>
          </a:xfrm>
          <a:prstGeom prst="rect">
            <a:avLst/>
          </a:prstGeom>
          <a:noFill/>
        </p:spPr>
        <p:txBody>
          <a:bodyPr wrap="square" rtlCol="0">
            <a:spAutoFit/>
          </a:bodyPr>
          <a:p>
            <a:r>
              <a:rPr lang="en-US" altLang="zh-CN" sz="2000" b="1">
                <a:latin typeface="黑体" panose="02010609060101010101" charset="-122"/>
                <a:ea typeface="黑体" panose="02010609060101010101" charset="-122"/>
                <a:cs typeface="黑体" panose="02010609060101010101" charset="-122"/>
              </a:rPr>
              <a:t>  remote sensing</a:t>
            </a:r>
            <a:r>
              <a:rPr lang="zh-CN" altLang="en-US" sz="2000" b="1">
                <a:latin typeface="黑体" panose="02010609060101010101" charset="-122"/>
                <a:ea typeface="黑体" panose="02010609060101010101" charset="-122"/>
                <a:cs typeface="黑体" panose="02010609060101010101" charset="-122"/>
              </a:rPr>
              <a:t>，</a:t>
            </a:r>
            <a:r>
              <a:rPr lang="en-US" altLang="zh-CN" sz="2000" b="1">
                <a:latin typeface="黑体" panose="02010609060101010101" charset="-122"/>
                <a:ea typeface="黑体" panose="02010609060101010101" charset="-122"/>
                <a:cs typeface="黑体" panose="02010609060101010101" charset="-122"/>
              </a:rPr>
              <a:t>RS</a:t>
            </a:r>
            <a:r>
              <a:rPr lang="zh-CN" altLang="en-US" sz="2000" b="1">
                <a:latin typeface="黑体" panose="02010609060101010101" charset="-122"/>
                <a:ea typeface="黑体" panose="02010609060101010101" charset="-122"/>
                <a:cs typeface="黑体" panose="02010609060101010101" charset="-122"/>
              </a:rPr>
              <a:t>；</a:t>
            </a:r>
            <a:endParaRPr lang="zh-CN" altLang="en-US" sz="2000" b="1">
              <a:latin typeface="黑体" panose="02010609060101010101" charset="-122"/>
              <a:ea typeface="黑体" panose="02010609060101010101" charset="-122"/>
              <a:cs typeface="黑体" panose="02010609060101010101" charset="-122"/>
            </a:endParaRPr>
          </a:p>
          <a:p>
            <a:r>
              <a:rPr lang="zh-CN" altLang="en-US" sz="2000" b="1">
                <a:latin typeface="黑体" panose="02010609060101010101" charset="-122"/>
                <a:ea typeface="黑体" panose="02010609060101010101" charset="-122"/>
                <a:cs typeface="黑体" panose="02010609060101010101" charset="-122"/>
              </a:rPr>
              <a:t> </a:t>
            </a:r>
            <a:r>
              <a:rPr lang="en-US" altLang="zh-CN" sz="2000" b="1">
                <a:latin typeface="黑体" panose="02010609060101010101" charset="-122"/>
                <a:ea typeface="黑体" panose="02010609060101010101" charset="-122"/>
                <a:cs typeface="黑体" panose="02010609060101010101" charset="-122"/>
              </a:rPr>
              <a:t> geography information systems</a:t>
            </a:r>
            <a:r>
              <a:rPr lang="zh-CN" altLang="en-US" sz="2000" b="1">
                <a:latin typeface="黑体" panose="02010609060101010101" charset="-122"/>
                <a:ea typeface="黑体" panose="02010609060101010101" charset="-122"/>
                <a:cs typeface="黑体" panose="02010609060101010101" charset="-122"/>
              </a:rPr>
              <a:t>，</a:t>
            </a:r>
            <a:r>
              <a:rPr lang="en-US" altLang="zh-CN" sz="2000" b="1">
                <a:latin typeface="黑体" panose="02010609060101010101" charset="-122"/>
                <a:ea typeface="黑体" panose="02010609060101010101" charset="-122"/>
                <a:cs typeface="黑体" panose="02010609060101010101" charset="-122"/>
              </a:rPr>
              <a:t>GIS</a:t>
            </a:r>
            <a:r>
              <a:rPr lang="zh-CN" altLang="en-US" sz="2000" b="1">
                <a:latin typeface="黑体" panose="02010609060101010101" charset="-122"/>
                <a:ea typeface="黑体" panose="02010609060101010101" charset="-122"/>
                <a:cs typeface="黑体" panose="02010609060101010101" charset="-122"/>
              </a:rPr>
              <a:t>；</a:t>
            </a:r>
            <a:endParaRPr lang="zh-CN" altLang="en-US" sz="2000" b="1">
              <a:latin typeface="黑体" panose="02010609060101010101" charset="-122"/>
              <a:ea typeface="黑体" panose="02010609060101010101" charset="-122"/>
              <a:cs typeface="黑体" panose="02010609060101010101" charset="-122"/>
            </a:endParaRPr>
          </a:p>
          <a:p>
            <a:r>
              <a:rPr lang="en-US" altLang="zh-CN" sz="2000" b="1">
                <a:latin typeface="黑体" panose="02010609060101010101" charset="-122"/>
                <a:ea typeface="黑体" panose="02010609060101010101" charset="-122"/>
                <a:cs typeface="黑体" panose="02010609060101010101" charset="-122"/>
              </a:rPr>
              <a:t>  global positioning systems</a:t>
            </a:r>
            <a:r>
              <a:rPr lang="zh-CN" altLang="en-US" sz="2000" b="1">
                <a:latin typeface="黑体" panose="02010609060101010101" charset="-122"/>
                <a:ea typeface="黑体" panose="02010609060101010101" charset="-122"/>
                <a:cs typeface="黑体" panose="02010609060101010101" charset="-122"/>
              </a:rPr>
              <a:t>，</a:t>
            </a:r>
            <a:r>
              <a:rPr lang="en-US" altLang="zh-CN" sz="2000" b="1">
                <a:latin typeface="黑体" panose="02010609060101010101" charset="-122"/>
                <a:ea typeface="黑体" panose="02010609060101010101" charset="-122"/>
                <a:cs typeface="黑体" panose="02010609060101010101" charset="-122"/>
              </a:rPr>
              <a:t>GPS</a:t>
            </a:r>
            <a:endParaRPr lang="en-US" altLang="zh-CN" sz="2000" b="1">
              <a:latin typeface="黑体" panose="02010609060101010101" charset="-122"/>
              <a:ea typeface="黑体" panose="02010609060101010101" charset="-122"/>
              <a:cs typeface="黑体" panose="02010609060101010101" charset="-122"/>
            </a:endParaRPr>
          </a:p>
        </p:txBody>
      </p:sp>
      <p:sp>
        <p:nvSpPr>
          <p:cNvPr id="16" name="文本框 15"/>
          <p:cNvSpPr txBox="1"/>
          <p:nvPr/>
        </p:nvSpPr>
        <p:spPr>
          <a:xfrm>
            <a:off x="9402445" y="289560"/>
            <a:ext cx="1562100" cy="922020"/>
          </a:xfrm>
          <a:prstGeom prst="rect">
            <a:avLst/>
          </a:prstGeom>
          <a:noFill/>
        </p:spPr>
        <p:txBody>
          <a:bodyPr wrap="none" rtlCol="0" anchor="t">
            <a:spAutoFit/>
          </a:bodyPr>
          <a:p>
            <a:r>
              <a:rPr lang="zh-CN" altLang="en-US">
                <a:latin typeface="黑体" panose="02010609060101010101" charset="-122"/>
                <a:ea typeface="黑体" panose="02010609060101010101" charset="-122"/>
                <a:cs typeface="黑体" panose="02010609060101010101" charset="-122"/>
                <a:sym typeface="+mn-ea"/>
              </a:rPr>
              <a:t>遥感技术、</a:t>
            </a:r>
            <a:endParaRPr lang="zh-CN" altLang="en-US">
              <a:latin typeface="黑体" panose="02010609060101010101" charset="-122"/>
              <a:ea typeface="黑体" panose="02010609060101010101" charset="-122"/>
              <a:cs typeface="黑体" panose="02010609060101010101" charset="-122"/>
              <a:sym typeface="+mn-ea"/>
            </a:endParaRPr>
          </a:p>
          <a:p>
            <a:r>
              <a:rPr lang="zh-CN" altLang="en-US">
                <a:latin typeface="黑体" panose="02010609060101010101" charset="-122"/>
                <a:ea typeface="黑体" panose="02010609060101010101" charset="-122"/>
                <a:cs typeface="黑体" panose="02010609060101010101" charset="-122"/>
                <a:sym typeface="+mn-ea"/>
              </a:rPr>
              <a:t>地理信息</a:t>
            </a:r>
            <a:r>
              <a:rPr lang="zh-CN" altLang="en-US" b="1">
                <a:latin typeface="黑体" panose="02010609060101010101" charset="-122"/>
                <a:ea typeface="黑体" panose="02010609060101010101" charset="-122"/>
                <a:cs typeface="黑体" panose="02010609060101010101" charset="-122"/>
                <a:sym typeface="+mn-ea"/>
              </a:rPr>
              <a:t>系统</a:t>
            </a:r>
            <a:endParaRPr lang="zh-CN" altLang="en-US" b="1">
              <a:latin typeface="黑体" panose="02010609060101010101" charset="-122"/>
              <a:ea typeface="黑体" panose="02010609060101010101" charset="-122"/>
              <a:cs typeface="黑体" panose="02010609060101010101" charset="-122"/>
              <a:sym typeface="+mn-ea"/>
            </a:endParaRPr>
          </a:p>
          <a:p>
            <a:r>
              <a:rPr lang="zh-CN" altLang="en-US" b="1">
                <a:latin typeface="黑体" panose="02010609060101010101" charset="-122"/>
                <a:ea typeface="黑体" panose="02010609060101010101" charset="-122"/>
                <a:cs typeface="黑体" panose="02010609060101010101" charset="-122"/>
                <a:sym typeface="+mn-ea"/>
              </a:rPr>
              <a:t>全球定位系统</a:t>
            </a: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284163" y="1539908"/>
            <a:ext cx="11630660" cy="4251927"/>
            <a:chOff x="502" y="2983"/>
            <a:chExt cx="18316" cy="6696"/>
          </a:xfrm>
        </p:grpSpPr>
        <p:sp>
          <p:nvSpPr>
            <p:cNvPr id="15" name="文本框 14"/>
            <p:cNvSpPr txBox="1"/>
            <p:nvPr/>
          </p:nvSpPr>
          <p:spPr>
            <a:xfrm>
              <a:off x="979" y="2983"/>
              <a:ext cx="4859" cy="628"/>
            </a:xfrm>
            <a:prstGeom prst="rect">
              <a:avLst/>
            </a:prstGeom>
            <a:noFill/>
          </p:spPr>
          <p:txBody>
            <a:bodyPr wrap="square" rtlCol="0">
              <a:spAutoFit/>
            </a:bodyPr>
            <a:lstStyle/>
            <a:p>
              <a:pPr algn="r"/>
              <a:r>
                <a:rPr 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2.3S</a:t>
              </a:r>
              <a:r>
                <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技术和智慧旅游营销</a:t>
              </a:r>
              <a:endPar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502" y="3730"/>
              <a:ext cx="5812" cy="4679"/>
            </a:xfrm>
            <a:prstGeom prst="rect">
              <a:avLst/>
            </a:prstGeom>
            <a:noFill/>
          </p:spPr>
          <p:txBody>
            <a:bodyPr wrap="square" rtlCol="0">
              <a:spAutoFit/>
            </a:bodyPr>
            <a:lstStyle/>
            <a:p>
              <a:pPr algn="just">
                <a:lnSpc>
                  <a:spcPct val="130000"/>
                </a:lnSpc>
                <a:spcBef>
                  <a:spcPts val="0"/>
                </a:spcBef>
                <a:spcAft>
                  <a:spcPts val="0"/>
                </a:spcAft>
              </a:pPr>
              <a:r>
                <a:rPr lang="en-US" sz="1600" b="1">
                  <a:solidFill>
                    <a:schemeClr val="tx1">
                      <a:lumMod val="75000"/>
                      <a:lumOff val="25000"/>
                    </a:schemeClr>
                  </a:solidFill>
                  <a:latin typeface="楷体" panose="02010609060101010101" charset="-122"/>
                  <a:ea typeface="楷体" panose="02010609060101010101" charset="-122"/>
                  <a:cs typeface="楷体" panose="02010609060101010101" charset="-122"/>
                </a:rPr>
                <a:t>  </a:t>
              </a:r>
              <a:r>
                <a:rPr sz="1600" b="1">
                  <a:solidFill>
                    <a:schemeClr val="tx1">
                      <a:lumMod val="75000"/>
                      <a:lumOff val="25000"/>
                    </a:schemeClr>
                  </a:solidFill>
                  <a:latin typeface="楷体" panose="02010609060101010101" charset="-122"/>
                  <a:ea typeface="楷体" panose="02010609060101010101" charset="-122"/>
                  <a:cs typeface="楷体" panose="02010609060101010101" charset="-122"/>
                </a:rPr>
                <a:t>利用GIS 进行生态旅游的信息管理，用户可以在系统中对自己感兴趣的空间特征查询各项属性，也可以查出具有某一属性的所有空间特征的位置和分布，。同时GIS还可以为游客提供各种关于生态旅游地的信息，例如，在各大旅行社、旅游交易会上常见的多媒体导游系统、互联网上的旅游信息网站等都以图、文、声并茂的形式出现。</a:t>
              </a:r>
              <a:endParaRPr sz="16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12151" y="4044"/>
              <a:ext cx="4780" cy="628"/>
            </a:xfrm>
            <a:prstGeom prst="rect">
              <a:avLst/>
            </a:prstGeom>
            <a:noFill/>
          </p:spPr>
          <p:txBody>
            <a:bodyPr wrap="square" rtlCol="0">
              <a:spAutoFit/>
            </a:bodyPr>
            <a:lstStyle/>
            <a:p>
              <a:pPr algn="l"/>
              <a:r>
                <a:rPr 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3.3S</a:t>
              </a:r>
              <a:r>
                <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技术和智慧旅游管理</a:t>
              </a:r>
              <a:endParaRPr lang="zh-CN" altLang="en-US" sz="20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sp>
          <p:nvSpPr>
            <p:cNvPr id="5" name="文本框 4"/>
            <p:cNvSpPr txBox="1"/>
            <p:nvPr/>
          </p:nvSpPr>
          <p:spPr>
            <a:xfrm>
              <a:off x="12151" y="4672"/>
              <a:ext cx="6667" cy="3671"/>
            </a:xfrm>
            <a:prstGeom prst="rect">
              <a:avLst/>
            </a:prstGeom>
            <a:noFill/>
          </p:spPr>
          <p:txBody>
            <a:bodyPr wrap="square" rtlCol="0">
              <a:spAutoFit/>
            </a:bodyPr>
            <a:lstStyle/>
            <a:p>
              <a:pPr algn="just">
                <a:lnSpc>
                  <a:spcPct val="130000"/>
                </a:lnSpc>
                <a:spcBef>
                  <a:spcPts val="0"/>
                </a:spcBef>
                <a:spcAft>
                  <a:spcPts val="0"/>
                </a:spcAft>
              </a:pPr>
              <a:r>
                <a:rPr lang="en-US" sz="1600" b="1">
                  <a:solidFill>
                    <a:schemeClr val="tx1">
                      <a:lumMod val="75000"/>
                      <a:lumOff val="25000"/>
                    </a:schemeClr>
                  </a:solidFill>
                  <a:latin typeface="楷体" panose="02010609060101010101" charset="-122"/>
                  <a:ea typeface="楷体" panose="02010609060101010101" charset="-122"/>
                  <a:cs typeface="楷体" panose="02010609060101010101" charset="-122"/>
                </a:rPr>
                <a:t>  </a:t>
              </a:r>
              <a:r>
                <a:rPr sz="1600" b="1">
                  <a:solidFill>
                    <a:schemeClr val="tx1">
                      <a:lumMod val="75000"/>
                      <a:lumOff val="25000"/>
                    </a:schemeClr>
                  </a:solidFill>
                  <a:latin typeface="楷体" panose="02010609060101010101" charset="-122"/>
                  <a:ea typeface="楷体" panose="02010609060101010101" charset="-122"/>
                  <a:cs typeface="楷体" panose="02010609060101010101" charset="-122"/>
                </a:rPr>
                <a:t>利用3</a:t>
              </a:r>
              <a:r>
                <a:rPr lang="en-US" sz="1600" b="1">
                  <a:solidFill>
                    <a:schemeClr val="tx1">
                      <a:lumMod val="75000"/>
                      <a:lumOff val="25000"/>
                    </a:schemeClr>
                  </a:solidFill>
                  <a:latin typeface="楷体" panose="02010609060101010101" charset="-122"/>
                  <a:ea typeface="楷体" panose="02010609060101010101" charset="-122"/>
                  <a:cs typeface="楷体" panose="02010609060101010101" charset="-122"/>
                </a:rPr>
                <a:t>S</a:t>
              </a:r>
              <a:r>
                <a:rPr sz="1600" b="1">
                  <a:solidFill>
                    <a:schemeClr val="tx1">
                      <a:lumMod val="75000"/>
                      <a:lumOff val="25000"/>
                    </a:schemeClr>
                  </a:solidFill>
                  <a:latin typeface="楷体" panose="02010609060101010101" charset="-122"/>
                  <a:ea typeface="楷体" panose="02010609060101010101" charset="-122"/>
                  <a:cs typeface="楷体" panose="02010609060101010101" charset="-122"/>
                </a:rPr>
                <a:t>技术对生态旅游资源进行动态监测，可以为生态经济提供庞大且复杂的最新信息，监测生态旅游发展情况，增强生态旅游结构管理，宏观上统筹生态旅游的发展态势。</a:t>
              </a:r>
              <a:endParaRPr sz="16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a:p>
              <a:pPr algn="just">
                <a:lnSpc>
                  <a:spcPct val="130000"/>
                </a:lnSpc>
                <a:spcBef>
                  <a:spcPts val="0"/>
                </a:spcBef>
                <a:spcAft>
                  <a:spcPts val="0"/>
                </a:spcAft>
              </a:pPr>
              <a:r>
                <a:rPr lang="en-US" sz="1600" b="1">
                  <a:solidFill>
                    <a:schemeClr val="tx1">
                      <a:lumMod val="75000"/>
                      <a:lumOff val="25000"/>
                    </a:schemeClr>
                  </a:solidFill>
                  <a:latin typeface="楷体" panose="02010609060101010101" charset="-122"/>
                  <a:ea typeface="楷体" panose="02010609060101010101" charset="-122"/>
                  <a:cs typeface="楷体" panose="02010609060101010101" charset="-122"/>
                </a:rPr>
                <a:t>  </a:t>
              </a:r>
              <a:r>
                <a:rPr sz="1600" b="1">
                  <a:solidFill>
                    <a:schemeClr val="tx1">
                      <a:lumMod val="75000"/>
                      <a:lumOff val="25000"/>
                    </a:schemeClr>
                  </a:solidFill>
                  <a:latin typeface="楷体" panose="02010609060101010101" charset="-122"/>
                  <a:ea typeface="楷体" panose="02010609060101010101" charset="-122"/>
                  <a:cs typeface="楷体" panose="02010609060101010101" charset="-122"/>
                </a:rPr>
                <a:t>利用GPS的导航定位功能，可为旅游资源的分布提供准确的定位，特别是对于野生动物的活动定位监测具有至关重要的作用。</a:t>
              </a:r>
              <a:endParaRPr sz="1600" b="1">
                <a:solidFill>
                  <a:schemeClr val="tx1">
                    <a:lumMod val="75000"/>
                    <a:lumOff val="25000"/>
                  </a:schemeClr>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2701" y="8528"/>
              <a:ext cx="13297" cy="1151"/>
            </a:xfrm>
            <a:prstGeom prst="rect">
              <a:avLst/>
            </a:prstGeom>
            <a:noFill/>
          </p:spPr>
          <p:txBody>
            <a:bodyPr wrap="square" rtlCol="0">
              <a:spAutoFit/>
            </a:bodyPr>
            <a:lstStyle/>
            <a:p>
              <a:pPr algn="just">
                <a:lnSpc>
                  <a:spcPct val="130000"/>
                </a:lnSpc>
                <a:spcBef>
                  <a:spcPts val="0"/>
                </a:spcBef>
                <a:spcAft>
                  <a:spcPts val="0"/>
                </a:spcAft>
              </a:pPr>
              <a:r>
                <a:rPr lang="en-US" sz="1600" b="1">
                  <a:solidFill>
                    <a:schemeClr val="tx1">
                      <a:lumMod val="75000"/>
                      <a:lumOff val="25000"/>
                    </a:schemeClr>
                  </a:solidFill>
                  <a:latin typeface="楷体" panose="02010609060101010101" charset="-122"/>
                  <a:ea typeface="楷体" panose="02010609060101010101" charset="-122"/>
                  <a:cs typeface="黑体" panose="02010609060101010101" charset="-122"/>
                </a:rPr>
                <a:t>  </a:t>
              </a:r>
              <a:r>
                <a:rPr sz="1600" b="1">
                  <a:solidFill>
                    <a:schemeClr val="tx1">
                      <a:lumMod val="75000"/>
                      <a:lumOff val="25000"/>
                    </a:schemeClr>
                  </a:solidFill>
                  <a:latin typeface="楷体" panose="02010609060101010101" charset="-122"/>
                  <a:ea typeface="楷体" panose="02010609060101010101" charset="-122"/>
                  <a:cs typeface="黑体" panose="02010609060101010101" charset="-122"/>
                </a:rPr>
                <a:t>利用遥感影像可以全面地反映旅游区的地理位置和地理环境，采用高分辨率的遥感影像，对生态旅游区内的资源状况分布可谓一览无遗，</a:t>
              </a:r>
              <a:endParaRPr sz="1600" b="1">
                <a:solidFill>
                  <a:schemeClr val="tx1">
                    <a:lumMod val="75000"/>
                    <a:lumOff val="25000"/>
                  </a:schemeClr>
                </a:solidFill>
                <a:latin typeface="楷体" panose="02010609060101010101" charset="-122"/>
                <a:ea typeface="楷体" panose="02010609060101010101" charset="-122"/>
                <a:cs typeface="黑体" panose="02010609060101010101" charset="-122"/>
              </a:endParaRPr>
            </a:p>
          </p:txBody>
        </p:sp>
        <p:grpSp>
          <p:nvGrpSpPr>
            <p:cNvPr id="11" name="组合 10"/>
            <p:cNvGrpSpPr/>
            <p:nvPr/>
          </p:nvGrpSpPr>
          <p:grpSpPr>
            <a:xfrm>
              <a:off x="6623" y="3115"/>
              <a:ext cx="5223" cy="4078"/>
              <a:chOff x="5871" y="2472"/>
              <a:chExt cx="6377" cy="4978"/>
            </a:xfrm>
          </p:grpSpPr>
          <p:pic>
            <p:nvPicPr>
              <p:cNvPr id="7" name="图片 6" descr="C:\Users\梁宏鑫\Desktop\二班期中期末作业\日本文明二班期末考试\R-C (2).jpgR-C (2)"/>
              <p:cNvPicPr>
                <a:picLocks noChangeAspect="1"/>
              </p:cNvPicPr>
              <p:nvPr/>
            </p:nvPicPr>
            <p:blipFill>
              <a:blip r:embed="rId1"/>
              <a:srcRect/>
              <a:stretch>
                <a:fillRect/>
              </a:stretch>
            </p:blipFill>
            <p:spPr>
              <a:xfrm>
                <a:off x="6720" y="2472"/>
                <a:ext cx="3060" cy="1718"/>
              </a:xfrm>
              <a:prstGeom prst="rect">
                <a:avLst/>
              </a:prstGeom>
            </p:spPr>
          </p:pic>
          <p:pic>
            <p:nvPicPr>
              <p:cNvPr id="9" name="图片 8" descr="C:\Users\梁宏鑫\Desktop\二班期中期末作业\日本文明二班期末考试\blockchain-platform-isometric-v4-detail-05-1651.jpgblockchain-platform-isometric-v4-detail-05-1651"/>
              <p:cNvPicPr>
                <a:picLocks noChangeAspect="1"/>
              </p:cNvPicPr>
              <p:nvPr/>
            </p:nvPicPr>
            <p:blipFill>
              <a:blip r:embed="rId2"/>
              <a:srcRect/>
              <a:stretch>
                <a:fillRect/>
              </a:stretch>
            </p:blipFill>
            <p:spPr>
              <a:xfrm>
                <a:off x="8743" y="3614"/>
                <a:ext cx="3505" cy="2647"/>
              </a:xfrm>
              <a:prstGeom prst="rect">
                <a:avLst/>
              </a:prstGeom>
              <a:ln w="12700">
                <a:solidFill>
                  <a:schemeClr val="bg1"/>
                </a:solidFill>
              </a:ln>
            </p:spPr>
          </p:pic>
          <p:pic>
            <p:nvPicPr>
              <p:cNvPr id="10" name="图片 9" descr="C:\Users\梁宏鑫\Desktop\二班期中期末作业\日本文明二班期末考试\1082221-200G113310773.jpg1082221-200G113310773"/>
              <p:cNvPicPr>
                <a:picLocks noChangeAspect="1"/>
              </p:cNvPicPr>
              <p:nvPr/>
            </p:nvPicPr>
            <p:blipFill>
              <a:blip r:embed="rId3"/>
              <a:srcRect/>
              <a:stretch>
                <a:fillRect/>
              </a:stretch>
            </p:blipFill>
            <p:spPr>
              <a:xfrm>
                <a:off x="5871" y="5203"/>
                <a:ext cx="4625" cy="2247"/>
              </a:xfrm>
              <a:prstGeom prst="rect">
                <a:avLst/>
              </a:prstGeom>
              <a:ln w="12700">
                <a:solidFill>
                  <a:schemeClr val="bg1"/>
                </a:solidFill>
              </a:ln>
            </p:spPr>
          </p:pic>
        </p:grpSp>
      </p:grpSp>
      <p:grpSp>
        <p:nvGrpSpPr>
          <p:cNvPr id="4" name="组合 3"/>
          <p:cNvGrpSpPr/>
          <p:nvPr/>
        </p:nvGrpSpPr>
        <p:grpSpPr>
          <a:xfrm>
            <a:off x="165100" y="150495"/>
            <a:ext cx="3898900" cy="460375"/>
            <a:chOff x="392" y="324"/>
            <a:chExt cx="6140" cy="725"/>
          </a:xfrm>
        </p:grpSpPr>
        <p:sp>
          <p:nvSpPr>
            <p:cNvPr id="2" name="文本框 1"/>
            <p:cNvSpPr txBox="1"/>
            <p:nvPr/>
          </p:nvSpPr>
          <p:spPr>
            <a:xfrm>
              <a:off x="1196" y="397"/>
              <a:ext cx="5336" cy="628"/>
            </a:xfrm>
            <a:prstGeom prst="rect">
              <a:avLst/>
            </a:prstGeom>
            <a:noFill/>
          </p:spPr>
          <p:txBody>
            <a:bodyPr wrap="square" rtlCol="0">
              <a:spAutoFit/>
            </a:bodyPr>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八、</a:t>
              </a:r>
              <a:r>
                <a:rPr lang="en-US" altLang="zh-CN" sz="2000" b="1">
                  <a:solidFill>
                    <a:srgbClr val="142AAE"/>
                  </a:solidFill>
                  <a:effectLst/>
                  <a:uFillTx/>
                  <a:latin typeface="黑体" panose="02010609060101010101" charset="-122"/>
                  <a:ea typeface="黑体" panose="02010609060101010101" charset="-122"/>
                  <a:cs typeface="黑体" panose="02010609060101010101" charset="-122"/>
                  <a:sym typeface="+mn-ea"/>
                </a:rPr>
                <a:t>3S</a:t>
              </a:r>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技术与智慧旅游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17" name="图片 16" descr="购物车"/>
            <p:cNvPicPr>
              <a:picLocks noChangeAspect="1"/>
            </p:cNvPicPr>
            <p:nvPr/>
          </p:nvPicPr>
          <p:blipFill>
            <a:blip r:embed="rId4"/>
            <a:stretch>
              <a:fillRect/>
            </a:stretch>
          </p:blipFill>
          <p:spPr>
            <a:xfrm>
              <a:off x="392" y="324"/>
              <a:ext cx="725" cy="725"/>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PLACING_PICTURE_USER_VIEWPORT" val="{&quot;height&quot;:10800,&quot;width&quot;:10337}"/>
</p:tagLst>
</file>

<file path=ppt/tags/tag7.xml><?xml version="1.0" encoding="utf-8"?>
<p:tagLst xmlns:p="http://schemas.openxmlformats.org/presentationml/2006/main">
  <p:tag name="KSO_WM_UNIT_PLACING_PICTURE_USER_VIEWPORT" val="{&quot;height&quot;:10524,&quot;width&quot;:11508}"/>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rop1011_8*ζ_h_d*1_1_1"/>
  <p:tag name="KSO_WM_TEMPLATE_CATEGORY" val="crop"/>
  <p:tag name="KSO_WM_TEMPLATE_INDEX" val="1011"/>
  <p:tag name="KSO_WM_UNIT_LAYERLEVEL" val="1_1_1"/>
  <p:tag name="KSO_WM_TAG_VERSION" val="1.0"/>
  <p:tag name="KSO_WM_BEAUTIFY_FLAG" val="#wm#"/>
  <p:tag name="KSO_WM_UNIT_DIAGRAM_MODELTYPE" val="creativeCrop"/>
  <p:tag name="KSO_WM_UNIT_VALUE" val="1526*1420"/>
  <p:tag name="KSO_WM_DIAGRAM_GROUP_CODE" val="1542220887"/>
  <p:tag name="KSO_WM_UNIT_TYPE" val="ζ_h_d"/>
  <p:tag name="KSO_WM_UNIT_INDEX" val="1_1_1"/>
  <p:tag name="KSO_WM_UNIT_SUPPORT_UNIT_TYPE" val="[&quot;all&quot;]"/>
  <p:tag name="KSO_WM_BLIP_RECT_LEFT" val="0"/>
  <p:tag name="KSO_WM_BLIP_RECT_RIGHT" val="0"/>
  <p:tag name="KSO_WM_BLIP_RECT_TOP" val="-20"/>
  <p:tag name="KSO_WM_BLIP_RECT_BOTTOM" val="-20"/>
  <p:tag name="KSO_WM_CREATIVE_CROP_ORG_LEFT" val="120"/>
  <p:tag name="KSO_WM_CREATIVE_CROP_ORG_TOP" val="53.5"/>
  <p:tag name="KSO_WM_CREATIVE_CROP_ORG_WIDTH" val="260.2"/>
  <p:tag name="KSO_WM_CREATIVE_CROP_ORG_HEIGHT" val="391.101"/>
  <p:tag name="KSO_WM_CREATIVE_CROP_SHAPE_LEFT" val="278.536"/>
  <p:tag name="KSO_WM_CREATIVE_CROP_SHAPE_TOP" val="53.5"/>
  <p:tag name="KSO_WM_CREATIVE_CROP_SHAPE_WIDTH" val="402.929"/>
  <p:tag name="KSO_WM_CREATIVE_CROP_SHAPE_HEIGHT" val="432.95"/>
  <p:tag name="KSO_WM_CREATIVE_CROP_HEIGHT" val="279.587"/>
  <p:tag name="KSO_WM_CREATIVE_CROP_WIDTH" val="260.2"/>
  <p:tag name="KSO_WM_CREATIVE_CROP_VERSION" val="1"/>
  <p:tag name="KSO_WM_CREATIVE_CROP_TEMPLATE_ID" val="3151098"/>
  <p:tag name="KSO_WM_UNIT_PLACING_PICTURE_USER_VIEWPORT" val="{&quot;height&quot;:7279,&quot;width&quot;:6773}"/>
</p:tagLst>
</file>

<file path=ppt/tags/tag9.xml><?xml version="1.0" encoding="utf-8"?>
<p:tagLst xmlns:p="http://schemas.openxmlformats.org/presentationml/2006/main">
  <p:tag name="PICTUREFILLRANGE" val="a2f53748-9d19-450e-ae1c-0e9313bf66de"/>
  <p:tag name="KSO_WM_UNIT_DIAGRAM_MODELTYPE" val="creativeCrop"/>
  <p:tag name="KSO_WM_UNIT_VALUE" val="1447*1871"/>
  <p:tag name="KSO_WM_UNIT_HIGHLIGHT" val="0"/>
  <p:tag name="KSO_WM_UNIT_COMPATIBLE" val="0"/>
  <p:tag name="KSO_WM_UNIT_DIAGRAM_ISNUMVISUAL" val="0"/>
  <p:tag name="KSO_WM_UNIT_DIAGRAM_ISREFERUNIT" val="0"/>
  <p:tag name="KSO_WM_DIAGRAM_GROUP_CODE" val="1622973438"/>
  <p:tag name="KSO_WM_UNIT_TYPE" val="ζ_h_d"/>
  <p:tag name="KSO_WM_UNIT_INDEX" val="1_1_1"/>
  <p:tag name="KSO_WM_UNIT_ID" val="crop20201116_1*ζ_h_d*1_1_1"/>
  <p:tag name="KSO_WM_TEMPLATE_CATEGORY" val="crop"/>
  <p:tag name="KSO_WM_TEMPLATE_INDEX" val="20201116"/>
  <p:tag name="KSO_WM_UNIT_LAYERLEVEL" val="1_1_1"/>
  <p:tag name="KSO_WM_TAG_VERSION" val="1.0"/>
  <p:tag name="KSO_WM_BEAUTIFY_FLAG" val="#wm#"/>
  <p:tag name="KSO_WM_BLIP_RECT_LEFT" val="-7"/>
  <p:tag name="KSO_WM_BLIP_RECT_RIGHT" val="-7"/>
  <p:tag name="KSO_WM_BLIP_RECT_TOP" val="1"/>
  <p:tag name="KSO_WM_BLIP_RECT_BOTTOM" val="-1"/>
  <p:tag name="KSO_WM_CREATIVE_CROP_ORG_WIDTH" val="343.95"/>
  <p:tag name="KSO_WM_CREATIVE_CROP_ORG_HEIGHT" val="232.85"/>
  <p:tag name="KSO_WM_CREATIVE_CROP_HEIGHT" val="232.85"/>
  <p:tag name="KSO_WM_CREATIVE_CROP_WIDTH" val="301.122"/>
  <p:tag name="KSO_WM_CREATIVE_CROP_VERSION" val="1"/>
  <p:tag name="KSO_WM_CREATIVE_CROP_TEMPLATE_ID" val="325874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rop1011_8*ζ_h_d*1_1_1"/>
  <p:tag name="KSO_WM_TEMPLATE_CATEGORY" val="crop"/>
  <p:tag name="KSO_WM_TEMPLATE_INDEX" val="1011"/>
  <p:tag name="KSO_WM_UNIT_LAYERLEVEL" val="1_1_1"/>
  <p:tag name="KSO_WM_TAG_VERSION" val="1.0"/>
  <p:tag name="KSO_WM_BEAUTIFY_FLAG" val="#wm#"/>
  <p:tag name="KSO_WM_UNIT_DIAGRAM_MODELTYPE" val="creativeCrop"/>
  <p:tag name="KSO_WM_UNIT_VALUE" val="1526*1420"/>
  <p:tag name="KSO_WM_DIAGRAM_GROUP_CODE" val="1542220887"/>
  <p:tag name="KSO_WM_UNIT_TYPE" val="ζ_h_d"/>
  <p:tag name="KSO_WM_UNIT_INDEX" val="1_1_1"/>
  <p:tag name="KSO_WM_UNIT_SUPPORT_UNIT_TYPE" val="[&quot;all&quot;]"/>
  <p:tag name="KSO_WM_BLIP_RECT_LEFT" val="0"/>
  <p:tag name="KSO_WM_BLIP_RECT_RIGHT" val="0"/>
  <p:tag name="KSO_WM_BLIP_RECT_TOP" val="-20"/>
  <p:tag name="KSO_WM_BLIP_RECT_BOTTOM" val="-20"/>
  <p:tag name="KSO_WM_CREATIVE_CROP_ORG_LEFT" val="120"/>
  <p:tag name="KSO_WM_CREATIVE_CROP_ORG_TOP" val="53.5"/>
  <p:tag name="KSO_WM_CREATIVE_CROP_ORG_WIDTH" val="260.2"/>
  <p:tag name="KSO_WM_CREATIVE_CROP_ORG_HEIGHT" val="391.101"/>
  <p:tag name="KSO_WM_CREATIVE_CROP_SHAPE_LEFT" val="278.536"/>
  <p:tag name="KSO_WM_CREATIVE_CROP_SHAPE_TOP" val="53.5"/>
  <p:tag name="KSO_WM_CREATIVE_CROP_SHAPE_WIDTH" val="402.929"/>
  <p:tag name="KSO_WM_CREATIVE_CROP_SHAPE_HEIGHT" val="432.95"/>
  <p:tag name="KSO_WM_CREATIVE_CROP_HEIGHT" val="279.587"/>
  <p:tag name="KSO_WM_CREATIVE_CROP_WIDTH" val="260.2"/>
  <p:tag name="KSO_WM_CREATIVE_CROP_VERSION" val="1"/>
  <p:tag name="KSO_WM_CREATIVE_CROP_TEMPLATE_ID" val="3151098"/>
  <p:tag name="KSO_WM_UNIT_PLACING_PICTURE_USER_VIEWPORT" val="{&quot;height&quot;:7279,&quot;width&quot;:6773}"/>
</p:tagLst>
</file>

<file path=ppt/tags/tag11.xml><?xml version="1.0" encoding="utf-8"?>
<p:tagLst xmlns:p="http://schemas.openxmlformats.org/presentationml/2006/main">
  <p:tag name="COMMONDATA" val="eyJoZGlkIjoiZTgzZmMyNjkzZjFhOGNlYjIxNjA2OTU0M2E0MGE0ZTkifQ=="/>
  <p:tag name="KSO_WPP_MARK_KEY" val="54cb68f6-41d4-481c-88cd-af89b66e7a3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12251</Words>
  <Application>WPS 演示</Application>
  <PresentationFormat>宽屏</PresentationFormat>
  <Paragraphs>601</Paragraphs>
  <Slides>47</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47</vt:i4>
      </vt:variant>
    </vt:vector>
  </HeadingPairs>
  <TitlesOfParts>
    <vt:vector size="58" baseType="lpstr">
      <vt:lpstr>Arial</vt:lpstr>
      <vt:lpstr>宋体</vt:lpstr>
      <vt:lpstr>Wingdings</vt:lpstr>
      <vt:lpstr>黑体</vt:lpstr>
      <vt:lpstr>Calibri</vt:lpstr>
      <vt:lpstr>微软雅黑</vt:lpstr>
      <vt:lpstr>Arial Unicode MS</vt:lpstr>
      <vt:lpstr>Times New Roman</vt:lpstr>
      <vt:lpstr>楷体</vt:lpstr>
      <vt:lpstr>思源黑体 CN Medium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Administrator</cp:lastModifiedBy>
  <cp:revision>30</cp:revision>
  <dcterms:created xsi:type="dcterms:W3CDTF">2020-01-09T03:10:00Z</dcterms:created>
  <dcterms:modified xsi:type="dcterms:W3CDTF">2023-09-10T13:54:59Z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A2B345E6B0C64BA8A81B17CB71111F3E</vt:lpwstr>
  </property>
</Properties>
</file>