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62" r:id="rId3"/>
    <p:sldMasterId id="2147483674" r:id="rId4"/>
    <p:sldMasterId id="2147483686" r:id="rId5"/>
  </p:sldMasterIdLst>
  <p:notesMasterIdLst>
    <p:notesMasterId r:id="rId17"/>
  </p:notesMasterIdLst>
  <p:sldIdLst>
    <p:sldId id="290" r:id="rId6"/>
    <p:sldId id="616" r:id="rId7"/>
    <p:sldId id="459" r:id="rId8"/>
    <p:sldId id="617" r:id="rId9"/>
    <p:sldId id="606" r:id="rId10"/>
    <p:sldId id="618" r:id="rId11"/>
    <p:sldId id="607" r:id="rId12"/>
    <p:sldId id="619" r:id="rId13"/>
    <p:sldId id="461" r:id="rId14"/>
    <p:sldId id="620" r:id="rId15"/>
    <p:sldId id="588" r:id="rId16"/>
  </p:sldIdLst>
  <p:sldSz cx="12192000" cy="6858000"/>
  <p:notesSz cx="6858000" cy="9144000"/>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59">
          <p15:clr>
            <a:srgbClr val="A4A3A4"/>
          </p15:clr>
        </p15:guide>
        <p15:guide id="2" pos="38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070505"/>
    <a:srgbClr val="1C1268"/>
    <a:srgbClr val="99CCFF"/>
    <a:srgbClr val="660033"/>
    <a:srgbClr val="8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29"/>
    <p:restoredTop sz="94660"/>
  </p:normalViewPr>
  <p:slideViewPr>
    <p:cSldViewPr showGuides="1">
      <p:cViewPr varScale="1">
        <p:scale>
          <a:sx n="89" d="100"/>
          <a:sy n="89" d="100"/>
        </p:scale>
        <p:origin x="90" y="45"/>
      </p:cViewPr>
      <p:guideLst>
        <p:guide orient="horz" pos="2159"/>
        <p:guide pos="3849"/>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748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3538"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buFontTx/>
              <a:buNone/>
              <a:defRPr kumimoji="1" sz="1200" b="0">
                <a:latin typeface="Arial Narrow" panose="020B060602020203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sp>
        <p:nvSpPr>
          <p:cNvPr id="193539"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buFontTx/>
              <a:buNone/>
              <a:defRPr kumimoji="1" sz="1200" b="0">
                <a:latin typeface="Arial Narrow" panose="020B060602020203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sp>
        <p:nvSpPr>
          <p:cNvPr id="36868" name="Rectangle 4"/>
          <p:cNvSpPr>
            <a:spLocks noGrp="1" noRot="1" noChangeAspect="1" noTextEdit="1"/>
          </p:cNvSpPr>
          <p:nvPr>
            <p:ph type="sldImg"/>
          </p:nvPr>
        </p:nvSpPr>
        <p:spPr>
          <a:xfrm>
            <a:off x="381000" y="685800"/>
            <a:ext cx="6096000" cy="3429000"/>
          </a:xfrm>
          <a:prstGeom prst="rect">
            <a:avLst/>
          </a:prstGeom>
          <a:noFill/>
          <a:ln w="9525" cap="flat" cmpd="sng">
            <a:solidFill>
              <a:srgbClr val="000000"/>
            </a:solidFill>
            <a:prstDash val="solid"/>
            <a:miter/>
            <a:headEnd type="none" w="med" len="med"/>
            <a:tailEnd type="none" w="med" len="med"/>
          </a:ln>
        </p:spPr>
      </p:sp>
      <p:sp>
        <p:nvSpPr>
          <p:cNvPr id="193541"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rPr>
              <a:t>第五级</a:t>
            </a:r>
          </a:p>
        </p:txBody>
      </p:sp>
      <p:sp>
        <p:nvSpPr>
          <p:cNvPr id="193542"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buFontTx/>
              <a:buNone/>
              <a:defRPr kumimoji="1" sz="1200" b="0">
                <a:latin typeface="Arial Narrow" panose="020B060602020203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sp>
        <p:nvSpPr>
          <p:cNvPr id="193543"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p>
            <a:pPr lvl="0" algn="r" eaLnBrk="1" hangingPunct="1"/>
            <a:fld id="{9A0DB2DC-4C9A-4742-B13C-FB6460FD3503}" type="slidenum">
              <a:rPr lang="zh-CN" altLang="en-US" sz="1200" b="0" dirty="0">
                <a:latin typeface="Arial Narrow" panose="020B0606020202030204" pitchFamily="34" charset="0"/>
                <a:ea typeface="宋体" panose="02010600030101010101" pitchFamily="2" charset="-122"/>
              </a:rPr>
              <a:t>‹#›</a:t>
            </a:fld>
            <a:endParaRPr lang="zh-CN" altLang="en-US" sz="1200" b="0" dirty="0">
              <a:latin typeface="Arial Narrow" panose="020B0606020202030204" pitchFamily="34" charset="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Narrow" panose="020B0606020202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Narrow" panose="020B0606020202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Narrow" panose="020B0606020202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Narrow" panose="020B0606020202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Narrow" panose="020B0606020202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b="0" dirty="0">
                <a:latin typeface="Arial Narrow" panose="020B0606020202030204" pitchFamily="34" charset="0"/>
                <a:ea typeface="宋体" panose="02010600030101010101" pitchFamily="2" charset="-122"/>
              </a:rPr>
              <a:t>1</a:t>
            </a:fld>
            <a:endParaRPr lang="zh-CN" altLang="en-US" sz="1200" b="0" dirty="0">
              <a:latin typeface="Arial Narrow" panose="020B0606020202030204" pitchFamily="34" charset="0"/>
              <a:ea typeface="宋体" panose="02010600030101010101" pitchFamily="2" charset="-122"/>
            </a:endParaRPr>
          </a:p>
        </p:txBody>
      </p:sp>
      <p:sp>
        <p:nvSpPr>
          <p:cNvPr id="37891" name="Rectangle 2"/>
          <p:cNvSpPr>
            <a:spLocks noGrp="1" noRot="1" noChangeAspect="1" noTextEdit="1"/>
          </p:cNvSpPr>
          <p:nvPr>
            <p:ph type="sldImg"/>
          </p:nvPr>
        </p:nvSpPr>
        <p:spPr/>
      </p:sp>
      <p:sp>
        <p:nvSpPr>
          <p:cNvPr id="37892" name="Rectangle 3"/>
          <p:cNvSpPr>
            <a:spLocks noGrp="1"/>
          </p:cNvSpPr>
          <p:nvPr>
            <p:ph type="body"/>
          </p:nvPr>
        </p:nvSpPr>
        <p:spPr/>
        <p:txBody>
          <a:bodyPr wrap="square" lIns="91440" tIns="45720" rIns="91440" bIns="45720" anchor="t"/>
          <a:lstStyle/>
          <a:p>
            <a:pPr lvl="0" eaLnBrk="1" hangingPunct="1"/>
            <a:r>
              <a:rPr lang="zh-CN" altLang="en-US" dirty="0"/>
              <a:t>首页</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DFDFD"/>
        </a:solidFill>
        <a:effectLst/>
      </p:bgPr>
    </p:bg>
    <p:spTree>
      <p:nvGrpSpPr>
        <p:cNvPr id="1" name=""/>
        <p:cNvGrpSpPr/>
        <p:nvPr/>
      </p:nvGrpSpPr>
      <p:grpSpPr>
        <a:xfrm>
          <a:off x="0" y="0"/>
          <a:ext cx="0" cy="0"/>
          <a:chOff x="0" y="0"/>
          <a:chExt cx="0" cy="0"/>
        </a:xfrm>
      </p:grpSpPr>
      <p:sp>
        <p:nvSpPr>
          <p:cNvPr id="2" name="AutoShape 4" descr="QH0305Í¼Êé¹Ý-Ç®ºþ¹ÝN"/>
          <p:cNvSpPr>
            <a:spLocks noChangeAspect="1" noChangeArrowheads="1"/>
          </p:cNvSpPr>
          <p:nvPr/>
        </p:nvSpPr>
        <p:spPr bwMode="auto">
          <a:xfrm>
            <a:off x="1013883" y="1485900"/>
            <a:ext cx="10164233" cy="3886200"/>
          </a:xfrm>
          <a:prstGeom prst="rect">
            <a:avLst/>
          </a:prstGeom>
          <a:no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3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sp>
        <p:nvSpPr>
          <p:cNvPr id="3" name="AutoShape 5" descr="QH0305Í¼Êé¹Ý-Ç®ºþ¹ÝN"/>
          <p:cNvSpPr>
            <a:spLocks noChangeAspect="1" noChangeArrowheads="1"/>
          </p:cNvSpPr>
          <p:nvPr/>
        </p:nvSpPr>
        <p:spPr bwMode="auto">
          <a:xfrm>
            <a:off x="1013883" y="1485900"/>
            <a:ext cx="10164233" cy="3886200"/>
          </a:xfrm>
          <a:prstGeom prst="rect">
            <a:avLst/>
          </a:prstGeom>
          <a:no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3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pic>
        <p:nvPicPr>
          <p:cNvPr id="7172" name="Picture 18" descr="GIF000"/>
          <p:cNvPicPr>
            <a:picLocks noChangeAspect="1"/>
          </p:cNvPicPr>
          <p:nvPr userDrawn="1"/>
        </p:nvPicPr>
        <p:blipFill>
          <a:blip r:embed="rId2"/>
          <a:stretch>
            <a:fillRect/>
          </a:stretch>
        </p:blipFill>
        <p:spPr>
          <a:xfrm>
            <a:off x="0" y="0"/>
            <a:ext cx="912284" cy="381000"/>
          </a:xfrm>
          <a:prstGeom prst="rect">
            <a:avLst/>
          </a:prstGeom>
          <a:noFill/>
          <a:ln w="9525">
            <a:noFill/>
          </a:ln>
        </p:spPr>
      </p:pic>
      <p:sp>
        <p:nvSpPr>
          <p:cNvPr id="6" name="Text Box 22"/>
          <p:cNvSpPr txBox="1">
            <a:spLocks noChangeArrowheads="1"/>
          </p:cNvSpPr>
          <p:nvPr/>
        </p:nvSpPr>
        <p:spPr bwMode="auto">
          <a:xfrm>
            <a:off x="119336" y="6381328"/>
            <a:ext cx="3600400" cy="266996"/>
          </a:xfrm>
          <a:prstGeom prst="rect">
            <a:avLst/>
          </a:prstGeom>
          <a:noFill/>
          <a:ln>
            <a:noFill/>
          </a:ln>
        </p:spPr>
        <p:txBody>
          <a:bodyPr wrap="square" lIns="0" tIns="0" rIns="0" bIns="0">
            <a:spAutoFit/>
          </a:bodyPr>
          <a:lstStyle>
            <a:lvl1pPr eaLnBrk="0" hangingPunct="0">
              <a:defRPr kumimoji="1" sz="2400" b="1">
                <a:solidFill>
                  <a:schemeClr val="tx1"/>
                </a:solidFill>
                <a:latin typeface="Arial Narrow" panose="020B0606020202030204" pitchFamily="34" charset="0"/>
                <a:ea typeface="微软雅黑" panose="020B0503020204020204" pitchFamily="34" charset="-122"/>
              </a:defRPr>
            </a:lvl1pPr>
            <a:lvl2pPr marL="742950" indent="-285750" eaLnBrk="0" hangingPunct="0">
              <a:defRPr kumimoji="1" sz="2400" b="1">
                <a:solidFill>
                  <a:schemeClr val="tx1"/>
                </a:solidFill>
                <a:latin typeface="Arial Narrow" panose="020B0606020202030204" pitchFamily="34" charset="0"/>
                <a:ea typeface="微软雅黑" panose="020B0503020204020204" pitchFamily="34" charset="-122"/>
              </a:defRPr>
            </a:lvl2pPr>
            <a:lvl3pPr marL="1143000" indent="-228600" eaLnBrk="0" hangingPunct="0">
              <a:defRPr kumimoji="1" sz="2400" b="1">
                <a:solidFill>
                  <a:schemeClr val="tx1"/>
                </a:solidFill>
                <a:latin typeface="Arial Narrow" panose="020B0606020202030204" pitchFamily="34" charset="0"/>
                <a:ea typeface="微软雅黑" panose="020B0503020204020204" pitchFamily="34" charset="-122"/>
              </a:defRPr>
            </a:lvl3pPr>
            <a:lvl4pPr marL="1600200" indent="-228600" eaLnBrk="0" hangingPunct="0">
              <a:defRPr kumimoji="1" sz="2400" b="1">
                <a:solidFill>
                  <a:schemeClr val="tx1"/>
                </a:solidFill>
                <a:latin typeface="Arial Narrow" panose="020B0606020202030204" pitchFamily="34" charset="0"/>
                <a:ea typeface="微软雅黑" panose="020B0503020204020204" pitchFamily="34" charset="-122"/>
              </a:defRPr>
            </a:lvl4pPr>
            <a:lvl5pPr marL="2057400" indent="-228600" eaLnBrk="0" hangingPunct="0">
              <a:defRPr kumimoji="1" sz="2400" b="1">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kumimoji="1" sz="2400" b="1">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kumimoji="1" sz="2400" b="1">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kumimoji="1" sz="2400" b="1">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kumimoji="1" sz="2400" b="1">
                <a:solidFill>
                  <a:schemeClr val="tx1"/>
                </a:solidFill>
                <a:latin typeface="Arial Narrow" panose="020B060602020203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50000"/>
              </a:spcBef>
              <a:spcAft>
                <a:spcPct val="0"/>
              </a:spcAft>
              <a:buClrTx/>
              <a:buSzTx/>
              <a:buFontTx/>
              <a:buNone/>
              <a:defRPr/>
            </a:pPr>
            <a:r>
              <a:rPr kumimoji="1" lang="en-US" altLang="zh-CN"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rPr>
              <a:t>《</a:t>
            </a:r>
            <a:r>
              <a:rPr kumimoji="1" lang="zh-CN" altLang="en-US"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rPr>
              <a:t>电子商务数据分析</a:t>
            </a:r>
            <a:r>
              <a:rPr kumimoji="1" lang="en-US" altLang="zh-CN"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rPr>
              <a:t>》</a:t>
            </a:r>
            <a:r>
              <a:rPr kumimoji="1" lang="zh-CN" altLang="en-US"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rPr>
              <a:t>编写组</a:t>
            </a:r>
            <a:endParaRPr kumimoji="1" lang="en-US" altLang="zh-CN"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endParaRPr>
          </a:p>
        </p:txBody>
      </p:sp>
      <p:pic>
        <p:nvPicPr>
          <p:cNvPr id="7175" name="Picture 11" descr="BJ2001"/>
          <p:cNvPicPr>
            <a:picLocks noChangeAspect="1"/>
          </p:cNvPicPr>
          <p:nvPr userDrawn="1"/>
        </p:nvPicPr>
        <p:blipFill>
          <a:blip r:embed="rId3"/>
          <a:stretch>
            <a:fillRect/>
          </a:stretch>
        </p:blipFill>
        <p:spPr>
          <a:xfrm>
            <a:off x="7112000" y="5638800"/>
            <a:ext cx="4876800" cy="838200"/>
          </a:xfrm>
          <a:prstGeom prst="rect">
            <a:avLst/>
          </a:prstGeom>
          <a:noFill/>
          <a:ln w="9525">
            <a:noFill/>
          </a:ln>
        </p:spPr>
      </p:pic>
      <p:pic>
        <p:nvPicPr>
          <p:cNvPr id="7176" name="Picture 18" descr="GIF000"/>
          <p:cNvPicPr>
            <a:picLocks noChangeAspect="1"/>
          </p:cNvPicPr>
          <p:nvPr userDrawn="1"/>
        </p:nvPicPr>
        <p:blipFill>
          <a:blip r:embed="rId2"/>
          <a:stretch>
            <a:fillRect/>
          </a:stretch>
        </p:blipFill>
        <p:spPr>
          <a:xfrm>
            <a:off x="0" y="0"/>
            <a:ext cx="912284" cy="381000"/>
          </a:xfrm>
          <a:prstGeom prst="rect">
            <a:avLst/>
          </a:prstGeom>
          <a:noFill/>
          <a:ln w="9525">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609600"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205728"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2400" b="0" i="0" u="none" strike="noStrike" kern="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609600"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205728"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2400" b="0" i="0" u="none" strike="noStrike" kern="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609600"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205728"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2400" b="0" i="0" u="none" strike="noStrike" kern="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9" name="日期占位符 3"/>
          <p:cNvSpPr>
            <a:spLocks noGrp="1"/>
          </p:cNvSpPr>
          <p:nvPr>
            <p:ph type="dt" sz="half" idx="2"/>
          </p:nvPr>
        </p:nvSpPr>
        <p:spPr bwMode="auto">
          <a:xfrm>
            <a:off x="609600" y="6245225"/>
            <a:ext cx="2844800" cy="476250"/>
          </a:xfrm>
          <a:prstGeom prst="rect">
            <a:avLst/>
          </a:prstGeom>
        </p:spPr>
        <p:txBody>
          <a:bodyPr vert="horz" wrap="square" lIns="91440" tIns="45720" rIns="91440" bIns="45720" numCol="1" anchor="t" anchorCtr="0" compatLnSpc="1"/>
          <a:lstStyle>
            <a:lvl1pPr>
              <a:buFontTx/>
              <a:buNone/>
              <a:defRPr kumimoji="1">
                <a:latin typeface="Arial Narrow" panose="020B060602020203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BBE87AA5-0C8A-4F02-A31F-AC1F3318F036}" type="datetime1">
              <a:rPr kumimoji="1" lang="zh-CN" altLang="en-US" sz="1400" b="0"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rPr>
              <a:t>2020/8/28</a:t>
            </a:fld>
            <a:endParaRPr kumimoji="1" lang="zh-CN" altLang="en-US" sz="1400" b="0"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0" name="页脚占位符 4"/>
          <p:cNvSpPr>
            <a:spLocks noGrp="1"/>
          </p:cNvSpPr>
          <p:nvPr>
            <p:ph type="ftr" sz="quarter" idx="3"/>
          </p:nvPr>
        </p:nvSpPr>
        <p:spPr bwMode="auto">
          <a:xfrm>
            <a:off x="4165600" y="6245225"/>
            <a:ext cx="3860800" cy="476250"/>
          </a:xfrm>
          <a:prstGeom prst="rect">
            <a:avLst/>
          </a:prstGeom>
        </p:spPr>
        <p:txBody>
          <a:bodyPr vert="horz" wrap="square" lIns="91440" tIns="45720" rIns="91440" bIns="45720" numCol="1" anchor="t" anchorCtr="0" compatLnSpc="1"/>
          <a:lstStyle>
            <a:lvl1pPr>
              <a:buFontTx/>
              <a:buNone/>
              <a:defRPr kumimoji="1">
                <a:latin typeface="Arial Narrow" panose="020B060602020203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1400" b="0"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1" name="灯片编号占位符 5"/>
          <p:cNvSpPr>
            <a:spLocks noGrp="1"/>
          </p:cNvSpPr>
          <p:nvPr>
            <p:ph type="sldNum" sz="quarter" idx="4"/>
          </p:nvPr>
        </p:nvSpPr>
        <p:spPr bwMode="auto">
          <a:xfrm>
            <a:off x="8737600" y="6245225"/>
            <a:ext cx="2844800" cy="476250"/>
          </a:xfrm>
          <a:prstGeom prst="rect">
            <a:avLst/>
          </a:prstGeom>
        </p:spPr>
        <p:txBody>
          <a:bodyPr vert="horz" wrap="square" lIns="91440" tIns="45720" rIns="91440" bIns="45720" numCol="1" anchor="t" anchorCtr="0" compatLnSpc="1"/>
          <a:lstStyle/>
          <a:p>
            <a:pPr algn="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3.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5.xml"/><Relationship Id="rId1" Type="http://schemas.openxmlformats.org/officeDocument/2006/relationships/slideLayout" Target="../slideLayouts/slideLayout35.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rtl="0" eaLnBrk="0" fontAlgn="base" hangingPunct="0">
        <a:spcBef>
          <a:spcPct val="0"/>
        </a:spcBef>
        <a:spcAft>
          <a:spcPct val="0"/>
        </a:spcAft>
        <a:defRPr sz="4400" i="1">
          <a:solidFill>
            <a:schemeClr val="tx2"/>
          </a:solidFill>
          <a:latin typeface="Arial" panose="020B0604020202020204" pitchFamily="34" charset="0"/>
          <a:ea typeface="Arial" panose="020B0604020202020204" pitchFamily="34" charset="0"/>
          <a:cs typeface="Arial" panose="020B0604020202020204" pitchFamily="34" charset="0"/>
        </a:defRPr>
      </a:lvl1pPr>
      <a:lvl2pPr algn="ctr" rtl="0" eaLnBrk="0" fontAlgn="base" hangingPunct="0">
        <a:spcBef>
          <a:spcPct val="0"/>
        </a:spcBef>
        <a:spcAft>
          <a:spcPct val="0"/>
        </a:spcAft>
        <a:defRPr sz="4400" i="1">
          <a:solidFill>
            <a:schemeClr val="tx2"/>
          </a:solidFill>
          <a:latin typeface="Arial" panose="020B0604020202020204" pitchFamily="34" charset="0"/>
          <a:ea typeface="宋体" panose="02010600030101010101" pitchFamily="2" charset="-122"/>
          <a:cs typeface="Arial" panose="020B0604020202020204" pitchFamily="34" charset="0"/>
        </a:defRPr>
      </a:lvl2pPr>
      <a:lvl3pPr algn="ctr" rtl="0" eaLnBrk="0" fontAlgn="base" hangingPunct="0">
        <a:spcBef>
          <a:spcPct val="0"/>
        </a:spcBef>
        <a:spcAft>
          <a:spcPct val="0"/>
        </a:spcAft>
        <a:defRPr sz="4400" i="1">
          <a:solidFill>
            <a:schemeClr val="tx2"/>
          </a:solidFill>
          <a:latin typeface="Arial" panose="020B0604020202020204" pitchFamily="34" charset="0"/>
          <a:ea typeface="宋体" panose="02010600030101010101" pitchFamily="2" charset="-122"/>
          <a:cs typeface="Arial" panose="020B0604020202020204" pitchFamily="34" charset="0"/>
        </a:defRPr>
      </a:lvl3pPr>
      <a:lvl4pPr algn="ctr" rtl="0" eaLnBrk="0" fontAlgn="base" hangingPunct="0">
        <a:spcBef>
          <a:spcPct val="0"/>
        </a:spcBef>
        <a:spcAft>
          <a:spcPct val="0"/>
        </a:spcAft>
        <a:defRPr sz="4400" i="1">
          <a:solidFill>
            <a:schemeClr val="tx2"/>
          </a:solidFill>
          <a:latin typeface="Arial" panose="020B0604020202020204" pitchFamily="34" charset="0"/>
          <a:ea typeface="宋体" panose="02010600030101010101" pitchFamily="2" charset="-122"/>
          <a:cs typeface="Arial" panose="020B0604020202020204" pitchFamily="34" charset="0"/>
        </a:defRPr>
      </a:lvl4pPr>
      <a:lvl5pPr algn="ctr" rtl="0" eaLnBrk="0" fontAlgn="base" hangingPunct="0">
        <a:spcBef>
          <a:spcPct val="0"/>
        </a:spcBef>
        <a:spcAft>
          <a:spcPct val="0"/>
        </a:spcAft>
        <a:defRPr sz="4400" i="1">
          <a:solidFill>
            <a:schemeClr val="tx2"/>
          </a:solidFill>
          <a:latin typeface="Arial" panose="020B0604020202020204" pitchFamily="34" charset="0"/>
          <a:ea typeface="宋体" panose="02010600030101010101" pitchFamily="2" charset="-122"/>
          <a:cs typeface="Arial" panose="020B0604020202020204" pitchFamily="34" charset="0"/>
        </a:defRPr>
      </a:lvl5pPr>
      <a:lvl6pPr marL="457200" algn="ctr" rtl="0" fontAlgn="base">
        <a:spcBef>
          <a:spcPct val="0"/>
        </a:spcBef>
        <a:spcAft>
          <a:spcPct val="0"/>
        </a:spcAft>
        <a:defRPr kumimoji="1" sz="4400" i="1">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i="1">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i="1">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i="1">
          <a:solidFill>
            <a:schemeClr val="tx2"/>
          </a:solidFill>
          <a:latin typeface="Times New Roman" panose="02020603050405020304"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tx2"/>
        </a:buClr>
        <a:buSzPct val="65000"/>
        <a:buFont typeface="Wingdings" panose="05000000000000000000" pitchFamily="2" charset="2"/>
        <a:buChar char="v"/>
        <a:defRPr sz="3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rtl="0" eaLnBrk="0" fontAlgn="base" hangingPunct="0">
        <a:spcBef>
          <a:spcPct val="20000"/>
        </a:spcBef>
        <a:spcAft>
          <a:spcPct val="0"/>
        </a:spcAft>
        <a:buSzPct val="6500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rtl="0" fontAlgn="base">
        <a:spcBef>
          <a:spcPct val="20000"/>
        </a:spcBef>
        <a:spcAft>
          <a:spcPct val="0"/>
        </a:spcAft>
        <a:buSzPct val="65000"/>
        <a:buChar char="•"/>
        <a:defRPr kumimoji="1" sz="2000">
          <a:solidFill>
            <a:schemeClr val="tx1"/>
          </a:solidFill>
          <a:latin typeface="Arial" panose="020B0604020202020204" pitchFamily="34" charset="0"/>
          <a:ea typeface="Arial" panose="020B0604020202020204" pitchFamily="34" charset="0"/>
        </a:defRPr>
      </a:lvl6pPr>
      <a:lvl7pPr marL="2971800" indent="-228600" algn="l" rtl="0" fontAlgn="base">
        <a:spcBef>
          <a:spcPct val="20000"/>
        </a:spcBef>
        <a:spcAft>
          <a:spcPct val="0"/>
        </a:spcAft>
        <a:buSzPct val="65000"/>
        <a:buChar char="•"/>
        <a:defRPr kumimoji="1" sz="2000">
          <a:solidFill>
            <a:schemeClr val="tx1"/>
          </a:solidFill>
          <a:latin typeface="Arial" panose="020B0604020202020204" pitchFamily="34" charset="0"/>
          <a:ea typeface="Arial" panose="020B0604020202020204" pitchFamily="34" charset="0"/>
        </a:defRPr>
      </a:lvl7pPr>
      <a:lvl8pPr marL="3429000" indent="-228600" algn="l" rtl="0" fontAlgn="base">
        <a:spcBef>
          <a:spcPct val="20000"/>
        </a:spcBef>
        <a:spcAft>
          <a:spcPct val="0"/>
        </a:spcAft>
        <a:buSzPct val="65000"/>
        <a:buChar char="•"/>
        <a:defRPr kumimoji="1" sz="2000">
          <a:solidFill>
            <a:schemeClr val="tx1"/>
          </a:solidFill>
          <a:latin typeface="Arial" panose="020B0604020202020204" pitchFamily="34" charset="0"/>
          <a:ea typeface="Arial" panose="020B0604020202020204" pitchFamily="34" charset="0"/>
        </a:defRPr>
      </a:lvl8pPr>
      <a:lvl9pPr marL="3886200" indent="-228600" algn="l" rtl="0" fontAlgn="base">
        <a:spcBef>
          <a:spcPct val="20000"/>
        </a:spcBef>
        <a:spcAft>
          <a:spcPct val="0"/>
        </a:spcAft>
        <a:buSzPct val="65000"/>
        <a:buChar char="•"/>
        <a:defRPr kumimoji="1" sz="2000">
          <a:solidFill>
            <a:schemeClr val="tx1"/>
          </a:solidFill>
          <a:latin typeface="Arial" panose="020B0604020202020204" pitchFamily="34" charset="0"/>
          <a:ea typeface="Arial" panose="020B0604020202020204" pitchFamily="34" charset="0"/>
        </a:defRPr>
      </a:lvl9pPr>
    </p:bodyStyle>
    <p:otherStyle>
      <a:defPPr>
        <a:defRPr lang="zh-CN"/>
      </a:defPPr>
      <a:lvl1pPr marL="0" algn="l" defTabSz="914400" rtl="0" eaLnBrk="1" latinLnBrk="0" hangingPunct="1">
        <a:defRPr sz="1800" kern="1200">
          <a:solidFill>
            <a:schemeClr val="tx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Arial" panose="020B0604020202020204" pitchFamily="34" charset="0"/>
          <a:ea typeface="+mn-ea"/>
          <a:cs typeface="+mn-cs"/>
        </a:defRPr>
      </a:lvl2pPr>
      <a:lvl3pPr marL="914400" algn="l" defTabSz="914400" rtl="0" eaLnBrk="1" latinLnBrk="0" hangingPunct="1">
        <a:defRPr sz="1800" kern="1200">
          <a:solidFill>
            <a:schemeClr val="tx1"/>
          </a:solidFill>
          <a:latin typeface="Arial" panose="020B0604020202020204" pitchFamily="34" charset="0"/>
          <a:ea typeface="+mn-ea"/>
          <a:cs typeface="+mn-cs"/>
        </a:defRPr>
      </a:lvl3pPr>
      <a:lvl4pPr marL="1371600" algn="l" defTabSz="914400" rtl="0" eaLnBrk="1" latinLnBrk="0" hangingPunct="1">
        <a:defRPr sz="1800" kern="1200">
          <a:solidFill>
            <a:schemeClr val="tx1"/>
          </a:solidFill>
          <a:latin typeface="Arial" panose="020B0604020202020204" pitchFamily="34" charset="0"/>
          <a:ea typeface="+mn-ea"/>
          <a:cs typeface="+mn-cs"/>
        </a:defRPr>
      </a:lvl4pPr>
      <a:lvl5pPr marL="1828800" algn="l" defTabSz="914400" rtl="0" eaLnBrk="1" latinLnBrk="0" hangingPunct="1">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3074"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x-none" dirty="0"/>
              <a:t>单击此处编辑母版标题样式</a:t>
            </a:r>
          </a:p>
        </p:txBody>
      </p:sp>
      <p:sp>
        <p:nvSpPr>
          <p:cNvPr id="3075" name="Rectangle 3"/>
          <p:cNvSpPr>
            <a:spLocks noGrp="1"/>
          </p:cNvSpPr>
          <p:nvPr>
            <p:ph type="body"/>
          </p:nvPr>
        </p:nvSpPr>
        <p:spPr>
          <a:xfrm>
            <a:off x="609600" y="1600200"/>
            <a:ext cx="10972800" cy="4525963"/>
          </a:xfrm>
          <a:prstGeom prst="rect">
            <a:avLst/>
          </a:prstGeom>
          <a:noFill/>
          <a:ln w="9525">
            <a:noFill/>
          </a:ln>
        </p:spPr>
        <p:txBody>
          <a:bodyPr/>
          <a:lstStyle/>
          <a:p>
            <a:pPr lvl="0"/>
            <a:r>
              <a:rPr lang="zh-CN" altLang="x-none" dirty="0"/>
              <a:t>单击此处编辑母版文本样式</a:t>
            </a:r>
          </a:p>
          <a:p>
            <a:pPr lvl="1"/>
            <a:r>
              <a:rPr lang="zh-CN" altLang="x-none" dirty="0"/>
              <a:t>第二级</a:t>
            </a:r>
          </a:p>
          <a:p>
            <a:pPr lvl="2"/>
            <a:r>
              <a:rPr lang="zh-CN" altLang="x-none" dirty="0"/>
              <a:t>第三级</a:t>
            </a:r>
          </a:p>
          <a:p>
            <a:pPr lvl="3"/>
            <a:r>
              <a:rPr lang="zh-CN" altLang="x-none" dirty="0"/>
              <a:t>第四级</a:t>
            </a:r>
          </a:p>
          <a:p>
            <a:pPr lvl="4"/>
            <a:r>
              <a:rPr lang="zh-CN" altLang="x-none" dirty="0"/>
              <a:t>第五级</a:t>
            </a:r>
          </a:p>
        </p:txBody>
      </p:sp>
      <p:sp>
        <p:nvSpPr>
          <p:cNvPr id="3076" name="Rectangle 4"/>
          <p:cNvSpPr>
            <a:spLocks noGrp="1" noChangeArrowheads="1"/>
          </p:cNvSpPr>
          <p:nvPr>
            <p:ph type="dt" sz="half" idx="2"/>
          </p:nvPr>
        </p:nvSpPr>
        <p:spPr bwMode="auto">
          <a:xfrm>
            <a:off x="609600" y="6245225"/>
            <a:ext cx="2844800" cy="476250"/>
          </a:xfrm>
          <a:prstGeom prst="rect">
            <a:avLst/>
          </a:prstGeom>
          <a:noFill/>
          <a:ln>
            <a:noFill/>
          </a:ln>
        </p:spPr>
        <p:txBody>
          <a:bodyPr vert="horz" wrap="square" lIns="91440" tIns="45720" rIns="91440" bIns="45720" numCol="1" anchor="t" anchorCtr="0" compatLnSpc="1"/>
          <a:lstStyle>
            <a:lvl1pP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077" name="Rectangle 5"/>
          <p:cNvSpPr>
            <a:spLocks noGrp="1" noChangeArrowheads="1"/>
          </p:cNvSpPr>
          <p:nvPr>
            <p:ph type="ftr" sz="quarter" idx="3"/>
          </p:nvPr>
        </p:nvSpPr>
        <p:spPr bwMode="auto">
          <a:xfrm>
            <a:off x="4165600" y="6245225"/>
            <a:ext cx="3860800" cy="476250"/>
          </a:xfrm>
          <a:prstGeom prst="rect">
            <a:avLst/>
          </a:prstGeom>
          <a:noFill/>
          <a:ln>
            <a:noFill/>
          </a:ln>
        </p:spPr>
        <p:txBody>
          <a:bodyPr vert="horz" wrap="square" lIns="91440" tIns="45720" rIns="91440" bIns="45720" numCol="1" anchor="t" anchorCtr="0" compatLnSpc="1"/>
          <a:lstStyle>
            <a:lvl1pPr algn="ct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078" name="Rectangle 6"/>
          <p:cNvSpPr>
            <a:spLocks noGrp="1" noChangeArrowheads="1"/>
          </p:cNvSpPr>
          <p:nvPr>
            <p:ph type="sldNum" sz="quarter" idx="4"/>
          </p:nvPr>
        </p:nvSpPr>
        <p:spPr bwMode="auto">
          <a:xfrm>
            <a:off x="8737600" y="6245225"/>
            <a:ext cx="2844800" cy="476250"/>
          </a:xfrm>
          <a:prstGeom prst="rect">
            <a:avLst/>
          </a:prstGeom>
          <a:noFill/>
          <a:ln>
            <a:noFill/>
          </a:ln>
        </p:spPr>
        <p:txBody>
          <a:bodyPr vert="horz" wrap="square" lIns="91440" tIns="45720" rIns="91440" bIns="45720" numCol="1" anchor="t" anchorCtr="0" compatLnSpc="1"/>
          <a:lstStyle>
            <a:lvl1pPr algn="r">
              <a:defRPr sz="1400" b="0">
                <a:solidFill>
                  <a:srgbClr val="000000"/>
                </a:solidFill>
                <a:ea typeface="宋体" panose="02010600030101010101" pitchFamily="2" charset="-122"/>
              </a:defRPr>
            </a:lvl1p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2pPr>
      <a:lvl3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3pPr>
      <a:lvl4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4pPr>
      <a:lvl5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5pPr>
      <a:lvl6pPr marL="4572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6pPr>
      <a:lvl7pPr marL="9144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7pPr>
      <a:lvl8pPr marL="13716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8pPr>
      <a:lvl9pPr marL="18288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4098"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x-none" dirty="0"/>
              <a:t>单击此处编辑母版标题样式</a:t>
            </a:r>
          </a:p>
        </p:txBody>
      </p:sp>
      <p:sp>
        <p:nvSpPr>
          <p:cNvPr id="4099" name="Rectangle 3"/>
          <p:cNvSpPr>
            <a:spLocks noGrp="1"/>
          </p:cNvSpPr>
          <p:nvPr>
            <p:ph type="body"/>
          </p:nvPr>
        </p:nvSpPr>
        <p:spPr>
          <a:xfrm>
            <a:off x="609600" y="1600200"/>
            <a:ext cx="10972800" cy="4525963"/>
          </a:xfrm>
          <a:prstGeom prst="rect">
            <a:avLst/>
          </a:prstGeom>
          <a:noFill/>
          <a:ln w="9525">
            <a:noFill/>
          </a:ln>
        </p:spPr>
        <p:txBody>
          <a:bodyPr/>
          <a:lstStyle/>
          <a:p>
            <a:pPr lvl="0"/>
            <a:r>
              <a:rPr lang="zh-CN" altLang="x-none" dirty="0"/>
              <a:t>单击此处编辑母版文本样式</a:t>
            </a:r>
          </a:p>
          <a:p>
            <a:pPr lvl="1"/>
            <a:r>
              <a:rPr lang="zh-CN" altLang="x-none" dirty="0"/>
              <a:t>第二级</a:t>
            </a:r>
          </a:p>
          <a:p>
            <a:pPr lvl="2"/>
            <a:r>
              <a:rPr lang="zh-CN" altLang="x-none" dirty="0"/>
              <a:t>第三级</a:t>
            </a:r>
          </a:p>
          <a:p>
            <a:pPr lvl="3"/>
            <a:r>
              <a:rPr lang="zh-CN" altLang="x-none" dirty="0"/>
              <a:t>第四级</a:t>
            </a:r>
          </a:p>
          <a:p>
            <a:pPr lvl="4"/>
            <a:r>
              <a:rPr lang="zh-CN" altLang="x-none" dirty="0"/>
              <a:t>第五级</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p:spPr>
        <p:txBody>
          <a:bodyPr vert="horz" wrap="square" lIns="91440" tIns="45720" rIns="91440" bIns="45720" numCol="1" anchor="t" anchorCtr="0" compatLnSpc="1"/>
          <a:lstStyle>
            <a:lvl1pP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p:spPr>
        <p:txBody>
          <a:bodyPr vert="horz" wrap="square" lIns="91440" tIns="45720" rIns="91440" bIns="45720" numCol="1" anchor="t" anchorCtr="0" compatLnSpc="1"/>
          <a:lstStyle>
            <a:lvl1pPr algn="ct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p:spPr>
        <p:txBody>
          <a:bodyPr vert="horz" wrap="square" lIns="91440" tIns="45720" rIns="91440" bIns="45720" numCol="1" anchor="t" anchorCtr="0" compatLnSpc="1"/>
          <a:lstStyle>
            <a:lvl1pPr algn="r">
              <a:defRPr sz="1400" b="0">
                <a:solidFill>
                  <a:srgbClr val="000000"/>
                </a:solidFill>
                <a:ea typeface="宋体" panose="02010600030101010101" pitchFamily="2" charset="-122"/>
              </a:defRPr>
            </a:lvl1p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
        <p:nvSpPr>
          <p:cNvPr id="2055" name="Rectangle 7"/>
          <p:cNvSpPr>
            <a:spLocks noChangeArrowheads="1"/>
          </p:cNvSpPr>
          <p:nvPr/>
        </p:nvSpPr>
        <p:spPr bwMode="auto">
          <a:xfrm>
            <a:off x="-46567" y="6126163"/>
            <a:ext cx="12287250" cy="758825"/>
          </a:xfrm>
          <a:prstGeom prst="rect">
            <a:avLst/>
          </a:prstGeom>
          <a:solidFill>
            <a:srgbClr val="845866"/>
          </a:solidFill>
          <a:ln w="9525">
            <a:noFill/>
            <a:miter lim="800000"/>
          </a:ln>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pic>
        <p:nvPicPr>
          <p:cNvPr id="4104" name="Picture 8" descr="未标题-3"/>
          <p:cNvPicPr>
            <a:picLocks noChangeAspect="1"/>
          </p:cNvPicPr>
          <p:nvPr userDrawn="1"/>
        </p:nvPicPr>
        <p:blipFill>
          <a:blip r:embed="rId14"/>
          <a:stretch>
            <a:fillRect/>
          </a:stretch>
        </p:blipFill>
        <p:spPr>
          <a:xfrm>
            <a:off x="609600" y="4941888"/>
            <a:ext cx="1109133" cy="161290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2pPr>
      <a:lvl3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3pPr>
      <a:lvl4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4pPr>
      <a:lvl5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5pPr>
      <a:lvl6pPr marL="4572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6pPr>
      <a:lvl7pPr marL="9144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7pPr>
      <a:lvl8pPr marL="13716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8pPr>
      <a:lvl9pPr marL="18288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5122"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x-none" dirty="0"/>
              <a:t>单击此处编辑母版标题样式</a:t>
            </a:r>
          </a:p>
        </p:txBody>
      </p:sp>
      <p:sp>
        <p:nvSpPr>
          <p:cNvPr id="5123" name="Rectangle 3"/>
          <p:cNvSpPr>
            <a:spLocks noGrp="1"/>
          </p:cNvSpPr>
          <p:nvPr>
            <p:ph type="body"/>
          </p:nvPr>
        </p:nvSpPr>
        <p:spPr>
          <a:xfrm>
            <a:off x="609600" y="1600200"/>
            <a:ext cx="10972800" cy="4525963"/>
          </a:xfrm>
          <a:prstGeom prst="rect">
            <a:avLst/>
          </a:prstGeom>
          <a:noFill/>
          <a:ln w="9525">
            <a:noFill/>
          </a:ln>
        </p:spPr>
        <p:txBody>
          <a:bodyPr/>
          <a:lstStyle/>
          <a:p>
            <a:pPr lvl="0"/>
            <a:r>
              <a:rPr lang="zh-CN" altLang="x-none" dirty="0"/>
              <a:t>单击此处编辑母版文本样式</a:t>
            </a:r>
          </a:p>
          <a:p>
            <a:pPr lvl="1"/>
            <a:r>
              <a:rPr lang="zh-CN" altLang="x-none" dirty="0"/>
              <a:t>第二级</a:t>
            </a:r>
          </a:p>
          <a:p>
            <a:pPr lvl="2"/>
            <a:r>
              <a:rPr lang="zh-CN" altLang="x-none" dirty="0"/>
              <a:t>第三级</a:t>
            </a:r>
          </a:p>
          <a:p>
            <a:pPr lvl="3"/>
            <a:r>
              <a:rPr lang="zh-CN" altLang="x-none" dirty="0"/>
              <a:t>第四级</a:t>
            </a:r>
          </a:p>
          <a:p>
            <a:pPr lvl="4"/>
            <a:r>
              <a:rPr lang="zh-CN" altLang="x-none" dirty="0"/>
              <a:t>第五级</a:t>
            </a:r>
          </a:p>
        </p:txBody>
      </p:sp>
      <p:sp>
        <p:nvSpPr>
          <p:cNvPr id="4100" name="Rectangle 4"/>
          <p:cNvSpPr>
            <a:spLocks noGrp="1" noChangeArrowheads="1"/>
          </p:cNvSpPr>
          <p:nvPr>
            <p:ph type="dt" sz="half" idx="2"/>
          </p:nvPr>
        </p:nvSpPr>
        <p:spPr bwMode="auto">
          <a:xfrm>
            <a:off x="609600" y="6245225"/>
            <a:ext cx="2844800" cy="476250"/>
          </a:xfrm>
          <a:prstGeom prst="rect">
            <a:avLst/>
          </a:prstGeom>
          <a:noFill/>
          <a:ln>
            <a:noFill/>
          </a:ln>
        </p:spPr>
        <p:txBody>
          <a:bodyPr vert="horz" wrap="square" lIns="91440" tIns="45720" rIns="91440" bIns="45720" numCol="1" anchor="t" anchorCtr="0" compatLnSpc="1"/>
          <a:lstStyle>
            <a:lvl1pP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101" name="Rectangle 5"/>
          <p:cNvSpPr>
            <a:spLocks noGrp="1" noChangeArrowheads="1"/>
          </p:cNvSpPr>
          <p:nvPr>
            <p:ph type="ftr" sz="quarter" idx="3"/>
          </p:nvPr>
        </p:nvSpPr>
        <p:spPr bwMode="auto">
          <a:xfrm>
            <a:off x="4165600" y="6245225"/>
            <a:ext cx="3860800" cy="476250"/>
          </a:xfrm>
          <a:prstGeom prst="rect">
            <a:avLst/>
          </a:prstGeom>
          <a:noFill/>
          <a:ln>
            <a:noFill/>
          </a:ln>
        </p:spPr>
        <p:txBody>
          <a:bodyPr vert="horz" wrap="square" lIns="91440" tIns="45720" rIns="91440" bIns="45720" numCol="1" anchor="t" anchorCtr="0" compatLnSpc="1"/>
          <a:lstStyle>
            <a:lvl1pPr algn="ct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102" name="Rectangle 6"/>
          <p:cNvSpPr>
            <a:spLocks noGrp="1" noChangeArrowheads="1"/>
          </p:cNvSpPr>
          <p:nvPr>
            <p:ph type="sldNum" sz="quarter" idx="4"/>
          </p:nvPr>
        </p:nvSpPr>
        <p:spPr bwMode="auto">
          <a:xfrm>
            <a:off x="8737600" y="6245225"/>
            <a:ext cx="2844800" cy="476250"/>
          </a:xfrm>
          <a:prstGeom prst="rect">
            <a:avLst/>
          </a:prstGeom>
          <a:noFill/>
          <a:ln>
            <a:noFill/>
          </a:ln>
        </p:spPr>
        <p:txBody>
          <a:bodyPr vert="horz" wrap="square" lIns="91440" tIns="45720" rIns="91440" bIns="45720" numCol="1" anchor="t" anchorCtr="0" compatLnSpc="1"/>
          <a:lstStyle>
            <a:lvl1pPr algn="r">
              <a:defRPr sz="1400" b="0">
                <a:solidFill>
                  <a:srgbClr val="000000"/>
                </a:solidFill>
                <a:ea typeface="宋体" panose="02010600030101010101" pitchFamily="2" charset="-122"/>
              </a:defRPr>
            </a:lvl1p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
        <p:nvSpPr>
          <p:cNvPr id="3079" name="Rectangle 7"/>
          <p:cNvSpPr>
            <a:spLocks noChangeArrowheads="1"/>
          </p:cNvSpPr>
          <p:nvPr/>
        </p:nvSpPr>
        <p:spPr bwMode="auto">
          <a:xfrm>
            <a:off x="-46567" y="6126163"/>
            <a:ext cx="12287250" cy="758825"/>
          </a:xfrm>
          <a:prstGeom prst="rect">
            <a:avLst/>
          </a:prstGeom>
          <a:solidFill>
            <a:srgbClr val="845866"/>
          </a:solidFill>
          <a:ln w="9525">
            <a:noFill/>
            <a:miter lim="800000"/>
          </a:ln>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pic>
        <p:nvPicPr>
          <p:cNvPr id="5128" name="Picture 8" descr="未标题-4"/>
          <p:cNvPicPr>
            <a:picLocks noChangeAspect="1"/>
          </p:cNvPicPr>
          <p:nvPr userDrawn="1"/>
        </p:nvPicPr>
        <p:blipFill>
          <a:blip r:embed="rId14"/>
          <a:stretch>
            <a:fillRect/>
          </a:stretch>
        </p:blipFill>
        <p:spPr>
          <a:xfrm>
            <a:off x="10608733" y="4602163"/>
            <a:ext cx="1413933" cy="1643062"/>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2pPr>
      <a:lvl3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3pPr>
      <a:lvl4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4pPr>
      <a:lvl5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5pPr>
      <a:lvl6pPr marL="4572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6pPr>
      <a:lvl7pPr marL="9144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7pPr>
      <a:lvl8pPr marL="13716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8pPr>
      <a:lvl9pPr marL="18288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6146"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x-none" dirty="0"/>
              <a:t>单击此处编辑母版标题样式</a:t>
            </a:r>
          </a:p>
        </p:txBody>
      </p:sp>
      <p:sp>
        <p:nvSpPr>
          <p:cNvPr id="6147" name="Rectangle 3"/>
          <p:cNvSpPr>
            <a:spLocks noGrp="1"/>
          </p:cNvSpPr>
          <p:nvPr>
            <p:ph type="body"/>
          </p:nvPr>
        </p:nvSpPr>
        <p:spPr>
          <a:xfrm>
            <a:off x="609600" y="1600200"/>
            <a:ext cx="10972800" cy="4525963"/>
          </a:xfrm>
          <a:prstGeom prst="rect">
            <a:avLst/>
          </a:prstGeom>
          <a:noFill/>
          <a:ln w="9525">
            <a:noFill/>
          </a:ln>
        </p:spPr>
        <p:txBody>
          <a:bodyPr/>
          <a:lstStyle/>
          <a:p>
            <a:pPr lvl="0"/>
            <a:r>
              <a:rPr lang="zh-CN" altLang="x-none" dirty="0"/>
              <a:t>单击此处编辑母版文本样式</a:t>
            </a:r>
          </a:p>
          <a:p>
            <a:pPr lvl="1"/>
            <a:r>
              <a:rPr lang="zh-CN" altLang="x-none" dirty="0"/>
              <a:t>第二级</a:t>
            </a:r>
          </a:p>
          <a:p>
            <a:pPr lvl="2"/>
            <a:r>
              <a:rPr lang="zh-CN" altLang="x-none" dirty="0"/>
              <a:t>第三级</a:t>
            </a:r>
          </a:p>
          <a:p>
            <a:pPr lvl="3"/>
            <a:r>
              <a:rPr lang="zh-CN" altLang="x-none" dirty="0"/>
              <a:t>第四级</a:t>
            </a:r>
          </a:p>
          <a:p>
            <a:pPr lvl="4"/>
            <a:r>
              <a:rPr lang="zh-CN" altLang="x-none" dirty="0"/>
              <a:t>第五级</a:t>
            </a:r>
          </a:p>
        </p:txBody>
      </p:sp>
      <p:sp>
        <p:nvSpPr>
          <p:cNvPr id="5124" name="Rectangle 4"/>
          <p:cNvSpPr>
            <a:spLocks noGrp="1" noChangeArrowheads="1"/>
          </p:cNvSpPr>
          <p:nvPr>
            <p:ph type="dt" sz="half" idx="2"/>
          </p:nvPr>
        </p:nvSpPr>
        <p:spPr bwMode="auto">
          <a:xfrm>
            <a:off x="609600" y="6245225"/>
            <a:ext cx="2844800" cy="476250"/>
          </a:xfrm>
          <a:prstGeom prst="rect">
            <a:avLst/>
          </a:prstGeom>
          <a:noFill/>
          <a:ln>
            <a:noFill/>
          </a:ln>
        </p:spPr>
        <p:txBody>
          <a:bodyPr vert="horz" wrap="square" lIns="91440" tIns="45720" rIns="91440" bIns="45720" numCol="1" anchor="t" anchorCtr="0" compatLnSpc="1"/>
          <a:lstStyle>
            <a:lvl1pP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981694B5-5169-4609-A9EB-7CF8C33FC92A}"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125" name="Rectangle 5"/>
          <p:cNvSpPr>
            <a:spLocks noGrp="1" noChangeArrowheads="1"/>
          </p:cNvSpPr>
          <p:nvPr>
            <p:ph type="ftr" sz="quarter" idx="3"/>
          </p:nvPr>
        </p:nvSpPr>
        <p:spPr bwMode="auto">
          <a:xfrm>
            <a:off x="4165600" y="6245225"/>
            <a:ext cx="3860800" cy="476250"/>
          </a:xfrm>
          <a:prstGeom prst="rect">
            <a:avLst/>
          </a:prstGeom>
          <a:noFill/>
          <a:ln>
            <a:noFill/>
          </a:ln>
        </p:spPr>
        <p:txBody>
          <a:bodyPr vert="horz" wrap="square" lIns="91440" tIns="45720" rIns="91440" bIns="45720" numCol="1" anchor="t" anchorCtr="0" compatLnSpc="1"/>
          <a:lstStyle>
            <a:lvl1pPr algn="ct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126" name="Rectangle 6"/>
          <p:cNvSpPr>
            <a:spLocks noGrp="1" noChangeArrowheads="1"/>
          </p:cNvSpPr>
          <p:nvPr>
            <p:ph type="sldNum" sz="quarter" idx="4"/>
          </p:nvPr>
        </p:nvSpPr>
        <p:spPr bwMode="auto">
          <a:xfrm>
            <a:off x="8737600" y="6245225"/>
            <a:ext cx="2844800" cy="476250"/>
          </a:xfrm>
          <a:prstGeom prst="rect">
            <a:avLst/>
          </a:prstGeom>
          <a:noFill/>
          <a:ln>
            <a:noFill/>
          </a:ln>
        </p:spPr>
        <p:txBody>
          <a:bodyPr vert="horz" wrap="square" lIns="91440" tIns="45720" rIns="91440" bIns="45720" numCol="1" anchor="t" anchorCtr="0" compatLnSpc="1"/>
          <a:lstStyle>
            <a:lvl1pPr algn="r">
              <a:defRPr sz="1400" b="0">
                <a:solidFill>
                  <a:srgbClr val="000000"/>
                </a:solidFill>
                <a:ea typeface="宋体" panose="02010600030101010101" pitchFamily="2" charset="-122"/>
              </a:defRPr>
            </a:lvl1p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
        <p:nvSpPr>
          <p:cNvPr id="4103" name="Rectangle 7"/>
          <p:cNvSpPr>
            <a:spLocks noChangeArrowheads="1"/>
          </p:cNvSpPr>
          <p:nvPr/>
        </p:nvSpPr>
        <p:spPr bwMode="auto">
          <a:xfrm>
            <a:off x="-46567" y="6126163"/>
            <a:ext cx="12287250" cy="758825"/>
          </a:xfrm>
          <a:prstGeom prst="rect">
            <a:avLst/>
          </a:prstGeom>
          <a:solidFill>
            <a:srgbClr val="845866"/>
          </a:solidFill>
          <a:ln w="9525">
            <a:noFill/>
            <a:miter lim="800000"/>
          </a:ln>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pic>
        <p:nvPicPr>
          <p:cNvPr id="6152" name="Picture 8" descr="未标题-2"/>
          <p:cNvPicPr>
            <a:picLocks noChangeAspect="1"/>
          </p:cNvPicPr>
          <p:nvPr userDrawn="1"/>
        </p:nvPicPr>
        <p:blipFill>
          <a:blip r:embed="rId4"/>
          <a:stretch>
            <a:fillRect/>
          </a:stretch>
        </p:blipFill>
        <p:spPr>
          <a:xfrm>
            <a:off x="241300" y="5164138"/>
            <a:ext cx="1198033" cy="1557337"/>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87" r:id="rId1"/>
  </p:sldLayoutIdLst>
  <p:hf sldNum="0"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2pPr>
      <a:lvl3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3pPr>
      <a:lvl4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4pPr>
      <a:lvl5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5pPr>
      <a:lvl6pPr marL="4572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6pPr>
      <a:lvl7pPr marL="9144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7pPr>
      <a:lvl8pPr marL="13716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8pPr>
      <a:lvl9pPr marL="18288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11.wmf"/></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12.wmf"/></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6" name="Text Box 4"/>
          <p:cNvSpPr txBox="1"/>
          <p:nvPr/>
        </p:nvSpPr>
        <p:spPr>
          <a:xfrm>
            <a:off x="589280" y="491490"/>
            <a:ext cx="10975975" cy="829945"/>
          </a:xfrm>
          <a:prstGeom prst="rect">
            <a:avLst/>
          </a:prstGeom>
          <a:noFill/>
          <a:ln w="9525">
            <a:noFill/>
          </a:ln>
        </p:spPr>
        <p:txBody>
          <a:bodyPr wrap="square">
            <a:spAutoFit/>
          </a:bodyPr>
          <a:lstStyle/>
          <a:p>
            <a:pPr>
              <a:defRPr/>
            </a:pPr>
            <a:r>
              <a:rPr lang="en-US" altLang="zh-CN" sz="4800" b="1" kern="10" dirty="0">
                <a:ln w="12700">
                  <a:solidFill>
                    <a:srgbClr val="EAEAEA"/>
                  </a:solidFill>
                  <a:round/>
                </a:ln>
                <a:solidFill>
                  <a:schemeClr val="bg2"/>
                </a:solidFill>
                <a:effectLst>
                  <a:outerShdw dist="35921" dir="2700000" sy="50000" kx="2115830" algn="bl" rotWithShape="0">
                    <a:srgbClr val="C0C0C0"/>
                  </a:outerShdw>
                </a:effectLst>
                <a:latin typeface="隶书" panose="02010509060101010101" pitchFamily="49" charset="-122"/>
                <a:ea typeface="隶书" panose="02010509060101010101" pitchFamily="49" charset="-122"/>
              </a:rPr>
              <a:t>1.2</a:t>
            </a:r>
            <a:r>
              <a:rPr lang="zh-CN" altLang="en-US" sz="4800" b="1" kern="10" dirty="0">
                <a:ln w="12700">
                  <a:solidFill>
                    <a:srgbClr val="EAEAEA"/>
                  </a:solidFill>
                  <a:round/>
                </a:ln>
                <a:solidFill>
                  <a:schemeClr val="bg2"/>
                </a:solidFill>
                <a:effectLst>
                  <a:outerShdw dist="35921" dir="2700000" sy="50000" kx="2115830" algn="bl" rotWithShape="0">
                    <a:srgbClr val="C0C0C0"/>
                  </a:outerShdw>
                </a:effectLst>
                <a:latin typeface="隶书" panose="02010509060101010101" pitchFamily="49" charset="-122"/>
                <a:ea typeface="隶书" panose="02010509060101010101" pitchFamily="49" charset="-122"/>
              </a:rPr>
              <a:t>电子商务数据分析的内容及业务指标</a:t>
            </a:r>
          </a:p>
        </p:txBody>
      </p:sp>
      <p:sp>
        <p:nvSpPr>
          <p:cNvPr id="8" name="Rectangle 4"/>
          <p:cNvSpPr/>
          <p:nvPr/>
        </p:nvSpPr>
        <p:spPr>
          <a:xfrm>
            <a:off x="589975" y="1899935"/>
            <a:ext cx="4608512" cy="504056"/>
          </a:xfrm>
          <a:prstGeom prst="rect">
            <a:avLst/>
          </a:prstGeom>
          <a:noFill/>
          <a:ln w="9525">
            <a:noFill/>
          </a:ln>
        </p:spPr>
        <p:txBody>
          <a:bodyPr/>
          <a:lstStyle/>
          <a:p>
            <a:r>
              <a:rPr lang="zh-CN" altLang="en-US" sz="2800" b="1" dirty="0">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教学目的与要求：</a:t>
            </a:r>
            <a:r>
              <a:rPr lang="en-US" altLang="zh-CN" sz="2800" b="1" dirty="0">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800" dirty="0">
                <a:solidFill>
                  <a:srgbClr val="0000FF"/>
                </a:solidFill>
                <a:latin typeface="Arial" panose="020B0604020202020204" pitchFamily="34" charset="0"/>
                <a:ea typeface="华文隶书" panose="02010800040101010101" pitchFamily="2" charset="-122"/>
              </a:rPr>
              <a:t>    </a:t>
            </a:r>
            <a:r>
              <a:rPr lang="zh-CN" altLang="en-US" sz="2800" dirty="0">
                <a:solidFill>
                  <a:srgbClr val="0000FF"/>
                </a:solidFill>
                <a:latin typeface="Arial" panose="020B0604020202020204" pitchFamily="34" charset="0"/>
                <a:ea typeface="华文隶书" panose="02010800040101010101" pitchFamily="2" charset="-122"/>
              </a:rPr>
              <a:t> </a:t>
            </a:r>
            <a:endParaRPr lang="en-US" altLang="zh-CN" sz="2800" dirty="0">
              <a:solidFill>
                <a:srgbClr val="0000FF"/>
              </a:solidFill>
              <a:latin typeface="Arial" panose="020B0604020202020204" pitchFamily="34" charset="0"/>
              <a:ea typeface="华文隶书" panose="02010800040101010101" pitchFamily="2" charset="-122"/>
            </a:endParaRPr>
          </a:p>
        </p:txBody>
      </p:sp>
      <p:sp>
        <p:nvSpPr>
          <p:cNvPr id="9" name="Rectangle 9"/>
          <p:cNvSpPr/>
          <p:nvPr/>
        </p:nvSpPr>
        <p:spPr>
          <a:xfrm>
            <a:off x="1231265" y="2404111"/>
            <a:ext cx="8401050" cy="1780540"/>
          </a:xfrm>
          <a:prstGeom prst="rect">
            <a:avLst/>
          </a:prstGeom>
          <a:noFill/>
          <a:ln w="9525">
            <a:noFill/>
          </a:ln>
        </p:spPr>
        <p:txBody>
          <a:bodyPr wrap="square" tIns="152352" bIns="152352" anchor="ctr">
            <a:spAutoFit/>
          </a:bodyPr>
          <a:lstStyle/>
          <a:p>
            <a:pPr indent="266700" defTabSz="914400" eaLnBrk="0" hangingPunct="0">
              <a:lnSpc>
                <a:spcPct val="200000"/>
              </a:lnSpc>
              <a:buChar char="•"/>
              <a:tabLst>
                <a:tab pos="266700" algn="l"/>
              </a:tabLst>
            </a:pPr>
            <a:r>
              <a:rPr lang="zh-CN" altLang="zh-CN" dirty="0">
                <a:solidFill>
                  <a:schemeClr val="bg2"/>
                </a:solidFill>
                <a:latin typeface="微软雅黑" panose="020B0503020204020204" pitchFamily="34" charset="-122"/>
                <a:cs typeface="Times New Roman" panose="02020603050405020304" pitchFamily="18" charset="0"/>
                <a:sym typeface="+mn-ea"/>
              </a:rPr>
              <a:t>描述电子商务数据分析的业务内容</a:t>
            </a:r>
            <a:endParaRPr lang="zh-CN" altLang="en-US" b="1" dirty="0">
              <a:solidFill>
                <a:schemeClr val="bg2"/>
              </a:solidFill>
              <a:latin typeface="微软雅黑" panose="020B0503020204020204" pitchFamily="34" charset="-122"/>
              <a:ea typeface="微软雅黑" panose="020B0503020204020204" pitchFamily="34" charset="-122"/>
            </a:endParaRPr>
          </a:p>
          <a:p>
            <a:pPr indent="266700" defTabSz="0" eaLnBrk="0" hangingPunct="0">
              <a:lnSpc>
                <a:spcPct val="200000"/>
              </a:lnSpc>
              <a:buFont typeface="Arial" panose="020B0604020202020204" pitchFamily="34" charset="0"/>
              <a:buChar char="•"/>
              <a:tabLst>
                <a:tab pos="266700" algn="l"/>
              </a:tabLst>
            </a:pPr>
            <a:r>
              <a:rPr lang="zh-CN" altLang="zh-CN" dirty="0">
                <a:solidFill>
                  <a:schemeClr val="bg2"/>
                </a:solidFill>
                <a:latin typeface="微软雅黑" panose="020B0503020204020204" pitchFamily="34" charset="-122"/>
                <a:cs typeface="Times New Roman" panose="02020603050405020304" pitchFamily="18" charset="0"/>
                <a:sym typeface="+mn-ea"/>
              </a:rPr>
              <a:t>说明各业务指标的含义或功能</a:t>
            </a:r>
          </a:p>
        </p:txBody>
      </p:sp>
      <p:pic>
        <p:nvPicPr>
          <p:cNvPr id="6" name="图片 5"/>
          <p:cNvPicPr>
            <a:picLocks noChangeAspect="1"/>
          </p:cNvPicPr>
          <p:nvPr/>
        </p:nvPicPr>
        <p:blipFill>
          <a:blip r:embed="rId4"/>
          <a:stretch>
            <a:fillRect/>
          </a:stretch>
        </p:blipFill>
        <p:spPr>
          <a:xfrm>
            <a:off x="6595745" y="1899920"/>
            <a:ext cx="4741545" cy="3289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48836"/>
                                        </p:tgtEl>
                                        <p:attrNameLst>
                                          <p:attrName>style.visibility</p:attrName>
                                        </p:attrNameLst>
                                      </p:cBhvr>
                                      <p:to>
                                        <p:strVal val="visible"/>
                                      </p:to>
                                    </p:set>
                                    <p:anim calcmode="lin" valueType="num">
                                      <p:cBhvr>
                                        <p:cTn id="7" dur="500" fill="hold"/>
                                        <p:tgtEl>
                                          <p:spTgt spid="248836"/>
                                        </p:tgtEl>
                                        <p:attrNameLst>
                                          <p:attrName>ppt_x</p:attrName>
                                        </p:attrNameLst>
                                      </p:cBhvr>
                                      <p:tavLst>
                                        <p:tav tm="0">
                                          <p:val>
                                            <p:strVal val="#ppt_x-#ppt_w/2"/>
                                          </p:val>
                                        </p:tav>
                                        <p:tav tm="100000">
                                          <p:val>
                                            <p:strVal val="#ppt_x"/>
                                          </p:val>
                                        </p:tav>
                                      </p:tavLst>
                                    </p:anim>
                                    <p:anim calcmode="lin" valueType="num">
                                      <p:cBhvr>
                                        <p:cTn id="8" dur="500" fill="hold"/>
                                        <p:tgtEl>
                                          <p:spTgt spid="248836"/>
                                        </p:tgtEl>
                                        <p:attrNameLst>
                                          <p:attrName>ppt_y</p:attrName>
                                        </p:attrNameLst>
                                      </p:cBhvr>
                                      <p:tavLst>
                                        <p:tav tm="0">
                                          <p:val>
                                            <p:strVal val="#ppt_y"/>
                                          </p:val>
                                        </p:tav>
                                        <p:tav tm="100000">
                                          <p:val>
                                            <p:strVal val="#ppt_y"/>
                                          </p:val>
                                        </p:tav>
                                      </p:tavLst>
                                    </p:anim>
                                    <p:anim calcmode="lin" valueType="num">
                                      <p:cBhvr>
                                        <p:cTn id="9" dur="500" fill="hold"/>
                                        <p:tgtEl>
                                          <p:spTgt spid="248836"/>
                                        </p:tgtEl>
                                        <p:attrNameLst>
                                          <p:attrName>ppt_w</p:attrName>
                                        </p:attrNameLst>
                                      </p:cBhvr>
                                      <p:tavLst>
                                        <p:tav tm="0">
                                          <p:val>
                                            <p:fltVal val="0"/>
                                          </p:val>
                                        </p:tav>
                                        <p:tav tm="100000">
                                          <p:val>
                                            <p:strVal val="#ppt_w"/>
                                          </p:val>
                                        </p:tav>
                                      </p:tavLst>
                                    </p:anim>
                                    <p:anim calcmode="lin" valueType="num">
                                      <p:cBhvr>
                                        <p:cTn id="10" dur="500" fill="hold"/>
                                        <p:tgtEl>
                                          <p:spTgt spid="248836"/>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11" fill="hold">
                      <p:stCondLst>
                        <p:cond delay="indefinite"/>
                      </p:stCondLst>
                      <p:childTnLst>
                        <p:par>
                          <p:cTn id="12" fill="hold">
                            <p:stCondLst>
                              <p:cond delay="0"/>
                            </p:stCondLst>
                            <p:childTnLst>
                              <p:par>
                                <p:cTn id="13" presetID="4" presetClass="entr" presetSubtype="32"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ox(out)">
                                      <p:cBhvr>
                                        <p:cTn id="15" dur="500"/>
                                        <p:tgtEl>
                                          <p:spTgt spid="8"/>
                                        </p:tgtEl>
                                      </p:cBhvr>
                                    </p:animEffect>
                                  </p:childTnLst>
                                  <p:subTnLst>
                                    <p:audio>
                                      <p:cMediaNode>
                                        <p:cTn display="0" masterRel="sameClick">
                                          <p:stCondLst>
                                            <p:cond evt="begin" delay="0">
                                              <p:tn val="13"/>
                                            </p:cond>
                                          </p:stCondLst>
                                          <p:endCondLst>
                                            <p:cond evt="onStopAudio" delay="0">
                                              <p:tgtEl>
                                                <p:sldTgt/>
                                              </p:tgtEl>
                                            </p:cond>
                                          </p:endCondLst>
                                        </p:cTn>
                                        <p:tgtEl>
                                          <p:sndTgt r:embed="rId3" name="chimes.wav"/>
                                        </p:tgtEl>
                                      </p:cMediaNode>
                                    </p:audio>
                                  </p:sub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ox(in)">
                                      <p:cBhvr>
                                        <p:cTn id="2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6"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9"/>
          <p:cNvSpPr/>
          <p:nvPr/>
        </p:nvSpPr>
        <p:spPr>
          <a:xfrm>
            <a:off x="1275715" y="1087120"/>
            <a:ext cx="6101080" cy="3258185"/>
          </a:xfrm>
          <a:prstGeom prst="rect">
            <a:avLst/>
          </a:prstGeom>
          <a:noFill/>
          <a:ln w="9525">
            <a:noFill/>
          </a:ln>
        </p:spPr>
        <p:txBody>
          <a:bodyPr wrap="square" tIns="152352" bIns="152352" anchor="ctr">
            <a:spAutoFit/>
          </a:bodyPr>
          <a:lstStyle/>
          <a:p>
            <a:pPr defTabSz="914400" eaLnBrk="0" hangingPunct="0">
              <a:lnSpc>
                <a:spcPct val="200000"/>
              </a:lnSpc>
              <a:tabLst>
                <a:tab pos="266700" algn="l"/>
              </a:tabLst>
            </a:pPr>
            <a:r>
              <a:rPr lang="en-US" altLang="zh-CN" dirty="0">
                <a:solidFill>
                  <a:schemeClr val="bg2"/>
                </a:solidFill>
                <a:latin typeface="微软雅黑" panose="020B0503020204020204" pitchFamily="34" charset="-122"/>
                <a:cs typeface="Times New Roman" panose="02020603050405020304" pitchFamily="18" charset="0"/>
                <a:sym typeface="+mn-ea"/>
              </a:rPr>
              <a:t>       </a:t>
            </a:r>
            <a:r>
              <a:rPr lang="zh-CN" altLang="zh-CN" dirty="0">
                <a:solidFill>
                  <a:schemeClr val="bg2"/>
                </a:solidFill>
                <a:latin typeface="微软雅黑" panose="020B0503020204020204" pitchFamily="34" charset="-122"/>
                <a:cs typeface="Times New Roman" panose="02020603050405020304" pitchFamily="18" charset="0"/>
                <a:sym typeface="+mn-ea"/>
              </a:rPr>
              <a:t>电子商务数据分析的内容十分丰富，涉及电子商务</a:t>
            </a:r>
            <a:r>
              <a:rPr lang="zh-CN" altLang="zh-CN" dirty="0">
                <a:solidFill>
                  <a:srgbClr val="0000FF"/>
                </a:solidFill>
                <a:latin typeface="微软雅黑" panose="020B0503020204020204" pitchFamily="34" charset="-122"/>
                <a:cs typeface="Times New Roman" panose="02020603050405020304" pitchFamily="18" charset="0"/>
                <a:sym typeface="+mn-ea"/>
              </a:rPr>
              <a:t>市场经营环境数据</a:t>
            </a:r>
            <a:r>
              <a:rPr lang="zh-CN" altLang="zh-CN" dirty="0">
                <a:solidFill>
                  <a:schemeClr val="bg2"/>
                </a:solidFill>
                <a:latin typeface="微软雅黑" panose="020B0503020204020204" pitchFamily="34" charset="-122"/>
                <a:cs typeface="Times New Roman" panose="02020603050405020304" pitchFamily="18" charset="0"/>
                <a:sym typeface="+mn-ea"/>
              </a:rPr>
              <a:t>、</a:t>
            </a:r>
            <a:r>
              <a:rPr lang="zh-CN" altLang="zh-CN" dirty="0">
                <a:solidFill>
                  <a:srgbClr val="0000FF"/>
                </a:solidFill>
                <a:latin typeface="微软雅黑" panose="020B0503020204020204" pitchFamily="34" charset="-122"/>
                <a:cs typeface="Times New Roman" panose="02020603050405020304" pitchFamily="18" charset="0"/>
                <a:sym typeface="+mn-ea"/>
              </a:rPr>
              <a:t>网站运营数据</a:t>
            </a:r>
            <a:r>
              <a:rPr lang="zh-CN" altLang="zh-CN" dirty="0">
                <a:solidFill>
                  <a:schemeClr val="bg2"/>
                </a:solidFill>
                <a:latin typeface="微软雅黑" panose="020B0503020204020204" pitchFamily="34" charset="-122"/>
                <a:cs typeface="Times New Roman" panose="02020603050405020304" pitchFamily="18" charset="0"/>
                <a:sym typeface="+mn-ea"/>
              </a:rPr>
              <a:t>、</a:t>
            </a:r>
            <a:r>
              <a:rPr lang="zh-CN" altLang="zh-CN" dirty="0">
                <a:solidFill>
                  <a:srgbClr val="0000FF"/>
                </a:solidFill>
                <a:latin typeface="微软雅黑" panose="020B0503020204020204" pitchFamily="34" charset="-122"/>
                <a:cs typeface="Times New Roman" panose="02020603050405020304" pitchFamily="18" charset="0"/>
                <a:sym typeface="+mn-ea"/>
              </a:rPr>
              <a:t>电商客户数据</a:t>
            </a:r>
            <a:r>
              <a:rPr lang="zh-CN" altLang="zh-CN" dirty="0">
                <a:solidFill>
                  <a:schemeClr val="bg2"/>
                </a:solidFill>
                <a:latin typeface="微软雅黑" panose="020B0503020204020204" pitchFamily="34" charset="-122"/>
                <a:cs typeface="Times New Roman" panose="02020603050405020304" pitchFamily="18" charset="0"/>
                <a:sym typeface="+mn-ea"/>
              </a:rPr>
              <a:t>、</a:t>
            </a:r>
            <a:r>
              <a:rPr lang="zh-CN" altLang="zh-CN" dirty="0">
                <a:solidFill>
                  <a:srgbClr val="0000FF"/>
                </a:solidFill>
                <a:latin typeface="微软雅黑" panose="020B0503020204020204" pitchFamily="34" charset="-122"/>
                <a:cs typeface="Times New Roman" panose="02020603050405020304" pitchFamily="18" charset="0"/>
                <a:sym typeface="+mn-ea"/>
              </a:rPr>
              <a:t>网络营销绩效数据</a:t>
            </a:r>
            <a:r>
              <a:rPr lang="zh-CN" altLang="zh-CN" dirty="0">
                <a:solidFill>
                  <a:schemeClr val="bg2"/>
                </a:solidFill>
                <a:latin typeface="微软雅黑" panose="020B0503020204020204" pitchFamily="34" charset="-122"/>
                <a:cs typeface="Times New Roman" panose="02020603050405020304" pitchFamily="18" charset="0"/>
                <a:sym typeface="+mn-ea"/>
              </a:rPr>
              <a:t>等多方面的业务。</a:t>
            </a:r>
          </a:p>
        </p:txBody>
      </p:sp>
      <p:pic>
        <p:nvPicPr>
          <p:cNvPr id="2" name="图片 1"/>
          <p:cNvPicPr>
            <a:picLocks noChangeAspect="1"/>
          </p:cNvPicPr>
          <p:nvPr/>
        </p:nvPicPr>
        <p:blipFill>
          <a:blip r:embed="rId2"/>
          <a:stretch>
            <a:fillRect/>
          </a:stretch>
        </p:blipFill>
        <p:spPr>
          <a:xfrm>
            <a:off x="7698740" y="1605280"/>
            <a:ext cx="3810635" cy="25393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1046480" y="840740"/>
            <a:ext cx="6707505" cy="4486275"/>
          </a:xfrm>
          <a:prstGeom prst="rect">
            <a:avLst/>
          </a:prstGeom>
          <a:noFill/>
          <a:ln w="9525">
            <a:noFill/>
          </a:ln>
        </p:spPr>
        <p:txBody>
          <a:bodyPr/>
          <a:lstStyle/>
          <a:p>
            <a:pPr>
              <a:lnSpc>
                <a:spcPct val="200000"/>
              </a:lnSpc>
            </a:pPr>
            <a:r>
              <a:rPr lang="zh-CN" altLang="en-US" sz="3200">
                <a:solidFill>
                  <a:srgbClr val="0000FF"/>
                </a:solidFill>
                <a:latin typeface="微软雅黑" panose="020B0503020204020204" pitchFamily="34" charset="-122"/>
              </a:rPr>
              <a:t>一</a:t>
            </a:r>
            <a:r>
              <a:rPr lang="zh-CN" altLang="en-US" sz="3200" dirty="0">
                <a:solidFill>
                  <a:srgbClr val="0000FF"/>
                </a:solidFill>
                <a:latin typeface="微软雅黑" panose="020B0503020204020204" pitchFamily="34" charset="-122"/>
              </a:rPr>
              <a:t>、</a:t>
            </a:r>
            <a:r>
              <a:rPr lang="zh-CN" sz="3200" dirty="0">
                <a:solidFill>
                  <a:srgbClr val="0000FF"/>
                </a:solidFill>
                <a:latin typeface="微软雅黑" panose="020B0503020204020204" pitchFamily="34" charset="-122"/>
              </a:rPr>
              <a:t>市场经营环境数据分析</a:t>
            </a:r>
          </a:p>
          <a:p>
            <a:pPr algn="l">
              <a:lnSpc>
                <a:spcPct val="200000"/>
              </a:lnSpc>
              <a:buClrTx/>
              <a:buSzTx/>
            </a:pPr>
            <a:r>
              <a:t>       </a:t>
            </a:r>
            <a:r>
              <a:rPr>
                <a:solidFill>
                  <a:schemeClr val="bg2"/>
                </a:solidFill>
              </a:rPr>
              <a:t> 电子商务市场经营环境主要包括市场竞争环境、物流仓储与配送环境、电子支付环境、交易安全环境与信用服务环境等</a:t>
            </a:r>
            <a:r>
              <a:rPr lang="en-US">
                <a:solidFill>
                  <a:schemeClr val="bg2"/>
                </a:solidFill>
              </a:rPr>
              <a:t>.</a:t>
            </a:r>
            <a:endParaRPr sz="2400">
              <a:solidFill>
                <a:schemeClr val="bg2"/>
              </a:solidFill>
            </a:endParaRPr>
          </a:p>
          <a:p>
            <a:pPr algn="l">
              <a:lnSpc>
                <a:spcPct val="150000"/>
              </a:lnSpc>
              <a:buClrTx/>
              <a:buSzTx/>
            </a:pPr>
            <a:endParaRPr>
              <a:solidFill>
                <a:schemeClr val="bg2"/>
              </a:solidFill>
            </a:endParaRPr>
          </a:p>
          <a:p>
            <a:pPr algn="l">
              <a:lnSpc>
                <a:spcPct val="150000"/>
              </a:lnSpc>
              <a:buClrTx/>
              <a:buSzTx/>
            </a:pPr>
            <a:endParaRPr lang="zh-CN" altLang="zh-CN" sz="2400" dirty="0">
              <a:solidFill>
                <a:srgbClr val="0000FF"/>
              </a:solidFill>
              <a:latin typeface="微软雅黑" panose="020B0503020204020204" pitchFamily="34" charset="-122"/>
            </a:endParaRPr>
          </a:p>
        </p:txBody>
      </p:sp>
      <p:pic>
        <p:nvPicPr>
          <p:cNvPr id="5" name="图片 4"/>
          <p:cNvPicPr>
            <a:picLocks noChangeAspect="1"/>
          </p:cNvPicPr>
          <p:nvPr/>
        </p:nvPicPr>
        <p:blipFill>
          <a:blip r:embed="rId2"/>
          <a:stretch>
            <a:fillRect/>
          </a:stretch>
        </p:blipFill>
        <p:spPr>
          <a:xfrm>
            <a:off x="7934960" y="1247140"/>
            <a:ext cx="3684905" cy="3673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p:cTn id="13"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9"/>
          <p:cNvSpPr/>
          <p:nvPr/>
        </p:nvSpPr>
        <p:spPr>
          <a:xfrm>
            <a:off x="2446655" y="164465"/>
            <a:ext cx="8993505" cy="672465"/>
          </a:xfrm>
          <a:prstGeom prst="rect">
            <a:avLst/>
          </a:prstGeom>
          <a:noFill/>
          <a:ln w="9525">
            <a:noFill/>
          </a:ln>
        </p:spPr>
        <p:txBody>
          <a:bodyPr wrap="square" tIns="152352" bIns="152352" anchor="ctr">
            <a:spAutoFit/>
          </a:bodyPr>
          <a:lstStyle/>
          <a:p>
            <a:pPr defTabSz="914400" eaLnBrk="0" hangingPunct="0">
              <a:lnSpc>
                <a:spcPct val="100000"/>
              </a:lnSpc>
              <a:tabLst>
                <a:tab pos="266700" algn="l"/>
              </a:tabLst>
            </a:pPr>
            <a:r>
              <a:rPr lang="en-US" altLang="zh-CN" dirty="0">
                <a:solidFill>
                  <a:schemeClr val="bg2"/>
                </a:solidFill>
                <a:latin typeface="微软雅黑" panose="020B0503020204020204" pitchFamily="34" charset="-122"/>
                <a:cs typeface="Times New Roman" panose="02020603050405020304" pitchFamily="18" charset="0"/>
                <a:sym typeface="+mn-ea"/>
              </a:rPr>
              <a:t>       </a:t>
            </a:r>
            <a:r>
              <a:rPr lang="zh-CN" altLang="zh-CN" dirty="0">
                <a:solidFill>
                  <a:schemeClr val="bg2"/>
                </a:solidFill>
                <a:latin typeface="微软雅黑" panose="020B0503020204020204" pitchFamily="34" charset="-122"/>
                <a:cs typeface="Times New Roman" panose="02020603050405020304" pitchFamily="18" charset="0"/>
                <a:sym typeface="+mn-ea"/>
              </a:rPr>
              <a:t>市场经营环境数据分析业务指标</a:t>
            </a:r>
          </a:p>
        </p:txBody>
      </p:sp>
      <p:graphicFrame>
        <p:nvGraphicFramePr>
          <p:cNvPr id="4" name="表格 3"/>
          <p:cNvGraphicFramePr/>
          <p:nvPr>
            <p:custDataLst>
              <p:tags r:id="rId1"/>
            </p:custDataLst>
          </p:nvPr>
        </p:nvGraphicFramePr>
        <p:xfrm>
          <a:off x="772160" y="935355"/>
          <a:ext cx="10668000" cy="5748655"/>
        </p:xfrm>
        <a:graphic>
          <a:graphicData uri="http://schemas.openxmlformats.org/drawingml/2006/table">
            <a:tbl>
              <a:tblPr firstRow="1" bandRow="1">
                <a:tableStyleId>{5940675A-B579-460E-94D1-54222C63F5DA}</a:tableStyleId>
              </a:tblPr>
              <a:tblGrid>
                <a:gridCol w="1541780">
                  <a:extLst>
                    <a:ext uri="{9D8B030D-6E8A-4147-A177-3AD203B41FA5}">
                      <a16:colId xmlns:a16="http://schemas.microsoft.com/office/drawing/2014/main" val="20000"/>
                    </a:ext>
                  </a:extLst>
                </a:gridCol>
                <a:gridCol w="2986405">
                  <a:extLst>
                    <a:ext uri="{9D8B030D-6E8A-4147-A177-3AD203B41FA5}">
                      <a16:colId xmlns:a16="http://schemas.microsoft.com/office/drawing/2014/main" val="20001"/>
                    </a:ext>
                  </a:extLst>
                </a:gridCol>
                <a:gridCol w="528320">
                  <a:extLst>
                    <a:ext uri="{9D8B030D-6E8A-4147-A177-3AD203B41FA5}">
                      <a16:colId xmlns:a16="http://schemas.microsoft.com/office/drawing/2014/main" val="20002"/>
                    </a:ext>
                  </a:extLst>
                </a:gridCol>
                <a:gridCol w="1703070">
                  <a:extLst>
                    <a:ext uri="{9D8B030D-6E8A-4147-A177-3AD203B41FA5}">
                      <a16:colId xmlns:a16="http://schemas.microsoft.com/office/drawing/2014/main" val="20003"/>
                    </a:ext>
                  </a:extLst>
                </a:gridCol>
                <a:gridCol w="3908425">
                  <a:extLst>
                    <a:ext uri="{9D8B030D-6E8A-4147-A177-3AD203B41FA5}">
                      <a16:colId xmlns:a16="http://schemas.microsoft.com/office/drawing/2014/main" val="20004"/>
                    </a:ext>
                  </a:extLst>
                </a:gridCol>
              </a:tblGrid>
              <a:tr h="390525">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一级指标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二级指标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16">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黑体" panose="02010609060101010101" charset="-122"/>
                        </a:rPr>
                        <a:t> </a:t>
                      </a:r>
                      <a:endParaRPr lang="en-US" altLang="en-US" sz="2000" b="0">
                        <a:solidFill>
                          <a:schemeClr val="bg2"/>
                        </a:solidFill>
                        <a:latin typeface="微软雅黑" panose="020B0503020204020204" pitchFamily="34" charset="-122"/>
                        <a:ea typeface="微软雅黑" panose="020B0503020204020204" pitchFamily="34" charset="-122"/>
                        <a:cs typeface="黑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一级指标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二级指标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4800">
                <a:tc rowSpan="4">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市场竞争环境数据分析指标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市场占有率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5">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物流配送环境数据分析指标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配送业务量</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989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市场扩大率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配送</a:t>
                      </a:r>
                      <a:r>
                        <a:rPr lang="en-US" sz="2000" b="0">
                          <a:solidFill>
                            <a:schemeClr val="bg2"/>
                          </a:solidFill>
                          <a:latin typeface="微软雅黑" panose="020B0503020204020204" pitchFamily="34" charset="-122"/>
                          <a:ea typeface="微软雅黑" panose="020B0503020204020204" pitchFamily="34" charset="-122"/>
                          <a:cs typeface="Arial" panose="020B0604020202020204" pitchFamily="34" charset="0"/>
                        </a:rPr>
                        <a:t>车辆满载率</a:t>
                      </a:r>
                      <a:endParaRPr lang="en-US" altLang="en-US" sz="2000" b="0">
                        <a:solidFill>
                          <a:schemeClr val="bg2"/>
                        </a:solidFill>
                        <a:latin typeface="微软雅黑" panose="020B0503020204020204" pitchFamily="34" charset="-122"/>
                        <a:ea typeface="微软雅黑" panose="020B0503020204020204" pitchFamily="34" charset="-122"/>
                        <a:cs typeface="Arial" panose="020B060402020202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网站排名</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配送满足率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05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网站访问比重</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配送准确率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2730">
                <a:tc rowSpan="11">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信用与客服环境数据分析指标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商品符合度</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交货及时率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7495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承诺实现度</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10">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物流仓储环境数据分析指标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仓库吞吐指标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765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总呼叫量</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库容量</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05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呼叫放弃率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库存量</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8989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客服响应率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仓储缺货率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9116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平均排队时间</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仓储资金周转天数</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8925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平均处理时间</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库存周转天数</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905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一次性问题解决率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库存周转率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8989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监听合格率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库存账龄</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2194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呼出量</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仓储利用率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4765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algn="l">
                        <a:buClrTx/>
                        <a:buSzTx/>
                        <a:buFontTx/>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客服满意度</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endParaRPr lang="en-US" altLang="en-US" sz="900" b="0">
                        <a:solidFill>
                          <a:schemeClr val="bg2"/>
                        </a:solidFill>
                        <a:latin typeface="黑体" panose="02010609060101010101" charset="-122"/>
                        <a:ea typeface="黑体" panose="02010609060101010101" charset="-122"/>
                        <a:cs typeface="黑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639445" y="485775"/>
            <a:ext cx="7118350" cy="4883785"/>
          </a:xfrm>
          <a:prstGeom prst="rect">
            <a:avLst/>
          </a:prstGeom>
          <a:noFill/>
          <a:ln w="9525">
            <a:noFill/>
          </a:ln>
        </p:spPr>
        <p:txBody>
          <a:bodyPr/>
          <a:lstStyle/>
          <a:p>
            <a:pPr algn="just">
              <a:lnSpc>
                <a:spcPct val="200000"/>
              </a:lnSpc>
            </a:pPr>
            <a:r>
              <a:rPr lang="zh-CN" altLang="zh-CN" sz="3200" dirty="0">
                <a:solidFill>
                  <a:srgbClr val="0000FF"/>
                </a:solidFill>
                <a:latin typeface="微软雅黑" panose="020B0503020204020204" pitchFamily="34" charset="-122"/>
              </a:rPr>
              <a:t>二、电子商务网站运营数据分析</a:t>
            </a:r>
          </a:p>
          <a:p>
            <a:pPr algn="just">
              <a:lnSpc>
                <a:spcPct val="200000"/>
              </a:lnSpc>
            </a:pPr>
            <a:r>
              <a:rPr sz="2800" dirty="0">
                <a:solidFill>
                  <a:schemeClr val="bg2"/>
                </a:solidFill>
                <a:latin typeface="Arial" panose="020B0604020202020204" pitchFamily="34" charset="0"/>
              </a:rPr>
              <a:t>       电子商务网站运营指标是用来衡量电子商务网站整体运营状况的若干特征值，包括网站流量数量指标、流量质量指标、流量转换指标、商品类目指标、成本收益指标等</a:t>
            </a:r>
            <a:r>
              <a:rPr lang="zh-CN" altLang="zh-CN" sz="2800" dirty="0">
                <a:solidFill>
                  <a:schemeClr val="bg2"/>
                </a:solidFill>
                <a:latin typeface="Arial" panose="020B0604020202020204" pitchFamily="34" charset="0"/>
              </a:rPr>
              <a:t>。</a:t>
            </a:r>
          </a:p>
        </p:txBody>
      </p:sp>
      <p:pic>
        <p:nvPicPr>
          <p:cNvPr id="4" name="图片 3"/>
          <p:cNvPicPr>
            <a:picLocks noChangeAspect="1"/>
          </p:cNvPicPr>
          <p:nvPr/>
        </p:nvPicPr>
        <p:blipFill>
          <a:blip r:embed="rId2"/>
          <a:stretch>
            <a:fillRect/>
          </a:stretch>
        </p:blipFill>
        <p:spPr>
          <a:xfrm>
            <a:off x="8410575" y="1751330"/>
            <a:ext cx="3331210" cy="31718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9"/>
          <p:cNvSpPr/>
          <p:nvPr/>
        </p:nvSpPr>
        <p:spPr>
          <a:xfrm>
            <a:off x="2446655" y="164465"/>
            <a:ext cx="8993505" cy="672465"/>
          </a:xfrm>
          <a:prstGeom prst="rect">
            <a:avLst/>
          </a:prstGeom>
          <a:noFill/>
          <a:ln w="9525">
            <a:noFill/>
          </a:ln>
        </p:spPr>
        <p:txBody>
          <a:bodyPr wrap="square" tIns="152352" bIns="152352" anchor="ctr">
            <a:spAutoFit/>
          </a:bodyPr>
          <a:lstStyle/>
          <a:p>
            <a:pPr defTabSz="914400" eaLnBrk="0" hangingPunct="0">
              <a:lnSpc>
                <a:spcPct val="100000"/>
              </a:lnSpc>
              <a:tabLst>
                <a:tab pos="266700" algn="l"/>
              </a:tabLst>
            </a:pPr>
            <a:r>
              <a:rPr lang="en-US" altLang="zh-CN" dirty="0">
                <a:solidFill>
                  <a:schemeClr val="bg2"/>
                </a:solidFill>
                <a:latin typeface="微软雅黑" panose="020B0503020204020204" pitchFamily="34" charset="-122"/>
                <a:cs typeface="Times New Roman" panose="02020603050405020304" pitchFamily="18" charset="0"/>
                <a:sym typeface="+mn-ea"/>
              </a:rPr>
              <a:t>       </a:t>
            </a:r>
            <a:r>
              <a:rPr lang="zh-CN" altLang="zh-CN" dirty="0">
                <a:solidFill>
                  <a:schemeClr val="bg2"/>
                </a:solidFill>
                <a:latin typeface="微软雅黑" panose="020B0503020204020204" pitchFamily="34" charset="-122"/>
                <a:cs typeface="Times New Roman" panose="02020603050405020304" pitchFamily="18" charset="0"/>
                <a:sym typeface="+mn-ea"/>
              </a:rPr>
              <a:t>电子商务网站运营数据分析业务指标</a:t>
            </a:r>
          </a:p>
        </p:txBody>
      </p:sp>
      <p:graphicFrame>
        <p:nvGraphicFramePr>
          <p:cNvPr id="2" name="表格 1"/>
          <p:cNvGraphicFramePr/>
          <p:nvPr>
            <p:custDataLst>
              <p:tags r:id="rId1"/>
            </p:custDataLst>
          </p:nvPr>
        </p:nvGraphicFramePr>
        <p:xfrm>
          <a:off x="1021715" y="828675"/>
          <a:ext cx="10290810" cy="5495925"/>
        </p:xfrm>
        <a:graphic>
          <a:graphicData uri="http://schemas.openxmlformats.org/drawingml/2006/table">
            <a:tbl>
              <a:tblPr firstRow="1" bandRow="1">
                <a:tableStyleId>{5940675A-B579-460E-94D1-54222C63F5DA}</a:tableStyleId>
              </a:tblPr>
              <a:tblGrid>
                <a:gridCol w="1595120">
                  <a:extLst>
                    <a:ext uri="{9D8B030D-6E8A-4147-A177-3AD203B41FA5}">
                      <a16:colId xmlns:a16="http://schemas.microsoft.com/office/drawing/2014/main" val="20000"/>
                    </a:ext>
                  </a:extLst>
                </a:gridCol>
                <a:gridCol w="3868420">
                  <a:extLst>
                    <a:ext uri="{9D8B030D-6E8A-4147-A177-3AD203B41FA5}">
                      <a16:colId xmlns:a16="http://schemas.microsoft.com/office/drawing/2014/main" val="20001"/>
                    </a:ext>
                  </a:extLst>
                </a:gridCol>
                <a:gridCol w="330200">
                  <a:extLst>
                    <a:ext uri="{9D8B030D-6E8A-4147-A177-3AD203B41FA5}">
                      <a16:colId xmlns:a16="http://schemas.microsoft.com/office/drawing/2014/main" val="20002"/>
                    </a:ext>
                  </a:extLst>
                </a:gridCol>
                <a:gridCol w="1377950">
                  <a:extLst>
                    <a:ext uri="{9D8B030D-6E8A-4147-A177-3AD203B41FA5}">
                      <a16:colId xmlns:a16="http://schemas.microsoft.com/office/drawing/2014/main" val="20003"/>
                    </a:ext>
                  </a:extLst>
                </a:gridCol>
                <a:gridCol w="3119120">
                  <a:extLst>
                    <a:ext uri="{9D8B030D-6E8A-4147-A177-3AD203B41FA5}">
                      <a16:colId xmlns:a16="http://schemas.microsoft.com/office/drawing/2014/main" val="20004"/>
                    </a:ext>
                  </a:extLst>
                </a:gridCol>
              </a:tblGrid>
              <a:tr h="366395">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一级指标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二级指标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15">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黑体" panose="02010609060101010101" charset="-122"/>
                        </a:rPr>
                        <a:t> </a:t>
                      </a:r>
                      <a:endParaRPr lang="en-US" altLang="en-US" sz="2000" b="0">
                        <a:solidFill>
                          <a:schemeClr val="bg2"/>
                        </a:solidFill>
                        <a:latin typeface="微软雅黑" panose="020B0503020204020204" pitchFamily="34" charset="-122"/>
                        <a:ea typeface="微软雅黑" panose="020B0503020204020204" pitchFamily="34" charset="-122"/>
                        <a:cs typeface="黑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一级指标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二级指标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6395">
                <a:tc rowSpan="6">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流量数量指标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页面浏览量PV</a:t>
                      </a:r>
                      <a:endParaRPr lang="en-US" altLang="en-US" sz="2000" b="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6">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流量转换指标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产品页转化率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639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每个访问者的页面浏览数</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加入购物车转化率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639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独立IP访问者数量UV</a:t>
                      </a:r>
                      <a:endParaRPr lang="en-US" altLang="en-US" sz="2000" b="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支付结算转化率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639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独立访问者增长率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订单转化率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639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访问量或访问次数</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购物车内转化率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639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登记搜索引擎的数量排名</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目标转化率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6395">
                <a:tc rowSpan="6">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流量质量指标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到达率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8">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网站商品销售业绩指标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商品订单量</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639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新访问占比</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订单金额</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6639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访问深度</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每订单金额</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6639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停留时间</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有效订单指标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639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跳出率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订单有效率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6639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退出率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商品毛利</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66395">
                <a:tc rowSpan="2">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网站成本收益指标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网站成本指标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店铺佣金</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6639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网站收益指标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752475" y="704850"/>
            <a:ext cx="6648450" cy="4883785"/>
          </a:xfrm>
          <a:prstGeom prst="rect">
            <a:avLst/>
          </a:prstGeom>
          <a:noFill/>
          <a:ln w="9525">
            <a:noFill/>
          </a:ln>
        </p:spPr>
        <p:txBody>
          <a:bodyPr/>
          <a:lstStyle/>
          <a:p>
            <a:pPr>
              <a:lnSpc>
                <a:spcPct val="200000"/>
              </a:lnSpc>
            </a:pPr>
            <a:r>
              <a:rPr lang="zh-CN" altLang="zh-CN" sz="3200" dirty="0">
                <a:solidFill>
                  <a:srgbClr val="0000FF"/>
                </a:solidFill>
                <a:latin typeface="微软雅黑" panose="020B0503020204020204" pitchFamily="34" charset="-122"/>
              </a:rPr>
              <a:t>三、电商客户数据分析</a:t>
            </a:r>
          </a:p>
          <a:p>
            <a:pPr>
              <a:lnSpc>
                <a:spcPct val="150000"/>
              </a:lnSpc>
            </a:pPr>
            <a:r>
              <a:rPr lang="zh-CN" sz="2800" dirty="0">
                <a:solidFill>
                  <a:schemeClr val="bg2"/>
                </a:solidFill>
                <a:latin typeface="Arial" panose="020B0604020202020204" pitchFamily="34" charset="0"/>
              </a:rPr>
              <a:t>        </a:t>
            </a:r>
            <a:r>
              <a:rPr sz="2800" dirty="0">
                <a:solidFill>
                  <a:schemeClr val="bg2"/>
                </a:solidFill>
                <a:latin typeface="Arial" panose="020B0604020202020204" pitchFamily="34" charset="0"/>
              </a:rPr>
              <a:t>电商企业客户指企业产品或服务的消费者及潜在消费者。客户数据分析指标主要包括</a:t>
            </a:r>
            <a:r>
              <a:rPr sz="2800" dirty="0">
                <a:solidFill>
                  <a:srgbClr val="0000FF"/>
                </a:solidFill>
                <a:latin typeface="Arial" panose="020B0604020202020204" pitchFamily="34" charset="0"/>
              </a:rPr>
              <a:t>会员数据指标</a:t>
            </a:r>
            <a:r>
              <a:rPr sz="2800" dirty="0">
                <a:solidFill>
                  <a:schemeClr val="bg2"/>
                </a:solidFill>
                <a:latin typeface="Arial" panose="020B0604020202020204" pitchFamily="34" charset="0"/>
              </a:rPr>
              <a:t>和</a:t>
            </a:r>
            <a:r>
              <a:rPr sz="2800" dirty="0">
                <a:solidFill>
                  <a:srgbClr val="0000FF"/>
                </a:solidFill>
                <a:latin typeface="Arial" panose="020B0604020202020204" pitchFamily="34" charset="0"/>
              </a:rPr>
              <a:t>客户价值指标</a:t>
            </a:r>
            <a:r>
              <a:rPr sz="2800" dirty="0">
                <a:solidFill>
                  <a:schemeClr val="bg2"/>
                </a:solidFill>
                <a:latin typeface="Arial" panose="020B0604020202020204" pitchFamily="34" charset="0"/>
              </a:rPr>
              <a:t>两大类。客户价值通常由历史价值、潜在价值、附加值三方面构成</a:t>
            </a:r>
            <a:r>
              <a:rPr lang="zh-CN" altLang="zh-CN" sz="2800" dirty="0">
                <a:solidFill>
                  <a:schemeClr val="bg2"/>
                </a:solidFill>
                <a:latin typeface="Arial" panose="020B0604020202020204" pitchFamily="34" charset="0"/>
              </a:rPr>
              <a:t>。</a:t>
            </a:r>
          </a:p>
        </p:txBody>
      </p:sp>
      <p:graphicFrame>
        <p:nvGraphicFramePr>
          <p:cNvPr id="4" name="对象 3"/>
          <p:cNvGraphicFramePr/>
          <p:nvPr/>
        </p:nvGraphicFramePr>
        <p:xfrm>
          <a:off x="8053705" y="1392555"/>
          <a:ext cx="3783330" cy="3508375"/>
        </p:xfrm>
        <a:graphic>
          <a:graphicData uri="http://schemas.openxmlformats.org/presentationml/2006/ole">
            <mc:AlternateContent xmlns:mc="http://schemas.openxmlformats.org/markup-compatibility/2006">
              <mc:Choice xmlns:v="urn:schemas-microsoft-com:vml" Requires="v">
                <p:oleObj spid="_x0000_s1026" r:id="rId3" imgW="4705350" imgH="3505200" progId="Paint.Picture">
                  <p:embed/>
                </p:oleObj>
              </mc:Choice>
              <mc:Fallback>
                <p:oleObj r:id="rId3" imgW="4705350" imgH="3505200" progId="Paint.Picture">
                  <p:embed/>
                  <p:pic>
                    <p:nvPicPr>
                      <p:cNvPr id="0" name="图片 4"/>
                      <p:cNvPicPr/>
                      <p:nvPr/>
                    </p:nvPicPr>
                    <p:blipFill>
                      <a:blip r:embed="rId4"/>
                      <a:stretch>
                        <a:fillRect/>
                      </a:stretch>
                    </p:blipFill>
                    <p:spPr>
                      <a:xfrm>
                        <a:off x="8053705" y="1392555"/>
                        <a:ext cx="3783330" cy="3508375"/>
                      </a:xfrm>
                      <a:prstGeom prst="rect">
                        <a:avLst/>
                      </a:prstGeom>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9"/>
          <p:cNvSpPr/>
          <p:nvPr/>
        </p:nvSpPr>
        <p:spPr>
          <a:xfrm>
            <a:off x="2454275" y="513715"/>
            <a:ext cx="6807200" cy="672465"/>
          </a:xfrm>
          <a:prstGeom prst="rect">
            <a:avLst/>
          </a:prstGeom>
          <a:noFill/>
          <a:ln w="9525">
            <a:noFill/>
          </a:ln>
        </p:spPr>
        <p:txBody>
          <a:bodyPr wrap="square" tIns="152352" bIns="152352" anchor="ctr">
            <a:spAutoFit/>
          </a:bodyPr>
          <a:lstStyle/>
          <a:p>
            <a:pPr defTabSz="914400" eaLnBrk="0" hangingPunct="0">
              <a:lnSpc>
                <a:spcPct val="100000"/>
              </a:lnSpc>
              <a:tabLst>
                <a:tab pos="266700" algn="l"/>
              </a:tabLst>
            </a:pPr>
            <a:r>
              <a:rPr lang="en-US" altLang="zh-CN" dirty="0">
                <a:solidFill>
                  <a:schemeClr val="bg2"/>
                </a:solidFill>
                <a:latin typeface="微软雅黑" panose="020B0503020204020204" pitchFamily="34" charset="-122"/>
                <a:cs typeface="Times New Roman" panose="02020603050405020304" pitchFamily="18" charset="0"/>
                <a:sym typeface="+mn-ea"/>
              </a:rPr>
              <a:t>       </a:t>
            </a:r>
            <a:r>
              <a:rPr lang="zh-CN" altLang="zh-CN" dirty="0">
                <a:solidFill>
                  <a:schemeClr val="bg2"/>
                </a:solidFill>
                <a:latin typeface="微软雅黑" panose="020B0503020204020204" pitchFamily="34" charset="-122"/>
                <a:cs typeface="Times New Roman" panose="02020603050405020304" pitchFamily="18" charset="0"/>
                <a:sym typeface="+mn-ea"/>
              </a:rPr>
              <a:t>电子商务网站运营数据分析业务指标</a:t>
            </a:r>
          </a:p>
        </p:txBody>
      </p:sp>
      <p:graphicFrame>
        <p:nvGraphicFramePr>
          <p:cNvPr id="2" name="表格 1"/>
          <p:cNvGraphicFramePr/>
          <p:nvPr>
            <p:custDataLst>
              <p:tags r:id="rId1"/>
            </p:custDataLst>
          </p:nvPr>
        </p:nvGraphicFramePr>
        <p:xfrm>
          <a:off x="2454275" y="1381125"/>
          <a:ext cx="6950075" cy="4095750"/>
        </p:xfrm>
        <a:graphic>
          <a:graphicData uri="http://schemas.openxmlformats.org/drawingml/2006/table">
            <a:tbl>
              <a:tblPr firstRow="1" bandRow="1">
                <a:tableStyleId>{5940675A-B579-460E-94D1-54222C63F5DA}</a:tableStyleId>
              </a:tblPr>
              <a:tblGrid>
                <a:gridCol w="1076960">
                  <a:extLst>
                    <a:ext uri="{9D8B030D-6E8A-4147-A177-3AD203B41FA5}">
                      <a16:colId xmlns:a16="http://schemas.microsoft.com/office/drawing/2014/main" val="20000"/>
                    </a:ext>
                  </a:extLst>
                </a:gridCol>
                <a:gridCol w="2287905">
                  <a:extLst>
                    <a:ext uri="{9D8B030D-6E8A-4147-A177-3AD203B41FA5}">
                      <a16:colId xmlns:a16="http://schemas.microsoft.com/office/drawing/2014/main" val="20001"/>
                    </a:ext>
                  </a:extLst>
                </a:gridCol>
                <a:gridCol w="265430">
                  <a:extLst>
                    <a:ext uri="{9D8B030D-6E8A-4147-A177-3AD203B41FA5}">
                      <a16:colId xmlns:a16="http://schemas.microsoft.com/office/drawing/2014/main" val="20002"/>
                    </a:ext>
                  </a:extLst>
                </a:gridCol>
                <a:gridCol w="1210310">
                  <a:extLst>
                    <a:ext uri="{9D8B030D-6E8A-4147-A177-3AD203B41FA5}">
                      <a16:colId xmlns:a16="http://schemas.microsoft.com/office/drawing/2014/main" val="20003"/>
                    </a:ext>
                  </a:extLst>
                </a:gridCol>
                <a:gridCol w="2109470">
                  <a:extLst>
                    <a:ext uri="{9D8B030D-6E8A-4147-A177-3AD203B41FA5}">
                      <a16:colId xmlns:a16="http://schemas.microsoft.com/office/drawing/2014/main" val="20004"/>
                    </a:ext>
                  </a:extLst>
                </a:gridCol>
              </a:tblGrid>
              <a:tr h="819150">
                <a:tc>
                  <a:txBody>
                    <a:bodyPr/>
                    <a:lstStyle/>
                    <a:p>
                      <a:pPr indent="0" algn="ctr">
                        <a:lnSpc>
                          <a:spcPct val="100000"/>
                        </a:lnSpc>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一级指标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lnSpc>
                          <a:spcPct val="100000"/>
                        </a:lnSpc>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二级指标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5">
                  <a:txBody>
                    <a:bodyPr/>
                    <a:lstStyle/>
                    <a:p>
                      <a:pPr indent="0" algn="ctr">
                        <a:lnSpc>
                          <a:spcPct val="100000"/>
                        </a:lnSpc>
                        <a:buNone/>
                      </a:pPr>
                      <a:r>
                        <a:rPr lang="en-US" sz="2000" b="0">
                          <a:solidFill>
                            <a:schemeClr val="bg2"/>
                          </a:solidFill>
                          <a:latin typeface="微软雅黑" panose="020B0503020204020204" pitchFamily="34" charset="-122"/>
                          <a:ea typeface="微软雅黑" panose="020B0503020204020204" pitchFamily="34" charset="-122"/>
                          <a:cs typeface="黑体" panose="02010609060101010101" charset="-122"/>
                        </a:rPr>
                        <a:t> </a:t>
                      </a:r>
                      <a:endParaRPr lang="en-US" altLang="en-US" sz="2000" b="0">
                        <a:solidFill>
                          <a:schemeClr val="bg2"/>
                        </a:solidFill>
                        <a:latin typeface="微软雅黑" panose="020B0503020204020204" pitchFamily="34" charset="-122"/>
                        <a:ea typeface="微软雅黑" panose="020B0503020204020204" pitchFamily="34" charset="-122"/>
                        <a:cs typeface="黑体" panose="02010609060101010101"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lnSpc>
                          <a:spcPct val="100000"/>
                        </a:lnSpc>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一级指标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lnSpc>
                          <a:spcPct val="100000"/>
                        </a:lnSpc>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二级指标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19150">
                <a:tc rowSpan="4">
                  <a:txBody>
                    <a:bodyPr/>
                    <a:lstStyle/>
                    <a:p>
                      <a:pPr indent="0" algn="ctr">
                        <a:lnSpc>
                          <a:spcPct val="100000"/>
                        </a:lnSpc>
                        <a:buNone/>
                      </a:pPr>
                      <a:r>
                        <a:rPr lang="en-US" sz="2000" b="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会员数据指标（1）</a:t>
                      </a:r>
                      <a:endParaRPr lang="en-US" altLang="en-US" sz="2000" b="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lnSpc>
                          <a:spcPct val="100000"/>
                        </a:lnSpc>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注册会员数</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2">
                  <a:txBody>
                    <a:bodyPr/>
                    <a:lstStyle/>
                    <a:p>
                      <a:pPr indent="0" algn="ctr">
                        <a:lnSpc>
                          <a:spcPct val="100000"/>
                        </a:lnSpc>
                        <a:buNone/>
                      </a:pPr>
                      <a:r>
                        <a:rPr lang="en-US" sz="2000" b="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会员数据指标（2）</a:t>
                      </a:r>
                      <a:endParaRPr lang="en-US" altLang="en-US" sz="2000" b="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lnSpc>
                          <a:spcPct val="100000"/>
                        </a:lnSpc>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流失会员数</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1915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lnSpc>
                          <a:spcPct val="100000"/>
                        </a:lnSpc>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注册会员数量增长率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lnSpc>
                          <a:spcPct val="100000"/>
                        </a:lnSpc>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会员异动比</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1915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lnSpc>
                          <a:spcPct val="100000"/>
                        </a:lnSpc>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活跃会员数</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2">
                  <a:txBody>
                    <a:bodyPr/>
                    <a:lstStyle/>
                    <a:p>
                      <a:pPr indent="0" algn="ctr">
                        <a:lnSpc>
                          <a:spcPct val="100000"/>
                        </a:lnSpc>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客户价值指标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lnSpc>
                          <a:spcPct val="100000"/>
                        </a:lnSpc>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价值客户数</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1915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lnSpc>
                          <a:spcPct val="100000"/>
                        </a:lnSpc>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会员激活率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lnSpc>
                          <a:spcPct val="100000"/>
                        </a:lnSpc>
                        <a:buNone/>
                      </a:pPr>
                      <a:r>
                        <a:rPr 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重复购买率</a:t>
                      </a:r>
                      <a:endParaRPr lang="en-US" altLang="en-US" sz="20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495300" y="426720"/>
            <a:ext cx="8001000" cy="5363210"/>
          </a:xfrm>
          <a:prstGeom prst="rect">
            <a:avLst/>
          </a:prstGeom>
          <a:noFill/>
          <a:ln w="9525">
            <a:noFill/>
          </a:ln>
        </p:spPr>
        <p:txBody>
          <a:bodyPr/>
          <a:lstStyle/>
          <a:p>
            <a:pPr algn="just">
              <a:lnSpc>
                <a:spcPct val="150000"/>
              </a:lnSpc>
            </a:pPr>
            <a:r>
              <a:rPr lang="zh-CN" altLang="zh-CN" sz="3200" dirty="0">
                <a:solidFill>
                  <a:srgbClr val="0000FF"/>
                </a:solidFill>
                <a:latin typeface="微软雅黑" panose="020B0503020204020204" pitchFamily="34" charset="-122"/>
                <a:sym typeface="+mn-ea"/>
              </a:rPr>
              <a:t>四、网络营销绩效数据分析</a:t>
            </a:r>
          </a:p>
          <a:p>
            <a:pPr algn="just">
              <a:lnSpc>
                <a:spcPct val="150000"/>
              </a:lnSpc>
            </a:pPr>
            <a:r>
              <a:rPr lang="zh-CN" sz="2800" dirty="0">
                <a:solidFill>
                  <a:schemeClr val="bg2"/>
                </a:solidFill>
              </a:rPr>
              <a:t>       </a:t>
            </a:r>
            <a:r>
              <a:rPr sz="2800" dirty="0">
                <a:solidFill>
                  <a:schemeClr val="bg2"/>
                </a:solidFill>
              </a:rPr>
              <a:t>网络营销绩效数据分析的目的是为了尽可能客观、全面地衡量企业进行网络营销的经济效果，需要借助相应的网络营销绩效评价指标体系。</a:t>
            </a:r>
          </a:p>
          <a:p>
            <a:pPr algn="just">
              <a:lnSpc>
                <a:spcPct val="150000"/>
              </a:lnSpc>
            </a:pPr>
            <a:r>
              <a:rPr sz="2800" dirty="0">
                <a:solidFill>
                  <a:schemeClr val="bg2"/>
                </a:solidFill>
              </a:rPr>
              <a:t>        相关评价指标包括促销效果评价指标、网络广告效果评价指标、社会影响效果评价指标、服务效果评价指标、竞争效率评价指标、财务效益评价指标等。</a:t>
            </a:r>
            <a:endParaRPr lang="zh-CN" altLang="zh-CN" sz="2800" b="0" dirty="0">
              <a:solidFill>
                <a:schemeClr val="bg2"/>
              </a:solidFill>
            </a:endParaRPr>
          </a:p>
        </p:txBody>
      </p:sp>
      <p:graphicFrame>
        <p:nvGraphicFramePr>
          <p:cNvPr id="3" name="对象 2"/>
          <p:cNvGraphicFramePr/>
          <p:nvPr/>
        </p:nvGraphicFramePr>
        <p:xfrm>
          <a:off x="8806815" y="1386205"/>
          <a:ext cx="3155315" cy="3853815"/>
        </p:xfrm>
        <a:graphic>
          <a:graphicData uri="http://schemas.openxmlformats.org/presentationml/2006/ole">
            <mc:AlternateContent xmlns:mc="http://schemas.openxmlformats.org/markup-compatibility/2006">
              <mc:Choice xmlns:v="urn:schemas-microsoft-com:vml" Requires="v">
                <p:oleObj spid="_x0000_s2050" r:id="rId3" imgW="2743200" imgH="2228850" progId="Paint.Picture">
                  <p:embed/>
                </p:oleObj>
              </mc:Choice>
              <mc:Fallback>
                <p:oleObj r:id="rId3" imgW="2743200" imgH="2228850" progId="Paint.Picture">
                  <p:embed/>
                  <p:pic>
                    <p:nvPicPr>
                      <p:cNvPr id="0" name="图片 3"/>
                      <p:cNvPicPr/>
                      <p:nvPr/>
                    </p:nvPicPr>
                    <p:blipFill>
                      <a:blip r:embed="rId4"/>
                      <a:stretch>
                        <a:fillRect/>
                      </a:stretch>
                    </p:blipFill>
                    <p:spPr>
                      <a:xfrm>
                        <a:off x="8806815" y="1386205"/>
                        <a:ext cx="3155315" cy="3853815"/>
                      </a:xfrm>
                      <a:prstGeom prst="rect">
                        <a:avLst/>
                      </a:prstGeom>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additive="base">
                                        <p:cTn id="6" dur="500"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anim calcmode="lin" valueType="num">
                                      <p:cBhvr additive="base">
                                        <p:cTn id="9" dur="500" fill="hold"/>
                                        <p:tgtEl>
                                          <p:spTgt spid="2">
                                            <p:txEl>
                                              <p:pRg st="0" end="0"/>
                                            </p:txEl>
                                          </p:spTgt>
                                        </p:tgtEl>
                                        <p:attrNameLst>
                                          <p:attrName>ppt_w</p:attrName>
                                        </p:attrNameLst>
                                      </p:cBhvr>
                                      <p:tavLst>
                                        <p:tav tm="0">
                                          <p:val>
                                            <p:fltVal val="0"/>
                                          </p:val>
                                        </p:tav>
                                        <p:tav tm="100000">
                                          <p:val>
                                            <p:strVal val="#ppt_w"/>
                                          </p:val>
                                        </p:tav>
                                      </p:tavLst>
                                    </p:anim>
                                    <p:anim calcmode="lin" valueType="num">
                                      <p:cBhvr additive="base">
                                        <p:cTn id="10" dur="5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 calcmode="lin" valueType="num">
                                      <p:cBhvr>
                                        <p:cTn id="17" dur="500" fill="hold"/>
                                        <p:tgtEl>
                                          <p:spTgt spid="2"/>
                                        </p:tgtEl>
                                        <p:attrNameLst>
                                          <p:attrName>ppt_x</p:attrName>
                                        </p:attrNameLst>
                                      </p:cBhvr>
                                      <p:tavLst>
                                        <p:tav tm="0">
                                          <p:val>
                                            <p:fltVal val="0.5"/>
                                          </p:val>
                                        </p:tav>
                                        <p:tav tm="100000">
                                          <p:val>
                                            <p:strVal val="#ppt_x"/>
                                          </p:val>
                                        </p:tav>
                                      </p:tavLst>
                                    </p:anim>
                                    <p:anim calcmode="lin" valueType="num">
                                      <p:cBhvr>
                                        <p:cTn id="18" dur="500" fill="hold"/>
                                        <p:tgtEl>
                                          <p:spTgt spid="2"/>
                                        </p:tgtEl>
                                        <p:attrNameLst>
                                          <p:attrName>ppt_y</p:attrName>
                                        </p:attrNameLst>
                                      </p:cBhvr>
                                      <p:tavLst>
                                        <p:tav tm="0">
                                          <p:val>
                                            <p:fltVal val="0.5"/>
                                          </p:val>
                                        </p:tav>
                                        <p:tav tm="100000">
                                          <p:val>
                                            <p:strVal val="#ppt_y"/>
                                          </p:val>
                                        </p:tav>
                                      </p:tavLst>
                                    </p:anim>
                                  </p:childTnLst>
                                </p:cTn>
                              </p:par>
                              <p:par>
                                <p:cTn id="19" presetID="17" presetClass="entr" presetSubtype="10" fill="hold" nodeType="with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 calcmode="lin" valueType="num">
                                      <p:cBhvr>
                                        <p:cTn id="21"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1" end="1"/>
                                            </p:txEl>
                                          </p:spTgt>
                                        </p:tgtEl>
                                        <p:attrNameLst>
                                          <p:attrName>ppt_h</p:attrName>
                                        </p:attrNameLst>
                                      </p:cBhvr>
                                      <p:tavLst>
                                        <p:tav tm="0">
                                          <p:val>
                                            <p:strVal val="#ppt_h"/>
                                          </p:val>
                                        </p:tav>
                                        <p:tav tm="100000">
                                          <p:val>
                                            <p:strVal val="#ppt_h"/>
                                          </p:val>
                                        </p:tav>
                                      </p:tavLst>
                                    </p:anim>
                                  </p:childTnLst>
                                </p:cTn>
                              </p:par>
                              <p:par>
                                <p:cTn id="23" presetID="17" presetClass="entr" presetSubtype="10" fill="hold" nodeType="with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p:cTn id="2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custDataLst>
              <p:tags r:id="rId1"/>
            </p:custDataLst>
          </p:nvPr>
        </p:nvGraphicFramePr>
        <p:xfrm>
          <a:off x="1297940" y="716280"/>
          <a:ext cx="9589135" cy="5800725"/>
        </p:xfrm>
        <a:graphic>
          <a:graphicData uri="http://schemas.openxmlformats.org/drawingml/2006/table">
            <a:tbl>
              <a:tblPr firstRow="1" bandRow="1">
                <a:tableStyleId>{5940675A-B579-460E-94D1-54222C63F5DA}</a:tableStyleId>
              </a:tblPr>
              <a:tblGrid>
                <a:gridCol w="1286510">
                  <a:extLst>
                    <a:ext uri="{9D8B030D-6E8A-4147-A177-3AD203B41FA5}">
                      <a16:colId xmlns:a16="http://schemas.microsoft.com/office/drawing/2014/main" val="20000"/>
                    </a:ext>
                  </a:extLst>
                </a:gridCol>
                <a:gridCol w="3696335">
                  <a:extLst>
                    <a:ext uri="{9D8B030D-6E8A-4147-A177-3AD203B41FA5}">
                      <a16:colId xmlns:a16="http://schemas.microsoft.com/office/drawing/2014/main" val="20001"/>
                    </a:ext>
                  </a:extLst>
                </a:gridCol>
                <a:gridCol w="320675">
                  <a:extLst>
                    <a:ext uri="{9D8B030D-6E8A-4147-A177-3AD203B41FA5}">
                      <a16:colId xmlns:a16="http://schemas.microsoft.com/office/drawing/2014/main" val="20002"/>
                    </a:ext>
                  </a:extLst>
                </a:gridCol>
                <a:gridCol w="1445895">
                  <a:extLst>
                    <a:ext uri="{9D8B030D-6E8A-4147-A177-3AD203B41FA5}">
                      <a16:colId xmlns:a16="http://schemas.microsoft.com/office/drawing/2014/main" val="20003"/>
                    </a:ext>
                  </a:extLst>
                </a:gridCol>
                <a:gridCol w="2839720">
                  <a:extLst>
                    <a:ext uri="{9D8B030D-6E8A-4147-A177-3AD203B41FA5}">
                      <a16:colId xmlns:a16="http://schemas.microsoft.com/office/drawing/2014/main" val="20004"/>
                    </a:ext>
                  </a:extLst>
                </a:gridCol>
              </a:tblGrid>
              <a:tr h="276225">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一级指标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二级指标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1">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黑体" panose="02010609060101010101" charset="-122"/>
                        </a:rPr>
                        <a:t> </a:t>
                      </a:r>
                      <a:endParaRPr lang="en-US" altLang="en-US" sz="1800" b="0">
                        <a:solidFill>
                          <a:schemeClr val="bg2"/>
                        </a:solidFill>
                        <a:latin typeface="微软雅黑" panose="020B0503020204020204" pitchFamily="34" charset="-122"/>
                        <a:ea typeface="微软雅黑" panose="020B0503020204020204" pitchFamily="34" charset="-122"/>
                        <a:cs typeface="黑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一级指标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二级指标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6225">
                <a:tc rowSpan="4">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会员数据指标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风格独特性</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6">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服务效果评价指标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投诉答复率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62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主页下载速度</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承诺履约率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62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有效链接率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顾客投诉率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62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信息更新频率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商品退换率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6225">
                <a:tc rowSpan="8">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促销效果评价指标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信息利用率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平均每次售后服务成本</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762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访问者中有消费倾向的比例</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企业服务响应速度</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762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获取单位市场份额的费用</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8">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竟争效率评价指标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顾客渗透率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762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市场占有率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顾客选择性</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762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市场扩大速度</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价格竞争力</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762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顾客数量增长率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顾客忠诚度</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762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销售额增长率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顾客满意度</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762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购买产品顾客增长率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品牌知名度</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76225">
                <a:tc rowSpan="4">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网络广告效果评价指标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网络广告引起的询问次数</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企业知名度</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762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网络广告引起购买的顾客百分比</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竞争者仿效率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762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每次咨询的成本</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6">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财务效益评价指标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销售利润增长率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762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网络广告宣传费用</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资产负债率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276225">
                <a:tc rowSpan="4">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社会影响效果评价指标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社会经济影响力</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流动比率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2762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社区影响力</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存货周转率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2762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消费者影响力</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应收账款周转率</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2762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rPr>
                        <a:t>公益活动的数量</a:t>
                      </a:r>
                      <a:endParaRPr lang="en-US" altLang="en-US" sz="1800" b="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endParaRPr lang="en-US" altLang="en-US" sz="1800" b="1">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bl>
          </a:graphicData>
        </a:graphic>
      </p:graphicFrame>
      <p:sp>
        <p:nvSpPr>
          <p:cNvPr id="9" name="Rectangle 9"/>
          <p:cNvSpPr/>
          <p:nvPr/>
        </p:nvSpPr>
        <p:spPr>
          <a:xfrm>
            <a:off x="2529840" y="134620"/>
            <a:ext cx="6807200" cy="672465"/>
          </a:xfrm>
          <a:prstGeom prst="rect">
            <a:avLst/>
          </a:prstGeom>
          <a:noFill/>
          <a:ln w="9525">
            <a:noFill/>
          </a:ln>
        </p:spPr>
        <p:txBody>
          <a:bodyPr wrap="square" tIns="152352" bIns="152352" anchor="ctr">
            <a:spAutoFit/>
          </a:bodyPr>
          <a:lstStyle/>
          <a:p>
            <a:pPr defTabSz="914400" eaLnBrk="0" hangingPunct="0">
              <a:lnSpc>
                <a:spcPct val="100000"/>
              </a:lnSpc>
              <a:tabLst>
                <a:tab pos="266700" algn="l"/>
              </a:tabLst>
            </a:pPr>
            <a:r>
              <a:rPr lang="en-US" altLang="zh-CN" dirty="0">
                <a:solidFill>
                  <a:schemeClr val="bg2"/>
                </a:solidFill>
                <a:latin typeface="微软雅黑" panose="020B0503020204020204" pitchFamily="34" charset="-122"/>
                <a:cs typeface="Times New Roman" panose="02020603050405020304" pitchFamily="18" charset="0"/>
                <a:sym typeface="+mn-ea"/>
              </a:rPr>
              <a:t>       </a:t>
            </a:r>
            <a:r>
              <a:rPr lang="zh-CN" altLang="zh-CN" dirty="0">
                <a:solidFill>
                  <a:schemeClr val="bg2"/>
                </a:solidFill>
                <a:latin typeface="微软雅黑" panose="020B0503020204020204" pitchFamily="34" charset="-122"/>
                <a:cs typeface="Times New Roman" panose="02020603050405020304" pitchFamily="18" charset="0"/>
                <a:sym typeface="+mn-ea"/>
              </a:rPr>
              <a:t>电子商务网站运营数据分析业务指标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11424" y="4197085"/>
            <a:ext cx="6816757" cy="189738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zh-CN" altLang="en-US" sz="11735" b="1" spc="50" dirty="0">
                <a:ln w="11430"/>
                <a:solidFill>
                  <a:srgbClr val="0000FF"/>
                </a:solidFill>
                <a:effectLst>
                  <a:outerShdw blurRad="76200" dist="50800" dir="5400000" algn="tl" rotWithShape="0">
                    <a:srgbClr val="000000">
                      <a:alpha val="65000"/>
                    </a:srgbClr>
                  </a:outerShdw>
                </a:effectLst>
                <a:latin typeface="华文行楷" panose="02010800040101010101" pitchFamily="2" charset="-122"/>
                <a:ea typeface="华文行楷" panose="02010800040101010101" pitchFamily="2" charset="-122"/>
              </a:rPr>
              <a:t>谢 谢！</a:t>
            </a:r>
          </a:p>
        </p:txBody>
      </p:sp>
      <p:pic>
        <p:nvPicPr>
          <p:cNvPr id="3" name="Picture 2" descr="C:\Program Files\Microsoft Office\MEDIA\CAGCAT10\j0205582.wmf"/>
          <p:cNvPicPr>
            <a:picLocks noChangeAspect="1" noChangeArrowheads="1"/>
          </p:cNvPicPr>
          <p:nvPr/>
        </p:nvPicPr>
        <p:blipFill>
          <a:blip r:embed="rId2" cstate="print"/>
          <a:srcRect/>
          <a:stretch>
            <a:fillRect/>
          </a:stretch>
        </p:blipFill>
        <p:spPr bwMode="auto">
          <a:xfrm>
            <a:off x="7344139" y="2276872"/>
            <a:ext cx="3695700" cy="1797231"/>
          </a:xfrm>
          <a:prstGeom prst="rect">
            <a:avLst/>
          </a:prstGeom>
          <a:noFill/>
          <a:ln w="9525">
            <a:noFill/>
            <a:miter lim="800000"/>
            <a:headEnd/>
            <a:tailEnd/>
          </a:ln>
        </p:spPr>
      </p:pic>
      <p:sp>
        <p:nvSpPr>
          <p:cNvPr id="4" name="AutoShape 7"/>
          <p:cNvSpPr>
            <a:spLocks noChangeArrowheads="1"/>
          </p:cNvSpPr>
          <p:nvPr/>
        </p:nvSpPr>
        <p:spPr bwMode="auto">
          <a:xfrm>
            <a:off x="3023659" y="2771174"/>
            <a:ext cx="1631951" cy="837087"/>
          </a:xfrm>
          <a:prstGeom prst="smileyFace">
            <a:avLst>
              <a:gd name="adj" fmla="val 4653"/>
            </a:avLst>
          </a:prstGeom>
          <a:solidFill>
            <a:srgbClr val="CCFFCC"/>
          </a:solidFill>
          <a:ln w="9525">
            <a:solidFill>
              <a:schemeClr val="tx1"/>
            </a:solidFill>
            <a:round/>
          </a:ln>
        </p:spPr>
        <p:txBody>
          <a:bodyPr wrap="square" anchor="ctr">
            <a:spAutoFit/>
          </a:bodyPr>
          <a:lstStyle/>
          <a:p>
            <a:endParaRPr kumimoji="1" lang="zh-CN" altLang="en-US" sz="3200">
              <a:latin typeface="Times New Roman" panose="02020603050405020304" pitchFamily="18" charset="0"/>
            </a:endParaRPr>
          </a:p>
        </p:txBody>
      </p:sp>
      <p:sp>
        <p:nvSpPr>
          <p:cNvPr id="5" name="Rectangle 8"/>
          <p:cNvSpPr>
            <a:spLocks noChangeArrowheads="1"/>
          </p:cNvSpPr>
          <p:nvPr/>
        </p:nvSpPr>
        <p:spPr bwMode="auto">
          <a:xfrm>
            <a:off x="431372" y="836712"/>
            <a:ext cx="6720747" cy="1322070"/>
          </a:xfrm>
          <a:prstGeom prst="rect">
            <a:avLst/>
          </a:prstGeom>
          <a:noFill/>
          <a:ln w="9525">
            <a:noFill/>
            <a:miter lim="800000"/>
          </a:ln>
        </p:spPr>
        <p:txBody>
          <a:bodyPr wrap="square">
            <a:spAutoFit/>
          </a:bodyPr>
          <a:lstStyle/>
          <a:p>
            <a:pPr algn="ctr"/>
            <a:r>
              <a:rPr kumimoji="1" lang="en-US" altLang="zh-CN" sz="8000" b="1" dirty="0">
                <a:solidFill>
                  <a:srgbClr val="FF0066"/>
                </a:solidFill>
                <a:latin typeface="华文琥珀" panose="02010800040101010101" pitchFamily="2" charset="-122"/>
                <a:ea typeface="华文琥珀" panose="02010800040101010101" pitchFamily="2" charset="-122"/>
              </a:rPr>
              <a:t>THE  END</a:t>
            </a:r>
            <a:endParaRPr kumimoji="1" lang="zh-CN" altLang="en-US" sz="8000" b="1" dirty="0">
              <a:solidFill>
                <a:srgbClr val="FF0066"/>
              </a:solidFill>
              <a:latin typeface="华文琥珀" panose="02010800040101010101" pitchFamily="2" charset="-122"/>
              <a:ea typeface="华文琥珀" panose="020108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ea229367-0f0e-48a2-9342-7342761314a3}"/>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8387d90a-9715-4992-bc1b-2f6d21093634}"/>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a85be93d-0790-4e1c-948d-4fc49edc1fda}"/>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d76e9b6b-a631-4ddb-8746-089c3cbd5381}"/>
</p:tagLst>
</file>

<file path=ppt/theme/theme1.xml><?xml version="1.0" encoding="utf-8"?>
<a:theme xmlns:a="http://schemas.openxmlformats.org/drawingml/2006/main" name="3_默认设计模板">
  <a:themeElements>
    <a:clrScheme name="默认设计模板 1">
      <a:dk1>
        <a:srgbClr val="463634"/>
      </a:dk1>
      <a:lt1>
        <a:srgbClr val="AA947E"/>
      </a:lt1>
      <a:dk2>
        <a:srgbClr val="795241"/>
      </a:dk2>
      <a:lt2>
        <a:srgbClr val="000000"/>
      </a:lt2>
      <a:accent1>
        <a:srgbClr val="F9DBD3"/>
      </a:accent1>
      <a:accent2>
        <a:srgbClr val="DACA9C"/>
      </a:accent2>
      <a:accent3>
        <a:srgbClr val="D2C8C0"/>
      </a:accent3>
      <a:accent4>
        <a:srgbClr val="3A2D2B"/>
      </a:accent4>
      <a:accent5>
        <a:srgbClr val="FBEAE6"/>
      </a:accent5>
      <a:accent6>
        <a:srgbClr val="C5B78D"/>
      </a:accent6>
      <a:hlink>
        <a:srgbClr val="393A18"/>
      </a:hlink>
      <a:folHlink>
        <a:srgbClr val="560000"/>
      </a:folHlink>
    </a:clrScheme>
    <a:fontScheme name="3_默认设计模板">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none" lIns="91440" tIns="45720" rIns="91440" bIns="45720" numCol="1" anchor="t" anchorCtr="0" compatLnSpc="1">
        <a:spAutoFit/>
      </a:bodyPr>
      <a:lstStyle>
        <a:defPPr marL="0" marR="0" indent="0" algn="l" defTabSz="914400" rtl="0" eaLnBrk="1" fontAlgn="base" latinLnBrk="0" hangingPunct="1">
          <a:lnSpc>
            <a:spcPct val="100000"/>
          </a:lnSpc>
          <a:spcBef>
            <a:spcPct val="0"/>
          </a:spcBef>
          <a:spcAft>
            <a:spcPct val="0"/>
          </a:spcAft>
          <a:buClrTx/>
          <a:buSzTx/>
          <a:buFontTx/>
          <a:buNone/>
          <a:defRPr kumimoji="1" lang="en-US" sz="2400" b="0" i="0" u="none" strike="noStrike" cap="none" normalizeH="0" baseline="0" smtClean="0">
            <a:ln>
              <a:noFill/>
            </a:ln>
            <a:solidFill>
              <a:schemeClr val="tx1"/>
            </a:solidFill>
            <a:effectLst/>
            <a:latin typeface="Arial Narrow" panose="020B0606020202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none" lIns="91440" tIns="45720" rIns="91440" bIns="45720" numCol="1" anchor="t" anchorCtr="0" compatLnSpc="1">
        <a:spAutoFit/>
      </a:bodyPr>
      <a:lstStyle>
        <a:defPPr marL="0" marR="0" indent="0" algn="l" defTabSz="914400" rtl="0" eaLnBrk="1" fontAlgn="base" latinLnBrk="0" hangingPunct="1">
          <a:lnSpc>
            <a:spcPct val="100000"/>
          </a:lnSpc>
          <a:spcBef>
            <a:spcPct val="0"/>
          </a:spcBef>
          <a:spcAft>
            <a:spcPct val="0"/>
          </a:spcAft>
          <a:buClrTx/>
          <a:buSzTx/>
          <a:buFontTx/>
          <a:buNone/>
          <a:defRPr kumimoji="1" lang="en-US" sz="2400" b="0" i="0" u="none" strike="noStrike" cap="none" normalizeH="0" baseline="0" smtClean="0">
            <a:ln>
              <a:noFill/>
            </a:ln>
            <a:solidFill>
              <a:schemeClr val="tx1"/>
            </a:solidFill>
            <a:effectLst/>
            <a:latin typeface="Arial Narrow" panose="020B0606020202030204" pitchFamily="34" charset="0"/>
            <a:ea typeface="宋体" panose="02010600030101010101" pitchFamily="2" charset="-122"/>
          </a:defRPr>
        </a:defPPr>
      </a:lstStyle>
    </a:lnDef>
  </a:objectDefaults>
  <a:extraClrSchemeLst>
    <a:extraClrScheme>
      <a:clrScheme name="默认设计模板 1">
        <a:dk1>
          <a:srgbClr val="463634"/>
        </a:dk1>
        <a:lt1>
          <a:srgbClr val="AA947E"/>
        </a:lt1>
        <a:dk2>
          <a:srgbClr val="795241"/>
        </a:dk2>
        <a:lt2>
          <a:srgbClr val="000000"/>
        </a:lt2>
        <a:accent1>
          <a:srgbClr val="F9DBD3"/>
        </a:accent1>
        <a:accent2>
          <a:srgbClr val="DACA9C"/>
        </a:accent2>
        <a:accent3>
          <a:srgbClr val="D2C8C0"/>
        </a:accent3>
        <a:accent4>
          <a:srgbClr val="3A2D2B"/>
        </a:accent4>
        <a:accent5>
          <a:srgbClr val="FBEAE6"/>
        </a:accent5>
        <a:accent6>
          <a:srgbClr val="C5B78D"/>
        </a:accent6>
        <a:hlink>
          <a:srgbClr val="393A18"/>
        </a:hlink>
        <a:folHlink>
          <a:srgbClr val="560000"/>
        </a:folHlink>
      </a:clrScheme>
      <a:clrMap bg1="lt1" tx1="dk1" bg2="lt2" tx2="dk2" accent1="accent1" accent2="accent2" accent3="accent3" accent4="accent4" accent5="accent5" accent6="accent6" hlink="hlink" folHlink="folHlink"/>
    </a:extraClrScheme>
    <a:extraClrScheme>
      <a:clrScheme name="默认设计模板 2">
        <a:dk1>
          <a:srgbClr val="463634"/>
        </a:dk1>
        <a:lt1>
          <a:srgbClr val="FFFFCC"/>
        </a:lt1>
        <a:dk2>
          <a:srgbClr val="795241"/>
        </a:dk2>
        <a:lt2>
          <a:srgbClr val="000000"/>
        </a:lt2>
        <a:accent1>
          <a:srgbClr val="F9DBD3"/>
        </a:accent1>
        <a:accent2>
          <a:srgbClr val="DACA9C"/>
        </a:accent2>
        <a:accent3>
          <a:srgbClr val="FFFFE2"/>
        </a:accent3>
        <a:accent4>
          <a:srgbClr val="3A2D2B"/>
        </a:accent4>
        <a:accent5>
          <a:srgbClr val="FBEAE6"/>
        </a:accent5>
        <a:accent6>
          <a:srgbClr val="C5B78D"/>
        </a:accent6>
        <a:hlink>
          <a:srgbClr val="393A18"/>
        </a:hlink>
        <a:folHlink>
          <a:srgbClr val="5600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自定义设计方案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自定义设计方案">
      <a:majorFont>
        <a:latin typeface="Arial"/>
        <a:ea typeface="方正稚艺简体"/>
        <a:cs typeface=""/>
      </a:majorFont>
      <a:minorFont>
        <a:latin typeface="Arial"/>
        <a:ea typeface="方正稚艺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自定义设计方案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默认设计模板">
      <a:majorFont>
        <a:latin typeface="Arial"/>
        <a:ea typeface="方正稚艺简体"/>
        <a:cs typeface=""/>
      </a:majorFont>
      <a:minorFont>
        <a:latin typeface="Arial"/>
        <a:ea typeface="方正稚艺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自定义设计方案_2">
  <a:themeElements>
    <a:clrScheme name="自定义设计方案_2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自定义设计方案_2">
      <a:majorFont>
        <a:latin typeface="Arial"/>
        <a:ea typeface="方正稚艺简体"/>
        <a:cs typeface=""/>
      </a:majorFont>
      <a:minorFont>
        <a:latin typeface="Arial"/>
        <a:ea typeface="方正稚艺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自定义设计方案_2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_2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自定义设计方案_3">
  <a:themeElements>
    <a:clrScheme name="自定义设计方案_3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自定义设计方案_3">
      <a:majorFont>
        <a:latin typeface="Arial"/>
        <a:ea typeface="方正稚艺简体"/>
        <a:cs typeface=""/>
      </a:majorFont>
      <a:minorFont>
        <a:latin typeface="Arial"/>
        <a:ea typeface="方正稚艺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自定义设计方案_3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_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_3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_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_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_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_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_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_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_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_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_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324</Words>
  <Application>Microsoft Office PowerPoint</Application>
  <PresentationFormat>宽屏</PresentationFormat>
  <Paragraphs>164</Paragraphs>
  <Slides>11</Slides>
  <Notes>1</Notes>
  <HiddenSlides>0</HiddenSlides>
  <MMClips>0</MMClips>
  <ScaleCrop>false</ScaleCrop>
  <HeadingPairs>
    <vt:vector size="8" baseType="variant">
      <vt:variant>
        <vt:lpstr>已用的字体</vt:lpstr>
      </vt:variant>
      <vt:variant>
        <vt:i4>9</vt:i4>
      </vt:variant>
      <vt:variant>
        <vt:lpstr>主题</vt:lpstr>
      </vt:variant>
      <vt:variant>
        <vt:i4>5</vt:i4>
      </vt:variant>
      <vt:variant>
        <vt:lpstr>嵌入 OLE 服务器</vt:lpstr>
      </vt:variant>
      <vt:variant>
        <vt:i4>1</vt:i4>
      </vt:variant>
      <vt:variant>
        <vt:lpstr>幻灯片标题</vt:lpstr>
      </vt:variant>
      <vt:variant>
        <vt:i4>11</vt:i4>
      </vt:variant>
    </vt:vector>
  </HeadingPairs>
  <TitlesOfParts>
    <vt:vector size="26" baseType="lpstr">
      <vt:lpstr>黑体</vt:lpstr>
      <vt:lpstr>华文行楷</vt:lpstr>
      <vt:lpstr>华文琥珀</vt:lpstr>
      <vt:lpstr>隶书</vt:lpstr>
      <vt:lpstr>微软雅黑</vt:lpstr>
      <vt:lpstr>Arial</vt:lpstr>
      <vt:lpstr>Arial Narrow</vt:lpstr>
      <vt:lpstr>Times New Roman</vt:lpstr>
      <vt:lpstr>Wingdings</vt:lpstr>
      <vt:lpstr>3_默认设计模板</vt:lpstr>
      <vt:lpstr>自定义设计方案</vt:lpstr>
      <vt:lpstr>默认设计模板</vt:lpstr>
      <vt:lpstr>自定义设计方案_2</vt:lpstr>
      <vt:lpstr>自定义设计方案_3</vt:lpstr>
      <vt:lpstr>Bitmap Image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c:creator>
  <cp:lastModifiedBy>陈 晴光</cp:lastModifiedBy>
  <cp:revision>543</cp:revision>
  <dcterms:created xsi:type="dcterms:W3CDTF">2004-08-11T01:15:00Z</dcterms:created>
  <dcterms:modified xsi:type="dcterms:W3CDTF">2020-08-28T14:35:59Z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2052-11.1.0.9584</vt:lpwstr>
  </property>
</Properties>
</file>