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png" ContentType="image/png"/>
  <Default Extension="rels" ContentType="application/vnd.openxmlformats-package.relationships+xml"/>
  <Default Extension="vml" ContentType="application/vnd.openxmlformats-officedocument.vmlDrawing"/>
  <Default Extension="wav" ContentType="audio/x-wav"/>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4.xml" ContentType="application/vnd.openxmlformats-officedocument.theme+xml"/>
  <Override PartName="/ppt/slideLayouts/slideLayout3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0" r:id="rId2"/>
    <p:sldMasterId id="2147483662" r:id="rId3"/>
    <p:sldMasterId id="2147483674" r:id="rId4"/>
    <p:sldMasterId id="2147483686" r:id="rId5"/>
  </p:sldMasterIdLst>
  <p:notesMasterIdLst>
    <p:notesMasterId r:id="rId16"/>
  </p:notesMasterIdLst>
  <p:sldIdLst>
    <p:sldId id="290" r:id="rId6"/>
    <p:sldId id="616" r:id="rId7"/>
    <p:sldId id="459" r:id="rId8"/>
    <p:sldId id="606" r:id="rId9"/>
    <p:sldId id="607" r:id="rId10"/>
    <p:sldId id="617" r:id="rId11"/>
    <p:sldId id="618" r:id="rId12"/>
    <p:sldId id="461" r:id="rId13"/>
    <p:sldId id="599" r:id="rId14"/>
    <p:sldId id="588" r:id="rId15"/>
  </p:sldIdLst>
  <p:sldSz cx="12192000" cy="6858000"/>
  <p:notesSz cx="6858000" cy="9144000"/>
  <p:defaultTextStyle>
    <a:defPPr>
      <a:defRPr lang="en-US"/>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Arial" panose="020B0604020202020204" pitchFamily="34" charset="0"/>
        <a:ea typeface="微软雅黑" panose="020B0503020204020204" pitchFamily="34"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Arial" panose="020B0604020202020204" pitchFamily="34" charset="0"/>
        <a:ea typeface="微软雅黑" panose="020B0503020204020204" pitchFamily="34"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Arial" panose="020B0604020202020204" pitchFamily="34" charset="0"/>
        <a:ea typeface="微软雅黑" panose="020B0503020204020204" pitchFamily="34"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Arial" panose="020B0604020202020204" pitchFamily="34" charset="0"/>
        <a:ea typeface="微软雅黑" panose="020B0503020204020204" pitchFamily="34"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Arial" panose="020B0604020202020204" pitchFamily="34" charset="0"/>
        <a:ea typeface="微软雅黑" panose="020B0503020204020204" pitchFamily="34"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Arial" panose="020B0604020202020204" pitchFamily="34" charset="0"/>
        <a:ea typeface="微软雅黑" panose="020B0503020204020204" pitchFamily="34"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Arial" panose="020B0604020202020204" pitchFamily="34" charset="0"/>
        <a:ea typeface="微软雅黑" panose="020B0503020204020204" pitchFamily="34"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Arial" panose="020B0604020202020204" pitchFamily="34" charset="0"/>
        <a:ea typeface="微软雅黑" panose="020B0503020204020204" pitchFamily="34"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Arial" panose="020B0604020202020204" pitchFamily="34" charset="0"/>
        <a:ea typeface="微软雅黑" panose="020B0503020204020204" pitchFamily="34" charset="-122"/>
        <a:cs typeface="+mn-cs"/>
      </a:defRPr>
    </a:lvl9pPr>
  </p:defaultTextStyle>
  <p:extLst>
    <p:ext uri="{EFAFB233-063F-42B5-8137-9DF3F51BA10A}">
      <p15:sldGuideLst xmlns:p15="http://schemas.microsoft.com/office/powerpoint/2012/main">
        <p15:guide id="1" orient="horz" pos="2159">
          <p15:clr>
            <a:srgbClr val="A4A3A4"/>
          </p15:clr>
        </p15:guide>
        <p15:guide id="2" pos="384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0000FF"/>
    <a:srgbClr val="070505"/>
    <a:srgbClr val="1C1268"/>
    <a:srgbClr val="99CCFF"/>
    <a:srgbClr val="660033"/>
    <a:srgbClr val="8000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529"/>
    <p:restoredTop sz="94660"/>
  </p:normalViewPr>
  <p:slideViewPr>
    <p:cSldViewPr showGuides="1">
      <p:cViewPr varScale="1">
        <p:scale>
          <a:sx n="89" d="100"/>
          <a:sy n="89" d="100"/>
        </p:scale>
        <p:origin x="90" y="45"/>
      </p:cViewPr>
      <p:guideLst>
        <p:guide orient="horz" pos="2159"/>
        <p:guide pos="3849"/>
      </p:guideLst>
    </p:cSldViewPr>
  </p:slideViewPr>
  <p:outlineViewPr>
    <p:cViewPr>
      <p:scale>
        <a:sx n="33" d="100"/>
        <a:sy n="33" d="100"/>
      </p:scale>
      <p:origin x="0" y="0"/>
    </p:cViewPr>
  </p:outlineViewPr>
  <p:notesTextViewPr>
    <p:cViewPr>
      <p:scale>
        <a:sx n="100" d="100"/>
        <a:sy n="100" d="100"/>
      </p:scale>
      <p:origin x="0" y="0"/>
    </p:cViewPr>
  </p:notesTextViewPr>
  <p:sorterViewPr showFormatting="0">
    <p:cViewPr>
      <p:scale>
        <a:sx n="66" d="100"/>
        <a:sy n="66" d="100"/>
      </p:scale>
      <p:origin x="0" y="748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5.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3538" name="Rectangle 2"/>
          <p:cNvSpPr>
            <a:spLocks noGrp="1" noChangeArrowheads="1"/>
          </p:cNvSpPr>
          <p:nvPr>
            <p:ph type="hdr" sz="quarter"/>
          </p:nvPr>
        </p:nvSpPr>
        <p:spPr bwMode="auto">
          <a:xfrm>
            <a:off x="0" y="0"/>
            <a:ext cx="2971800" cy="457200"/>
          </a:xfrm>
          <a:prstGeom prst="rect">
            <a:avLst/>
          </a:prstGeom>
          <a:noFill/>
          <a:ln w="9525">
            <a:noFill/>
            <a:miter lim="800000"/>
          </a:ln>
          <a:effectLst/>
        </p:spPr>
        <p:txBody>
          <a:bodyPr vert="horz" wrap="square" lIns="91440" tIns="45720" rIns="91440" bIns="45720" numCol="1" anchor="t" anchorCtr="0" compatLnSpc="1"/>
          <a:lstStyle>
            <a:lvl1pPr>
              <a:buFontTx/>
              <a:buNone/>
              <a:defRPr kumimoji="1" sz="1200" b="0">
                <a:latin typeface="Arial Narrow" panose="020B0606020202030204" pitchFamily="34" charset="0"/>
                <a:ea typeface="宋体" panose="02010600030101010101" pitchFamily="2" charset="-122"/>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zh-CN" altLang="en-US" sz="1200" b="0" i="0" u="none" strike="noStrike" kern="1200" cap="none" spc="0" normalizeH="0" baseline="0" noProof="0">
              <a:ln>
                <a:noFill/>
              </a:ln>
              <a:solidFill>
                <a:schemeClr val="tx1"/>
              </a:solidFill>
              <a:effectLst/>
              <a:uLnTx/>
              <a:uFillTx/>
              <a:latin typeface="Arial Narrow" panose="020B0606020202030204" pitchFamily="34" charset="0"/>
              <a:ea typeface="宋体" panose="02010600030101010101" pitchFamily="2" charset="-122"/>
              <a:cs typeface="+mn-cs"/>
            </a:endParaRPr>
          </a:p>
        </p:txBody>
      </p:sp>
      <p:sp>
        <p:nvSpPr>
          <p:cNvPr id="193539" name="Rectangle 3"/>
          <p:cNvSpPr>
            <a:spLocks noGrp="1" noChangeArrowheads="1"/>
          </p:cNvSpPr>
          <p:nvPr>
            <p:ph type="dt" idx="1"/>
          </p:nvPr>
        </p:nvSpPr>
        <p:spPr bwMode="auto">
          <a:xfrm>
            <a:off x="3884613" y="0"/>
            <a:ext cx="2971800" cy="457200"/>
          </a:xfrm>
          <a:prstGeom prst="rect">
            <a:avLst/>
          </a:prstGeom>
          <a:noFill/>
          <a:ln w="9525">
            <a:noFill/>
            <a:miter lim="800000"/>
          </a:ln>
          <a:effectLst/>
        </p:spPr>
        <p:txBody>
          <a:bodyPr vert="horz" wrap="square" lIns="91440" tIns="45720" rIns="91440" bIns="45720" numCol="1" anchor="t" anchorCtr="0" compatLnSpc="1"/>
          <a:lstStyle>
            <a:lvl1pPr algn="r">
              <a:buFontTx/>
              <a:buNone/>
              <a:defRPr kumimoji="1" sz="1200" b="0">
                <a:latin typeface="Arial Narrow" panose="020B0606020202030204" pitchFamily="34" charset="0"/>
                <a:ea typeface="宋体" panose="02010600030101010101" pitchFamily="2" charset="-122"/>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1" lang="en-US" altLang="zh-CN" sz="1200" b="0" i="0" u="none" strike="noStrike" kern="1200" cap="none" spc="0" normalizeH="0" baseline="0" noProof="0">
              <a:ln>
                <a:noFill/>
              </a:ln>
              <a:solidFill>
                <a:schemeClr val="tx1"/>
              </a:solidFill>
              <a:effectLst/>
              <a:uLnTx/>
              <a:uFillTx/>
              <a:latin typeface="Arial Narrow" panose="020B0606020202030204" pitchFamily="34" charset="0"/>
              <a:ea typeface="宋体" panose="02010600030101010101" pitchFamily="2" charset="-122"/>
              <a:cs typeface="+mn-cs"/>
            </a:endParaRPr>
          </a:p>
        </p:txBody>
      </p:sp>
      <p:sp>
        <p:nvSpPr>
          <p:cNvPr id="36868" name="Rectangle 4"/>
          <p:cNvSpPr>
            <a:spLocks noGrp="1" noRot="1" noChangeAspect="1" noTextEdit="1"/>
          </p:cNvSpPr>
          <p:nvPr>
            <p:ph type="sldImg"/>
          </p:nvPr>
        </p:nvSpPr>
        <p:spPr>
          <a:xfrm>
            <a:off x="381000" y="685800"/>
            <a:ext cx="6096000" cy="3429000"/>
          </a:xfrm>
          <a:prstGeom prst="rect">
            <a:avLst/>
          </a:prstGeom>
          <a:noFill/>
          <a:ln w="9525" cap="flat" cmpd="sng">
            <a:solidFill>
              <a:srgbClr val="000000"/>
            </a:solidFill>
            <a:prstDash val="solid"/>
            <a:miter/>
            <a:headEnd type="none" w="med" len="med"/>
            <a:tailEnd type="none" w="med" len="med"/>
          </a:ln>
        </p:spPr>
      </p:sp>
      <p:sp>
        <p:nvSpPr>
          <p:cNvPr id="193541" name="Rectangle 5"/>
          <p:cNvSpPr>
            <a:spLocks noGrp="1" noChangeArrowheads="1"/>
          </p:cNvSpPr>
          <p:nvPr>
            <p:ph type="body" sz="quarter" idx="3"/>
          </p:nvPr>
        </p:nvSpPr>
        <p:spPr bwMode="auto">
          <a:xfrm>
            <a:off x="685800" y="4343400"/>
            <a:ext cx="5486400" cy="4114800"/>
          </a:xfrm>
          <a:prstGeom prst="rect">
            <a:avLst/>
          </a:prstGeom>
          <a:noFill/>
          <a:ln w="9525">
            <a:noFill/>
            <a:miter lim="800000"/>
          </a:ln>
          <a:effec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Arial Narrow" panose="020B0606020202030204" pitchFamily="34" charset="0"/>
                <a:ea typeface="宋体" panose="02010600030101010101" pitchFamily="2" charset="-122"/>
                <a:cs typeface="+mn-cs"/>
              </a:rPr>
              <a:t>单击此处编辑母版文本样式</a:t>
            </a:r>
          </a:p>
          <a:p>
            <a:pPr marL="457200" marR="0" lvl="1"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Arial Narrow" panose="020B0606020202030204" pitchFamily="34" charset="0"/>
                <a:ea typeface="宋体" panose="02010600030101010101" pitchFamily="2" charset="-122"/>
                <a:cs typeface="+mn-cs"/>
              </a:rPr>
              <a:t>第二级</a:t>
            </a:r>
          </a:p>
          <a:p>
            <a:pPr marL="914400" marR="0" lvl="2"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Arial Narrow" panose="020B0606020202030204" pitchFamily="34" charset="0"/>
                <a:ea typeface="宋体" panose="02010600030101010101" pitchFamily="2" charset="-122"/>
                <a:cs typeface="+mn-cs"/>
              </a:rPr>
              <a:t>第三级</a:t>
            </a:r>
          </a:p>
          <a:p>
            <a:pPr marL="1371600" marR="0" lvl="3"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Arial Narrow" panose="020B0606020202030204" pitchFamily="34" charset="0"/>
                <a:ea typeface="宋体" panose="02010600030101010101" pitchFamily="2" charset="-122"/>
                <a:cs typeface="+mn-cs"/>
              </a:rPr>
              <a:t>第四级</a:t>
            </a:r>
          </a:p>
          <a:p>
            <a:pPr marL="1828800" marR="0" lvl="4"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Arial Narrow" panose="020B0606020202030204" pitchFamily="34" charset="0"/>
                <a:ea typeface="宋体" panose="02010600030101010101" pitchFamily="2" charset="-122"/>
                <a:cs typeface="+mn-cs"/>
              </a:rPr>
              <a:t>第五级</a:t>
            </a:r>
          </a:p>
        </p:txBody>
      </p:sp>
      <p:sp>
        <p:nvSpPr>
          <p:cNvPr id="193542" name="Rectangle 6"/>
          <p:cNvSpPr>
            <a:spLocks noGrp="1" noChangeArrowheads="1"/>
          </p:cNvSpPr>
          <p:nvPr>
            <p:ph type="ftr" sz="quarter" idx="4"/>
          </p:nvPr>
        </p:nvSpPr>
        <p:spPr bwMode="auto">
          <a:xfrm>
            <a:off x="0" y="8685213"/>
            <a:ext cx="2971800" cy="457200"/>
          </a:xfrm>
          <a:prstGeom prst="rect">
            <a:avLst/>
          </a:prstGeom>
          <a:noFill/>
          <a:ln w="9525">
            <a:noFill/>
            <a:miter lim="800000"/>
          </a:ln>
          <a:effectLst/>
        </p:spPr>
        <p:txBody>
          <a:bodyPr vert="horz" wrap="square" lIns="91440" tIns="45720" rIns="91440" bIns="45720" numCol="1" anchor="b" anchorCtr="0" compatLnSpc="1"/>
          <a:lstStyle>
            <a:lvl1pPr>
              <a:buFontTx/>
              <a:buNone/>
              <a:defRPr kumimoji="1" sz="1200" b="0">
                <a:latin typeface="Arial Narrow" panose="020B0606020202030204" pitchFamily="34" charset="0"/>
                <a:ea typeface="宋体" panose="02010600030101010101" pitchFamily="2" charset="-122"/>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en-US" altLang="zh-CN" sz="1200" b="0" i="0" u="none" strike="noStrike" kern="1200" cap="none" spc="0" normalizeH="0" baseline="0" noProof="0">
              <a:ln>
                <a:noFill/>
              </a:ln>
              <a:solidFill>
                <a:schemeClr val="tx1"/>
              </a:solidFill>
              <a:effectLst/>
              <a:uLnTx/>
              <a:uFillTx/>
              <a:latin typeface="Arial Narrow" panose="020B0606020202030204" pitchFamily="34" charset="0"/>
              <a:ea typeface="宋体" panose="02010600030101010101" pitchFamily="2" charset="-122"/>
              <a:cs typeface="+mn-cs"/>
            </a:endParaRPr>
          </a:p>
        </p:txBody>
      </p:sp>
      <p:sp>
        <p:nvSpPr>
          <p:cNvPr id="193543" name="Rectangle 7"/>
          <p:cNvSpPr>
            <a:spLocks noGrp="1" noChangeArrowheads="1"/>
          </p:cNvSpPr>
          <p:nvPr>
            <p:ph type="sldNum" sz="quarter" idx="5"/>
          </p:nvPr>
        </p:nvSpPr>
        <p:spPr bwMode="auto">
          <a:xfrm>
            <a:off x="3884613" y="8685213"/>
            <a:ext cx="2971800" cy="457200"/>
          </a:xfrm>
          <a:prstGeom prst="rect">
            <a:avLst/>
          </a:prstGeom>
          <a:noFill/>
          <a:ln w="9525">
            <a:noFill/>
            <a:miter lim="800000"/>
          </a:ln>
          <a:effectLst/>
        </p:spPr>
        <p:txBody>
          <a:bodyPr vert="horz" wrap="square" lIns="91440" tIns="45720" rIns="91440" bIns="45720" numCol="1" anchor="b" anchorCtr="0" compatLnSpc="1"/>
          <a:lstStyle/>
          <a:p>
            <a:pPr lvl="0" algn="r" eaLnBrk="1" hangingPunct="1"/>
            <a:fld id="{9A0DB2DC-4C9A-4742-B13C-FB6460FD3503}" type="slidenum">
              <a:rPr lang="zh-CN" altLang="en-US" sz="1200" b="0" dirty="0">
                <a:latin typeface="Arial Narrow" panose="020B0606020202030204" pitchFamily="34" charset="0"/>
                <a:ea typeface="宋体" panose="02010600030101010101" pitchFamily="2" charset="-122"/>
              </a:rPr>
              <a:t>‹#›</a:t>
            </a:fld>
            <a:endParaRPr lang="zh-CN" altLang="en-US" sz="1200" b="0" dirty="0">
              <a:latin typeface="Arial Narrow" panose="020B0606020202030204" pitchFamily="34" charset="0"/>
              <a:ea typeface="宋体" panose="02010600030101010101" pitchFamily="2" charset="-122"/>
            </a:endParaRPr>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Arial Narrow" panose="020B0606020202030204" pitchFamily="34"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Arial Narrow" panose="020B0606020202030204" pitchFamily="34"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Arial Narrow" panose="020B0606020202030204" pitchFamily="34"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Arial Narrow" panose="020B0606020202030204" pitchFamily="34"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Arial Narrow" panose="020B0606020202030204" pitchFamily="34"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txBox="1">
            <a:spLocks noGrp="1"/>
          </p:cNvSpPr>
          <p:nvPr/>
        </p:nvSpPr>
        <p:spPr>
          <a:xfrm>
            <a:off x="3884613" y="8685213"/>
            <a:ext cx="2971800" cy="457200"/>
          </a:xfrm>
          <a:prstGeom prst="rect">
            <a:avLst/>
          </a:prstGeom>
          <a:noFill/>
          <a:ln w="9525">
            <a:noFill/>
          </a:ln>
        </p:spPr>
        <p:txBody>
          <a:bodyPr anchor="b"/>
          <a:lstStyle/>
          <a:p>
            <a:pPr lvl="0" algn="r" eaLnBrk="1" hangingPunct="1"/>
            <a:fld id="{9A0DB2DC-4C9A-4742-B13C-FB6460FD3503}" type="slidenum">
              <a:rPr lang="zh-CN" altLang="en-US" sz="1200" b="0" dirty="0">
                <a:latin typeface="Arial Narrow" panose="020B0606020202030204" pitchFamily="34" charset="0"/>
                <a:ea typeface="宋体" panose="02010600030101010101" pitchFamily="2" charset="-122"/>
              </a:rPr>
              <a:t>1</a:t>
            </a:fld>
            <a:endParaRPr lang="zh-CN" altLang="en-US" sz="1200" b="0" dirty="0">
              <a:latin typeface="Arial Narrow" panose="020B0606020202030204" pitchFamily="34" charset="0"/>
              <a:ea typeface="宋体" panose="02010600030101010101" pitchFamily="2" charset="-122"/>
            </a:endParaRPr>
          </a:p>
        </p:txBody>
      </p:sp>
      <p:sp>
        <p:nvSpPr>
          <p:cNvPr id="37891" name="Rectangle 2"/>
          <p:cNvSpPr>
            <a:spLocks noGrp="1" noRot="1" noChangeAspect="1" noTextEdit="1"/>
          </p:cNvSpPr>
          <p:nvPr>
            <p:ph type="sldImg"/>
          </p:nvPr>
        </p:nvSpPr>
        <p:spPr/>
      </p:sp>
      <p:sp>
        <p:nvSpPr>
          <p:cNvPr id="37892" name="Rectangle 3"/>
          <p:cNvSpPr>
            <a:spLocks noGrp="1"/>
          </p:cNvSpPr>
          <p:nvPr>
            <p:ph type="body"/>
          </p:nvPr>
        </p:nvSpPr>
        <p:spPr/>
        <p:txBody>
          <a:bodyPr wrap="square" lIns="91440" tIns="45720" rIns="91440" bIns="45720" anchor="t"/>
          <a:lstStyle/>
          <a:p>
            <a:pPr lvl="0" eaLnBrk="1" hangingPunct="1"/>
            <a:r>
              <a:rPr lang="zh-CN" altLang="en-US" dirty="0"/>
              <a:t>首页</a:t>
            </a: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bg>
      <p:bgPr>
        <a:solidFill>
          <a:srgbClr val="FDFDFD"/>
        </a:solidFill>
        <a:effectLst/>
      </p:bgPr>
    </p:bg>
    <p:spTree>
      <p:nvGrpSpPr>
        <p:cNvPr id="1" name=""/>
        <p:cNvGrpSpPr/>
        <p:nvPr/>
      </p:nvGrpSpPr>
      <p:grpSpPr>
        <a:xfrm>
          <a:off x="0" y="0"/>
          <a:ext cx="0" cy="0"/>
          <a:chOff x="0" y="0"/>
          <a:chExt cx="0" cy="0"/>
        </a:xfrm>
      </p:grpSpPr>
      <p:sp>
        <p:nvSpPr>
          <p:cNvPr id="2" name="AutoShape 4" descr="QH0305Í¼Êé¹Ý-Ç®ºþ¹ÝN"/>
          <p:cNvSpPr>
            <a:spLocks noChangeAspect="1" noChangeArrowheads="1"/>
          </p:cNvSpPr>
          <p:nvPr/>
        </p:nvSpPr>
        <p:spPr bwMode="auto">
          <a:xfrm>
            <a:off x="1013883" y="1485900"/>
            <a:ext cx="10164233" cy="3886200"/>
          </a:xfrm>
          <a:prstGeom prst="rect">
            <a:avLst/>
          </a:prstGeom>
          <a:noFill/>
          <a:ln w="9525">
            <a:noFill/>
            <a:miter lim="800000"/>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zh-CN" altLang="en-US" sz="3200" b="0" i="0" u="none" strike="noStrike" kern="1200" cap="none" spc="0" normalizeH="0" baseline="0" noProof="0">
              <a:ln>
                <a:noFill/>
              </a:ln>
              <a:solidFill>
                <a:schemeClr val="tx1"/>
              </a:solidFill>
              <a:effectLst/>
              <a:uLnTx/>
              <a:uFillTx/>
              <a:latin typeface="Arial Narrow" panose="020B0606020202030204" pitchFamily="34" charset="0"/>
              <a:ea typeface="宋体" panose="02010600030101010101" pitchFamily="2" charset="-122"/>
              <a:cs typeface="+mn-cs"/>
            </a:endParaRPr>
          </a:p>
        </p:txBody>
      </p:sp>
      <p:sp>
        <p:nvSpPr>
          <p:cNvPr id="3" name="AutoShape 5" descr="QH0305Í¼Êé¹Ý-Ç®ºþ¹ÝN"/>
          <p:cNvSpPr>
            <a:spLocks noChangeAspect="1" noChangeArrowheads="1"/>
          </p:cNvSpPr>
          <p:nvPr/>
        </p:nvSpPr>
        <p:spPr bwMode="auto">
          <a:xfrm>
            <a:off x="1013883" y="1485900"/>
            <a:ext cx="10164233" cy="3886200"/>
          </a:xfrm>
          <a:prstGeom prst="rect">
            <a:avLst/>
          </a:prstGeom>
          <a:noFill/>
          <a:ln w="9525">
            <a:noFill/>
            <a:miter lim="800000"/>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zh-CN" altLang="en-US" sz="3200" b="0" i="0" u="none" strike="noStrike" kern="1200" cap="none" spc="0" normalizeH="0" baseline="0" noProof="0">
              <a:ln>
                <a:noFill/>
              </a:ln>
              <a:solidFill>
                <a:schemeClr val="tx1"/>
              </a:solidFill>
              <a:effectLst/>
              <a:uLnTx/>
              <a:uFillTx/>
              <a:latin typeface="Arial Narrow" panose="020B0606020202030204" pitchFamily="34" charset="0"/>
              <a:ea typeface="宋体" panose="02010600030101010101" pitchFamily="2" charset="-122"/>
              <a:cs typeface="+mn-cs"/>
            </a:endParaRPr>
          </a:p>
        </p:txBody>
      </p:sp>
      <p:pic>
        <p:nvPicPr>
          <p:cNvPr id="7172" name="Picture 18" descr="GIF000"/>
          <p:cNvPicPr>
            <a:picLocks noChangeAspect="1"/>
          </p:cNvPicPr>
          <p:nvPr userDrawn="1"/>
        </p:nvPicPr>
        <p:blipFill>
          <a:blip r:embed="rId2"/>
          <a:stretch>
            <a:fillRect/>
          </a:stretch>
        </p:blipFill>
        <p:spPr>
          <a:xfrm>
            <a:off x="0" y="0"/>
            <a:ext cx="912284" cy="381000"/>
          </a:xfrm>
          <a:prstGeom prst="rect">
            <a:avLst/>
          </a:prstGeom>
          <a:noFill/>
          <a:ln w="9525">
            <a:noFill/>
          </a:ln>
        </p:spPr>
      </p:pic>
      <p:sp>
        <p:nvSpPr>
          <p:cNvPr id="6" name="Text Box 22"/>
          <p:cNvSpPr txBox="1">
            <a:spLocks noChangeArrowheads="1"/>
          </p:cNvSpPr>
          <p:nvPr/>
        </p:nvSpPr>
        <p:spPr bwMode="auto">
          <a:xfrm>
            <a:off x="119336" y="6343332"/>
            <a:ext cx="3528392" cy="266996"/>
          </a:xfrm>
          <a:prstGeom prst="rect">
            <a:avLst/>
          </a:prstGeom>
          <a:noFill/>
          <a:ln>
            <a:noFill/>
          </a:ln>
        </p:spPr>
        <p:txBody>
          <a:bodyPr wrap="square" lIns="0" tIns="0" rIns="0" bIns="0">
            <a:spAutoFit/>
          </a:bodyPr>
          <a:lstStyle>
            <a:lvl1pPr eaLnBrk="0" hangingPunct="0">
              <a:defRPr kumimoji="1" sz="2400" b="1">
                <a:solidFill>
                  <a:schemeClr val="tx1"/>
                </a:solidFill>
                <a:latin typeface="Arial Narrow" panose="020B0606020202030204" pitchFamily="34" charset="0"/>
                <a:ea typeface="微软雅黑" panose="020B0503020204020204" pitchFamily="34" charset="-122"/>
              </a:defRPr>
            </a:lvl1pPr>
            <a:lvl2pPr marL="742950" indent="-285750" eaLnBrk="0" hangingPunct="0">
              <a:defRPr kumimoji="1" sz="2400" b="1">
                <a:solidFill>
                  <a:schemeClr val="tx1"/>
                </a:solidFill>
                <a:latin typeface="Arial Narrow" panose="020B0606020202030204" pitchFamily="34" charset="0"/>
                <a:ea typeface="微软雅黑" panose="020B0503020204020204" pitchFamily="34" charset="-122"/>
              </a:defRPr>
            </a:lvl2pPr>
            <a:lvl3pPr marL="1143000" indent="-228600" eaLnBrk="0" hangingPunct="0">
              <a:defRPr kumimoji="1" sz="2400" b="1">
                <a:solidFill>
                  <a:schemeClr val="tx1"/>
                </a:solidFill>
                <a:latin typeface="Arial Narrow" panose="020B0606020202030204" pitchFamily="34" charset="0"/>
                <a:ea typeface="微软雅黑" panose="020B0503020204020204" pitchFamily="34" charset="-122"/>
              </a:defRPr>
            </a:lvl3pPr>
            <a:lvl4pPr marL="1600200" indent="-228600" eaLnBrk="0" hangingPunct="0">
              <a:defRPr kumimoji="1" sz="2400" b="1">
                <a:solidFill>
                  <a:schemeClr val="tx1"/>
                </a:solidFill>
                <a:latin typeface="Arial Narrow" panose="020B0606020202030204" pitchFamily="34" charset="0"/>
                <a:ea typeface="微软雅黑" panose="020B0503020204020204" pitchFamily="34" charset="-122"/>
              </a:defRPr>
            </a:lvl4pPr>
            <a:lvl5pPr marL="2057400" indent="-228600" eaLnBrk="0" hangingPunct="0">
              <a:defRPr kumimoji="1" sz="2400" b="1">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kumimoji="1" sz="2400" b="1">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kumimoji="1" sz="2400" b="1">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kumimoji="1" sz="2400" b="1">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kumimoji="1" sz="2400" b="1">
                <a:solidFill>
                  <a:schemeClr val="tx1"/>
                </a:solidFill>
                <a:latin typeface="Arial Narrow" panose="020B0606020202030204" pitchFamily="34" charset="0"/>
                <a:ea typeface="微软雅黑" panose="020B0503020204020204" pitchFamily="34" charset="-122"/>
              </a:defRPr>
            </a:lvl9pPr>
          </a:lstStyle>
          <a:p>
            <a:pPr marL="0" marR="0" lvl="0" indent="0" algn="ctr" defTabSz="914400" rtl="0" eaLnBrk="1" fontAlgn="base" latinLnBrk="0" hangingPunct="1">
              <a:lnSpc>
                <a:spcPct val="100000"/>
              </a:lnSpc>
              <a:spcBef>
                <a:spcPct val="50000"/>
              </a:spcBef>
              <a:spcAft>
                <a:spcPct val="0"/>
              </a:spcAft>
              <a:buClrTx/>
              <a:buSzTx/>
              <a:buFontTx/>
              <a:buNone/>
              <a:defRPr/>
            </a:pPr>
            <a:r>
              <a:rPr kumimoji="1" lang="en-US" altLang="zh-CN" sz="1735" b="1" i="0" u="none" strike="noStrike" kern="1200" cap="none" spc="0" normalizeH="0" baseline="0" noProof="0" dirty="0">
                <a:ln>
                  <a:noFill/>
                </a:ln>
                <a:solidFill>
                  <a:srgbClr val="FF6600"/>
                </a:solidFill>
                <a:effectLst/>
                <a:uLnTx/>
                <a:uFillTx/>
                <a:latin typeface="Arial Narrow" panose="020B0606020202030204" pitchFamily="34" charset="0"/>
                <a:ea typeface="宋体" panose="02010600030101010101" pitchFamily="2" charset="-122"/>
                <a:cs typeface="+mn-cs"/>
              </a:rPr>
              <a:t>《</a:t>
            </a:r>
            <a:r>
              <a:rPr kumimoji="1" lang="zh-CN" altLang="en-US" sz="1735" b="1" i="0" u="none" strike="noStrike" kern="1200" cap="none" spc="0" normalizeH="0" baseline="0" noProof="0" dirty="0">
                <a:ln>
                  <a:noFill/>
                </a:ln>
                <a:solidFill>
                  <a:srgbClr val="FF6600"/>
                </a:solidFill>
                <a:effectLst/>
                <a:uLnTx/>
                <a:uFillTx/>
                <a:latin typeface="Arial Narrow" panose="020B0606020202030204" pitchFamily="34" charset="0"/>
                <a:ea typeface="宋体" panose="02010600030101010101" pitchFamily="2" charset="-122"/>
                <a:cs typeface="+mn-cs"/>
              </a:rPr>
              <a:t>电子商务数据分析</a:t>
            </a:r>
            <a:r>
              <a:rPr kumimoji="1" lang="en-US" altLang="zh-CN" sz="1735" b="1" i="0" u="none" strike="noStrike" kern="1200" cap="none" spc="0" normalizeH="0" baseline="0" noProof="0" dirty="0">
                <a:ln>
                  <a:noFill/>
                </a:ln>
                <a:solidFill>
                  <a:srgbClr val="FF6600"/>
                </a:solidFill>
                <a:effectLst/>
                <a:uLnTx/>
                <a:uFillTx/>
                <a:latin typeface="Arial Narrow" panose="020B0606020202030204" pitchFamily="34" charset="0"/>
                <a:ea typeface="宋体" panose="02010600030101010101" pitchFamily="2" charset="-122"/>
                <a:cs typeface="+mn-cs"/>
              </a:rPr>
              <a:t>》</a:t>
            </a:r>
            <a:r>
              <a:rPr kumimoji="1" lang="zh-CN" altLang="en-US" sz="1735" b="1" i="0" u="none" strike="noStrike" kern="1200" cap="none" spc="0" normalizeH="0" baseline="0" noProof="0" dirty="0">
                <a:ln>
                  <a:noFill/>
                </a:ln>
                <a:solidFill>
                  <a:srgbClr val="FF6600"/>
                </a:solidFill>
                <a:effectLst/>
                <a:uLnTx/>
                <a:uFillTx/>
                <a:latin typeface="Arial Narrow" panose="020B0606020202030204" pitchFamily="34" charset="0"/>
                <a:ea typeface="宋体" panose="02010600030101010101" pitchFamily="2" charset="-122"/>
                <a:cs typeface="+mn-cs"/>
              </a:rPr>
              <a:t>编写组</a:t>
            </a:r>
            <a:endParaRPr kumimoji="1" lang="en-US" altLang="zh-CN" sz="1735" b="1" i="0" u="none" strike="noStrike" kern="1200" cap="none" spc="0" normalizeH="0" baseline="0" noProof="0" dirty="0">
              <a:ln>
                <a:noFill/>
              </a:ln>
              <a:solidFill>
                <a:srgbClr val="FF6600"/>
              </a:solidFill>
              <a:effectLst/>
              <a:uLnTx/>
              <a:uFillTx/>
              <a:latin typeface="Arial Narrow" panose="020B0606020202030204" pitchFamily="34" charset="0"/>
              <a:ea typeface="宋体" panose="02010600030101010101" pitchFamily="2" charset="-122"/>
              <a:cs typeface="+mn-cs"/>
            </a:endParaRPr>
          </a:p>
        </p:txBody>
      </p:sp>
      <p:pic>
        <p:nvPicPr>
          <p:cNvPr id="7175" name="Picture 11" descr="BJ2001"/>
          <p:cNvPicPr>
            <a:picLocks noChangeAspect="1"/>
          </p:cNvPicPr>
          <p:nvPr userDrawn="1"/>
        </p:nvPicPr>
        <p:blipFill>
          <a:blip r:embed="rId3"/>
          <a:stretch>
            <a:fillRect/>
          </a:stretch>
        </p:blipFill>
        <p:spPr>
          <a:xfrm>
            <a:off x="7112000" y="5638800"/>
            <a:ext cx="4876800" cy="838200"/>
          </a:xfrm>
          <a:prstGeom prst="rect">
            <a:avLst/>
          </a:prstGeom>
          <a:noFill/>
          <a:ln w="9525">
            <a:noFill/>
          </a:ln>
        </p:spPr>
      </p:pic>
      <p:pic>
        <p:nvPicPr>
          <p:cNvPr id="7176" name="Picture 18" descr="GIF000"/>
          <p:cNvPicPr>
            <a:picLocks noChangeAspect="1"/>
          </p:cNvPicPr>
          <p:nvPr userDrawn="1"/>
        </p:nvPicPr>
        <p:blipFill>
          <a:blip r:embed="rId2"/>
          <a:stretch>
            <a:fillRect/>
          </a:stretch>
        </p:blipFill>
        <p:spPr>
          <a:xfrm>
            <a:off x="0" y="0"/>
            <a:ext cx="912284" cy="381000"/>
          </a:xfrm>
          <a:prstGeom prst="rect">
            <a:avLst/>
          </a:prstGeom>
          <a:noFill/>
          <a:ln w="9525">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4500"/>
            </a:lvl1pPr>
          </a:lstStyle>
          <a:p>
            <a:r>
              <a:rPr lang="zh-CN" altLang="en-US" noProof="1"/>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noProof="1"/>
              <a:t>单击此处编辑母版副标题样式</a:t>
            </a: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58FD9FE0-D6DC-45EC-B1F5-717725FCCD25}"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idx="1"/>
          </p:nvPr>
        </p:nvSpPr>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58FD9FE0-D6DC-45EC-B1F5-717725FCCD25}"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38"/>
            <a:ext cx="10515600" cy="2852737"/>
          </a:xfrm>
        </p:spPr>
        <p:txBody>
          <a:bodyPr anchor="b"/>
          <a:lstStyle>
            <a:lvl1pPr>
              <a:defRPr sz="4500"/>
            </a:lvl1pPr>
          </a:lstStyle>
          <a:p>
            <a:r>
              <a:rPr lang="zh-CN" altLang="en-US" noProof="1"/>
              <a:t>单击此处编辑母版标题样式</a:t>
            </a:r>
          </a:p>
        </p:txBody>
      </p:sp>
      <p:sp>
        <p:nvSpPr>
          <p:cNvPr id="3" name="文本占位符 2"/>
          <p:cNvSpPr>
            <a:spLocks noGrp="1"/>
          </p:cNvSpPr>
          <p:nvPr>
            <p:ph type="body" idx="1"/>
          </p:nvPr>
        </p:nvSpPr>
        <p:spPr>
          <a:xfrm>
            <a:off x="831851" y="4589463"/>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noProof="1"/>
              <a:t>单击此处编辑母版文本样式</a:t>
            </a: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58FD9FE0-D6DC-45EC-B1F5-717725FCCD25}"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sz="half" idx="1"/>
          </p:nvPr>
        </p:nvSpPr>
        <p:spPr>
          <a:xfrm>
            <a:off x="609600" y="1600200"/>
            <a:ext cx="5376672" cy="4525963"/>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内容占位符 3"/>
          <p:cNvSpPr>
            <a:spLocks noGrp="1"/>
          </p:cNvSpPr>
          <p:nvPr>
            <p:ph sz="half" idx="2"/>
          </p:nvPr>
        </p:nvSpPr>
        <p:spPr>
          <a:xfrm>
            <a:off x="6205728" y="1600200"/>
            <a:ext cx="5376672" cy="4525963"/>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58FD9FE0-D6DC-45EC-B1F5-717725FCCD25}"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noProof="1"/>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noProof="1"/>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noProof="1"/>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7" name="日期占位符 6"/>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58FD9FE0-D6DC-45EC-B1F5-717725FCCD25}"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9" name="灯片编号占位符 8"/>
          <p:cNvSpPr>
            <a:spLocks noGrp="1"/>
          </p:cNvSpPr>
          <p:nvPr>
            <p:ph type="sldNum" sz="quarter" idx="12"/>
          </p:nvPr>
        </p:nvSpPr>
        <p:spPr/>
        <p:txBody>
          <a:body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58FD9FE0-D6DC-45EC-B1F5-717725FCCD25}"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58FD9FE0-D6DC-45EC-B1F5-717725FCCD25}"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2400"/>
            </a:lvl1pPr>
          </a:lstStyle>
          <a:p>
            <a:r>
              <a:rPr lang="zh-CN" altLang="en-US" noProof="1"/>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noProof="1"/>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58FD9FE0-D6DC-45EC-B1F5-717725FCCD25}"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2400"/>
            </a:lvl1pPr>
          </a:lstStyle>
          <a:p>
            <a:r>
              <a:rPr lang="zh-CN" altLang="en-US" noProof="1"/>
              <a:t>单击此处编辑母版标题样式</a:t>
            </a:r>
          </a:p>
        </p:txBody>
      </p:sp>
      <p:sp>
        <p:nvSpPr>
          <p:cNvPr id="3" name="图片占位符 2"/>
          <p:cNvSpPr>
            <a:spLocks noGrp="1"/>
          </p:cNvSpPr>
          <p:nvPr>
            <p:ph type="pic" idx="1"/>
          </p:nvPr>
        </p:nvSpPr>
        <p:spPr>
          <a:xfrm>
            <a:off x="5183188" y="987425"/>
            <a:ext cx="6172200" cy="4873625"/>
          </a:xfrm>
        </p:spPr>
        <p:txBody>
          <a:bodyPr vert="horz" wrap="square" lIns="91440" tIns="45720" rIns="91440" bIns="45720" numCol="1" anchor="t" anchorCtr="0" compatLnSpc="1"/>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marL="0" marR="0" lvl="0" indent="0" algn="l" defTabSz="914400" rtl="0" eaLnBrk="0" fontAlgn="base" latinLnBrk="0" hangingPunct="0">
              <a:lnSpc>
                <a:spcPct val="100000"/>
              </a:lnSpc>
              <a:spcBef>
                <a:spcPct val="20000"/>
              </a:spcBef>
              <a:spcAft>
                <a:spcPct val="0"/>
              </a:spcAft>
              <a:buClrTx/>
              <a:buSzTx/>
              <a:buFontTx/>
              <a:buNone/>
              <a:defRPr/>
            </a:pPr>
            <a:endParaRPr kumimoji="0" lang="zh-CN" altLang="en-US" sz="2400" b="0" i="0" u="none" strike="noStrike" kern="0" cap="none" spc="0" normalizeH="0" baseline="0" noProof="1">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noProof="1"/>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58FD9FE0-D6DC-45EC-B1F5-717725FCCD25}"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竖排文字占位符 2"/>
          <p:cNvSpPr>
            <a:spLocks noGrp="1"/>
          </p:cNvSpPr>
          <p:nvPr>
            <p:ph type="body" orient="vert" idx="1"/>
          </p:nvPr>
        </p:nvSpPr>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58FD9FE0-D6DC-45EC-B1F5-717725FCCD25}"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r>
              <a:rPr lang="zh-CN" altLang="en-US" noProof="1"/>
              <a:t>单击此处编辑母版标题样式</a:t>
            </a:r>
          </a:p>
        </p:txBody>
      </p:sp>
      <p:sp>
        <p:nvSpPr>
          <p:cNvPr id="3" name="竖排文字占位符 2"/>
          <p:cNvSpPr>
            <a:spLocks noGrp="1"/>
          </p:cNvSpPr>
          <p:nvPr>
            <p:ph type="body" orient="vert" idx="1"/>
          </p:nvPr>
        </p:nvSpPr>
        <p:spPr>
          <a:xfrm>
            <a:off x="609600" y="274638"/>
            <a:ext cx="8070573" cy="5851525"/>
          </a:xfrm>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58FD9FE0-D6DC-45EC-B1F5-717725FCCD25}"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4500"/>
            </a:lvl1pPr>
          </a:lstStyle>
          <a:p>
            <a:r>
              <a:rPr lang="zh-CN" altLang="en-US" noProof="1"/>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noProof="1"/>
              <a:t>单击此处编辑母版副标题样式</a:t>
            </a: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A5E2DB49-FA6C-48EA-BF39-4229B0B88AAC}"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idx="1"/>
          </p:nvPr>
        </p:nvSpPr>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A5E2DB49-FA6C-48EA-BF39-4229B0B88AAC}"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38"/>
            <a:ext cx="10515600" cy="2852737"/>
          </a:xfrm>
        </p:spPr>
        <p:txBody>
          <a:bodyPr anchor="b"/>
          <a:lstStyle>
            <a:lvl1pPr>
              <a:defRPr sz="4500"/>
            </a:lvl1pPr>
          </a:lstStyle>
          <a:p>
            <a:r>
              <a:rPr lang="zh-CN" altLang="en-US" noProof="1"/>
              <a:t>单击此处编辑母版标题样式</a:t>
            </a:r>
          </a:p>
        </p:txBody>
      </p:sp>
      <p:sp>
        <p:nvSpPr>
          <p:cNvPr id="3" name="文本占位符 2"/>
          <p:cNvSpPr>
            <a:spLocks noGrp="1"/>
          </p:cNvSpPr>
          <p:nvPr>
            <p:ph type="body" idx="1"/>
          </p:nvPr>
        </p:nvSpPr>
        <p:spPr>
          <a:xfrm>
            <a:off x="831851" y="4589463"/>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noProof="1"/>
              <a:t>单击此处编辑母版文本样式</a:t>
            </a: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A5E2DB49-FA6C-48EA-BF39-4229B0B88AAC}"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sz="half" idx="1"/>
          </p:nvPr>
        </p:nvSpPr>
        <p:spPr>
          <a:xfrm>
            <a:off x="609600" y="1600200"/>
            <a:ext cx="5376672" cy="4525963"/>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内容占位符 3"/>
          <p:cNvSpPr>
            <a:spLocks noGrp="1"/>
          </p:cNvSpPr>
          <p:nvPr>
            <p:ph sz="half" idx="2"/>
          </p:nvPr>
        </p:nvSpPr>
        <p:spPr>
          <a:xfrm>
            <a:off x="6205728" y="1600200"/>
            <a:ext cx="5376672" cy="4525963"/>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A5E2DB49-FA6C-48EA-BF39-4229B0B88AAC}"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noProof="1"/>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noProof="1"/>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noProof="1"/>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7" name="日期占位符 6"/>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A5E2DB49-FA6C-48EA-BF39-4229B0B88AAC}"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9" name="灯片编号占位符 8"/>
          <p:cNvSpPr>
            <a:spLocks noGrp="1"/>
          </p:cNvSpPr>
          <p:nvPr>
            <p:ph type="sldNum" sz="quarter" idx="12"/>
          </p:nvPr>
        </p:nvSpPr>
        <p:spPr/>
        <p:txBody>
          <a:body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A5E2DB49-FA6C-48EA-BF39-4229B0B88AAC}"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A5E2DB49-FA6C-48EA-BF39-4229B0B88AAC}"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2400"/>
            </a:lvl1pPr>
          </a:lstStyle>
          <a:p>
            <a:r>
              <a:rPr lang="zh-CN" altLang="en-US" noProof="1"/>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noProof="1"/>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A5E2DB49-FA6C-48EA-BF39-4229B0B88AAC}"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2400"/>
            </a:lvl1pPr>
          </a:lstStyle>
          <a:p>
            <a:r>
              <a:rPr lang="zh-CN" altLang="en-US" noProof="1"/>
              <a:t>单击此处编辑母版标题样式</a:t>
            </a:r>
          </a:p>
        </p:txBody>
      </p:sp>
      <p:sp>
        <p:nvSpPr>
          <p:cNvPr id="3" name="图片占位符 2"/>
          <p:cNvSpPr>
            <a:spLocks noGrp="1"/>
          </p:cNvSpPr>
          <p:nvPr>
            <p:ph type="pic" idx="1"/>
          </p:nvPr>
        </p:nvSpPr>
        <p:spPr>
          <a:xfrm>
            <a:off x="5183188" y="987425"/>
            <a:ext cx="6172200" cy="4873625"/>
          </a:xfrm>
        </p:spPr>
        <p:txBody>
          <a:bodyPr vert="horz" wrap="square" lIns="91440" tIns="45720" rIns="91440" bIns="45720" numCol="1" anchor="t" anchorCtr="0" compatLnSpc="1"/>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marL="0" marR="0" lvl="0" indent="0" algn="l" defTabSz="914400" rtl="0" eaLnBrk="0" fontAlgn="base" latinLnBrk="0" hangingPunct="0">
              <a:lnSpc>
                <a:spcPct val="100000"/>
              </a:lnSpc>
              <a:spcBef>
                <a:spcPct val="20000"/>
              </a:spcBef>
              <a:spcAft>
                <a:spcPct val="0"/>
              </a:spcAft>
              <a:buClrTx/>
              <a:buSzTx/>
              <a:buFontTx/>
              <a:buNone/>
              <a:defRPr/>
            </a:pPr>
            <a:endParaRPr kumimoji="0" lang="zh-CN" altLang="en-US" sz="2400" b="0" i="0" u="none" strike="noStrike" kern="0" cap="none" spc="0" normalizeH="0" baseline="0" noProof="1">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noProof="1"/>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A5E2DB49-FA6C-48EA-BF39-4229B0B88AAC}"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竖排文字占位符 2"/>
          <p:cNvSpPr>
            <a:spLocks noGrp="1"/>
          </p:cNvSpPr>
          <p:nvPr>
            <p:ph type="body" orient="vert" idx="1"/>
          </p:nvPr>
        </p:nvSpPr>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A5E2DB49-FA6C-48EA-BF39-4229B0B88AAC}"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r>
              <a:rPr lang="zh-CN" altLang="en-US" noProof="1"/>
              <a:t>单击此处编辑母版标题样式</a:t>
            </a:r>
          </a:p>
        </p:txBody>
      </p:sp>
      <p:sp>
        <p:nvSpPr>
          <p:cNvPr id="3" name="竖排文字占位符 2"/>
          <p:cNvSpPr>
            <a:spLocks noGrp="1"/>
          </p:cNvSpPr>
          <p:nvPr>
            <p:ph type="body" orient="vert" idx="1"/>
          </p:nvPr>
        </p:nvSpPr>
        <p:spPr>
          <a:xfrm>
            <a:off x="609600" y="274638"/>
            <a:ext cx="8070573" cy="5851525"/>
          </a:xfrm>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A5E2DB49-FA6C-48EA-BF39-4229B0B88AAC}"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4500"/>
            </a:lvl1pPr>
          </a:lstStyle>
          <a:p>
            <a:r>
              <a:rPr lang="zh-CN" altLang="en-US" noProof="1"/>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noProof="1"/>
              <a:t>单击此处编辑母版副标题样式</a:t>
            </a: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44A833E2-65F4-4676-89C4-1FFEB0E02238}"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idx="1"/>
          </p:nvPr>
        </p:nvSpPr>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44A833E2-65F4-4676-89C4-1FFEB0E02238}"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38"/>
            <a:ext cx="10515600" cy="2852737"/>
          </a:xfrm>
        </p:spPr>
        <p:txBody>
          <a:bodyPr anchor="b"/>
          <a:lstStyle>
            <a:lvl1pPr>
              <a:defRPr sz="4500"/>
            </a:lvl1pPr>
          </a:lstStyle>
          <a:p>
            <a:r>
              <a:rPr lang="zh-CN" altLang="en-US" noProof="1"/>
              <a:t>单击此处编辑母版标题样式</a:t>
            </a:r>
          </a:p>
        </p:txBody>
      </p:sp>
      <p:sp>
        <p:nvSpPr>
          <p:cNvPr id="3" name="文本占位符 2"/>
          <p:cNvSpPr>
            <a:spLocks noGrp="1"/>
          </p:cNvSpPr>
          <p:nvPr>
            <p:ph type="body" idx="1"/>
          </p:nvPr>
        </p:nvSpPr>
        <p:spPr>
          <a:xfrm>
            <a:off x="831851" y="4589463"/>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noProof="1"/>
              <a:t>单击此处编辑母版文本样式</a:t>
            </a: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44A833E2-65F4-4676-89C4-1FFEB0E02238}"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sz="half" idx="1"/>
          </p:nvPr>
        </p:nvSpPr>
        <p:spPr>
          <a:xfrm>
            <a:off x="609600" y="1600200"/>
            <a:ext cx="5376672" cy="4525963"/>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内容占位符 3"/>
          <p:cNvSpPr>
            <a:spLocks noGrp="1"/>
          </p:cNvSpPr>
          <p:nvPr>
            <p:ph sz="half" idx="2"/>
          </p:nvPr>
        </p:nvSpPr>
        <p:spPr>
          <a:xfrm>
            <a:off x="6205728" y="1600200"/>
            <a:ext cx="5376672" cy="4525963"/>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44A833E2-65F4-4676-89C4-1FFEB0E02238}"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noProof="1"/>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noProof="1"/>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noProof="1"/>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7" name="日期占位符 6"/>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44A833E2-65F4-4676-89C4-1FFEB0E02238}"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9" name="灯片编号占位符 8"/>
          <p:cNvSpPr>
            <a:spLocks noGrp="1"/>
          </p:cNvSpPr>
          <p:nvPr>
            <p:ph type="sldNum" sz="quarter" idx="12"/>
          </p:nvPr>
        </p:nvSpPr>
        <p:spPr/>
        <p:txBody>
          <a:body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44A833E2-65F4-4676-89C4-1FFEB0E02238}"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44A833E2-65F4-4676-89C4-1FFEB0E02238}"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2400"/>
            </a:lvl1pPr>
          </a:lstStyle>
          <a:p>
            <a:r>
              <a:rPr lang="zh-CN" altLang="en-US" noProof="1"/>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noProof="1"/>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44A833E2-65F4-4676-89C4-1FFEB0E02238}"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2400"/>
            </a:lvl1pPr>
          </a:lstStyle>
          <a:p>
            <a:r>
              <a:rPr lang="zh-CN" altLang="en-US" noProof="1"/>
              <a:t>单击此处编辑母版标题样式</a:t>
            </a:r>
          </a:p>
        </p:txBody>
      </p:sp>
      <p:sp>
        <p:nvSpPr>
          <p:cNvPr id="3" name="图片占位符 2"/>
          <p:cNvSpPr>
            <a:spLocks noGrp="1"/>
          </p:cNvSpPr>
          <p:nvPr>
            <p:ph type="pic" idx="1"/>
          </p:nvPr>
        </p:nvSpPr>
        <p:spPr>
          <a:xfrm>
            <a:off x="5183188" y="987425"/>
            <a:ext cx="6172200" cy="4873625"/>
          </a:xfrm>
        </p:spPr>
        <p:txBody>
          <a:bodyPr vert="horz" wrap="square" lIns="91440" tIns="45720" rIns="91440" bIns="45720" numCol="1" anchor="t" anchorCtr="0" compatLnSpc="1"/>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marL="0" marR="0" lvl="0" indent="0" algn="l" defTabSz="914400" rtl="0" eaLnBrk="0" fontAlgn="base" latinLnBrk="0" hangingPunct="0">
              <a:lnSpc>
                <a:spcPct val="100000"/>
              </a:lnSpc>
              <a:spcBef>
                <a:spcPct val="20000"/>
              </a:spcBef>
              <a:spcAft>
                <a:spcPct val="0"/>
              </a:spcAft>
              <a:buClrTx/>
              <a:buSzTx/>
              <a:buFontTx/>
              <a:buNone/>
              <a:defRPr/>
            </a:pPr>
            <a:endParaRPr kumimoji="0" lang="zh-CN" altLang="en-US" sz="2400" b="0" i="0" u="none" strike="noStrike" kern="0" cap="none" spc="0" normalizeH="0" baseline="0" noProof="1">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noProof="1"/>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44A833E2-65F4-4676-89C4-1FFEB0E02238}"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竖排文字占位符 2"/>
          <p:cNvSpPr>
            <a:spLocks noGrp="1"/>
          </p:cNvSpPr>
          <p:nvPr>
            <p:ph type="body" orient="vert" idx="1"/>
          </p:nvPr>
        </p:nvSpPr>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44A833E2-65F4-4676-89C4-1FFEB0E02238}"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r>
              <a:rPr lang="zh-CN" altLang="en-US" noProof="1"/>
              <a:t>单击此处编辑母版标题样式</a:t>
            </a:r>
          </a:p>
        </p:txBody>
      </p:sp>
      <p:sp>
        <p:nvSpPr>
          <p:cNvPr id="3" name="竖排文字占位符 2"/>
          <p:cNvSpPr>
            <a:spLocks noGrp="1"/>
          </p:cNvSpPr>
          <p:nvPr>
            <p:ph type="body" orient="vert" idx="1"/>
          </p:nvPr>
        </p:nvSpPr>
        <p:spPr>
          <a:xfrm>
            <a:off x="609600" y="274638"/>
            <a:ext cx="8070573" cy="5851525"/>
          </a:xfrm>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44A833E2-65F4-4676-89C4-1FFEB0E02238}"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cSld name="标题和内容">
    <p:bg>
      <p:bgPr>
        <a:blipFill rotWithShape="0">
          <a:blip r:embed="rId2"/>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idx="1"/>
          </p:nvPr>
        </p:nvSpPr>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9" name="日期占位符 3"/>
          <p:cNvSpPr>
            <a:spLocks noGrp="1"/>
          </p:cNvSpPr>
          <p:nvPr>
            <p:ph type="dt" sz="half" idx="2"/>
          </p:nvPr>
        </p:nvSpPr>
        <p:spPr bwMode="auto">
          <a:xfrm>
            <a:off x="609600" y="6245225"/>
            <a:ext cx="2844800" cy="476250"/>
          </a:xfrm>
          <a:prstGeom prst="rect">
            <a:avLst/>
          </a:prstGeom>
        </p:spPr>
        <p:txBody>
          <a:bodyPr vert="horz" wrap="square" lIns="91440" tIns="45720" rIns="91440" bIns="45720" numCol="1" anchor="t" anchorCtr="0" compatLnSpc="1"/>
          <a:lstStyle>
            <a:lvl1pPr>
              <a:buFontTx/>
              <a:buNone/>
              <a:defRPr kumimoji="1">
                <a:latin typeface="Arial Narrow" panose="020B0606020202030204"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BBE87AA5-0C8A-4F02-A31F-AC1F3318F036}" type="datetime1">
              <a:rPr kumimoji="1" lang="zh-CN" altLang="en-US" sz="1400" b="0"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rPr>
              <a:t>2020/8/28</a:t>
            </a:fld>
            <a:endParaRPr kumimoji="1" lang="zh-CN" altLang="en-US" sz="1400" b="0"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10" name="页脚占位符 4"/>
          <p:cNvSpPr>
            <a:spLocks noGrp="1"/>
          </p:cNvSpPr>
          <p:nvPr>
            <p:ph type="ftr" sz="quarter" idx="3"/>
          </p:nvPr>
        </p:nvSpPr>
        <p:spPr bwMode="auto">
          <a:xfrm>
            <a:off x="4165600" y="6245225"/>
            <a:ext cx="3860800" cy="476250"/>
          </a:xfrm>
          <a:prstGeom prst="rect">
            <a:avLst/>
          </a:prstGeom>
        </p:spPr>
        <p:txBody>
          <a:bodyPr vert="horz" wrap="square" lIns="91440" tIns="45720" rIns="91440" bIns="45720" numCol="1" anchor="t" anchorCtr="0" compatLnSpc="1"/>
          <a:lstStyle>
            <a:lvl1pPr>
              <a:buFontTx/>
              <a:buNone/>
              <a:defRPr kumimoji="1">
                <a:latin typeface="Arial Narrow" panose="020B0606020202030204"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1" lang="zh-CN" altLang="en-US" sz="1400" b="0"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11" name="灯片编号占位符 5"/>
          <p:cNvSpPr>
            <a:spLocks noGrp="1"/>
          </p:cNvSpPr>
          <p:nvPr>
            <p:ph type="sldNum" sz="quarter" idx="4"/>
          </p:nvPr>
        </p:nvSpPr>
        <p:spPr bwMode="auto">
          <a:xfrm>
            <a:off x="8737600" y="6245225"/>
            <a:ext cx="2844800" cy="476250"/>
          </a:xfrm>
          <a:prstGeom prst="rect">
            <a:avLst/>
          </a:prstGeom>
        </p:spPr>
        <p:txBody>
          <a:bodyPr vert="horz" wrap="square" lIns="91440" tIns="45720" rIns="91440" bIns="45720" numCol="1" anchor="t" anchorCtr="0" compatLnSpc="1"/>
          <a:lstStyle/>
          <a:p>
            <a:pPr algn="r"/>
            <a:fld id="{9A0DB2DC-4C9A-4742-B13C-FB6460FD3503}" type="slidenum">
              <a:rPr lang="zh-CN" altLang="en-US" dirty="0">
                <a:ea typeface="宋体" panose="02010600030101010101" pitchFamily="2" charset="-122"/>
              </a:rPr>
              <a:t>‹#›</a:t>
            </a:fld>
            <a:endParaRPr lang="zh-CN" altLang="en-US" dirty="0">
              <a:ea typeface="宋体" panose="02010600030101010101" pitchFamily="2" charset="-122"/>
            </a:endParaRPr>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image" Target="../media/image3.png"/><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3.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3.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4.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3.pn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4.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5.png"/></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5.xml"/><Relationship Id="rId1" Type="http://schemas.openxmlformats.org/officeDocument/2006/relationships/slideLayout" Target="../slideLayouts/slideLayout35.xml"/><Relationship Id="rId4"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rtl="0" eaLnBrk="0" fontAlgn="base" hangingPunct="0">
        <a:spcBef>
          <a:spcPct val="0"/>
        </a:spcBef>
        <a:spcAft>
          <a:spcPct val="0"/>
        </a:spcAft>
        <a:defRPr sz="4400" i="1">
          <a:solidFill>
            <a:schemeClr val="tx2"/>
          </a:solidFill>
          <a:latin typeface="Arial" panose="020B0604020202020204" pitchFamily="34" charset="0"/>
          <a:ea typeface="Arial" panose="020B0604020202020204" pitchFamily="34" charset="0"/>
          <a:cs typeface="Arial" panose="020B0604020202020204" pitchFamily="34" charset="0"/>
        </a:defRPr>
      </a:lvl1pPr>
      <a:lvl2pPr algn="ctr" rtl="0" eaLnBrk="0" fontAlgn="base" hangingPunct="0">
        <a:spcBef>
          <a:spcPct val="0"/>
        </a:spcBef>
        <a:spcAft>
          <a:spcPct val="0"/>
        </a:spcAft>
        <a:defRPr sz="4400" i="1">
          <a:solidFill>
            <a:schemeClr val="tx2"/>
          </a:solidFill>
          <a:latin typeface="Arial" panose="020B0604020202020204" pitchFamily="34" charset="0"/>
          <a:ea typeface="宋体" panose="02010600030101010101" pitchFamily="2" charset="-122"/>
          <a:cs typeface="Arial" panose="020B0604020202020204" pitchFamily="34" charset="0"/>
        </a:defRPr>
      </a:lvl2pPr>
      <a:lvl3pPr algn="ctr" rtl="0" eaLnBrk="0" fontAlgn="base" hangingPunct="0">
        <a:spcBef>
          <a:spcPct val="0"/>
        </a:spcBef>
        <a:spcAft>
          <a:spcPct val="0"/>
        </a:spcAft>
        <a:defRPr sz="4400" i="1">
          <a:solidFill>
            <a:schemeClr val="tx2"/>
          </a:solidFill>
          <a:latin typeface="Arial" panose="020B0604020202020204" pitchFamily="34" charset="0"/>
          <a:ea typeface="宋体" panose="02010600030101010101" pitchFamily="2" charset="-122"/>
          <a:cs typeface="Arial" panose="020B0604020202020204" pitchFamily="34" charset="0"/>
        </a:defRPr>
      </a:lvl3pPr>
      <a:lvl4pPr algn="ctr" rtl="0" eaLnBrk="0" fontAlgn="base" hangingPunct="0">
        <a:spcBef>
          <a:spcPct val="0"/>
        </a:spcBef>
        <a:spcAft>
          <a:spcPct val="0"/>
        </a:spcAft>
        <a:defRPr sz="4400" i="1">
          <a:solidFill>
            <a:schemeClr val="tx2"/>
          </a:solidFill>
          <a:latin typeface="Arial" panose="020B0604020202020204" pitchFamily="34" charset="0"/>
          <a:ea typeface="宋体" panose="02010600030101010101" pitchFamily="2" charset="-122"/>
          <a:cs typeface="Arial" panose="020B0604020202020204" pitchFamily="34" charset="0"/>
        </a:defRPr>
      </a:lvl4pPr>
      <a:lvl5pPr algn="ctr" rtl="0" eaLnBrk="0" fontAlgn="base" hangingPunct="0">
        <a:spcBef>
          <a:spcPct val="0"/>
        </a:spcBef>
        <a:spcAft>
          <a:spcPct val="0"/>
        </a:spcAft>
        <a:defRPr sz="4400" i="1">
          <a:solidFill>
            <a:schemeClr val="tx2"/>
          </a:solidFill>
          <a:latin typeface="Arial" panose="020B0604020202020204" pitchFamily="34" charset="0"/>
          <a:ea typeface="宋体" panose="02010600030101010101" pitchFamily="2" charset="-122"/>
          <a:cs typeface="Arial" panose="020B0604020202020204" pitchFamily="34" charset="0"/>
        </a:defRPr>
      </a:lvl5pPr>
      <a:lvl6pPr marL="457200" algn="ctr" rtl="0" fontAlgn="base">
        <a:spcBef>
          <a:spcPct val="0"/>
        </a:spcBef>
        <a:spcAft>
          <a:spcPct val="0"/>
        </a:spcAft>
        <a:defRPr kumimoji="1" sz="4400" i="1">
          <a:solidFill>
            <a:schemeClr val="tx2"/>
          </a:solidFill>
          <a:latin typeface="Times New Roman" panose="02020603050405020304" pitchFamily="18" charset="0"/>
          <a:ea typeface="宋体" panose="02010600030101010101" pitchFamily="2" charset="-122"/>
        </a:defRPr>
      </a:lvl6pPr>
      <a:lvl7pPr marL="914400" algn="ctr" rtl="0" fontAlgn="base">
        <a:spcBef>
          <a:spcPct val="0"/>
        </a:spcBef>
        <a:spcAft>
          <a:spcPct val="0"/>
        </a:spcAft>
        <a:defRPr kumimoji="1" sz="4400" i="1">
          <a:solidFill>
            <a:schemeClr val="tx2"/>
          </a:solidFill>
          <a:latin typeface="Times New Roman" panose="02020603050405020304" pitchFamily="18" charset="0"/>
          <a:ea typeface="宋体" panose="02010600030101010101" pitchFamily="2" charset="-122"/>
        </a:defRPr>
      </a:lvl7pPr>
      <a:lvl8pPr marL="1371600" algn="ctr" rtl="0" fontAlgn="base">
        <a:spcBef>
          <a:spcPct val="0"/>
        </a:spcBef>
        <a:spcAft>
          <a:spcPct val="0"/>
        </a:spcAft>
        <a:defRPr kumimoji="1" sz="4400" i="1">
          <a:solidFill>
            <a:schemeClr val="tx2"/>
          </a:solidFill>
          <a:latin typeface="Times New Roman" panose="02020603050405020304" pitchFamily="18" charset="0"/>
          <a:ea typeface="宋体" panose="02010600030101010101" pitchFamily="2" charset="-122"/>
        </a:defRPr>
      </a:lvl8pPr>
      <a:lvl9pPr marL="1828800" algn="ctr" rtl="0" fontAlgn="base">
        <a:spcBef>
          <a:spcPct val="0"/>
        </a:spcBef>
        <a:spcAft>
          <a:spcPct val="0"/>
        </a:spcAft>
        <a:defRPr kumimoji="1" sz="4400" i="1">
          <a:solidFill>
            <a:schemeClr val="tx2"/>
          </a:solidFill>
          <a:latin typeface="Times New Roman" panose="02020603050405020304" pitchFamily="18" charset="0"/>
          <a:ea typeface="宋体" panose="02010600030101010101" pitchFamily="2" charset="-122"/>
        </a:defRPr>
      </a:lvl9pPr>
    </p:titleStyle>
    <p:bodyStyle>
      <a:lvl1pPr marL="342900" indent="-342900" algn="l" rtl="0" eaLnBrk="0" fontAlgn="base" hangingPunct="0">
        <a:spcBef>
          <a:spcPct val="20000"/>
        </a:spcBef>
        <a:spcAft>
          <a:spcPct val="0"/>
        </a:spcAft>
        <a:buClr>
          <a:schemeClr val="tx2"/>
        </a:buClr>
        <a:buSzPct val="65000"/>
        <a:buFont typeface="Wingdings" panose="05000000000000000000" pitchFamily="2" charset="2"/>
        <a:buChar char="v"/>
        <a:defRPr sz="3200">
          <a:solidFill>
            <a:schemeClr val="tx1"/>
          </a:solidFill>
          <a:latin typeface="Arial" panose="020B0604020202020204" pitchFamily="34" charset="0"/>
          <a:ea typeface="Arial" panose="020B0604020202020204" pitchFamily="34" charset="0"/>
          <a:cs typeface="Arial" panose="020B0604020202020204" pitchFamily="34" charset="0"/>
        </a:defRPr>
      </a:lvl1pPr>
      <a:lvl2pPr marL="742950" indent="-285750" algn="l" rtl="0" eaLnBrk="0" fontAlgn="base" hangingPunct="0">
        <a:spcBef>
          <a:spcPct val="20000"/>
        </a:spcBef>
        <a:spcAft>
          <a:spcPct val="0"/>
        </a:spcAft>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lgn="l" rtl="0" eaLnBrk="0" fontAlgn="base" hangingPunct="0">
        <a:spcBef>
          <a:spcPct val="20000"/>
        </a:spcBef>
        <a:spcAft>
          <a:spcPct val="0"/>
        </a:spcAft>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lgn="l" rtl="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lgn="l" rtl="0" eaLnBrk="0" fontAlgn="base" hangingPunct="0">
        <a:spcBef>
          <a:spcPct val="20000"/>
        </a:spcBef>
        <a:spcAft>
          <a:spcPct val="0"/>
        </a:spcAft>
        <a:buSzPct val="6500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algn="l" rtl="0" fontAlgn="base">
        <a:spcBef>
          <a:spcPct val="20000"/>
        </a:spcBef>
        <a:spcAft>
          <a:spcPct val="0"/>
        </a:spcAft>
        <a:buSzPct val="65000"/>
        <a:buChar char="•"/>
        <a:defRPr kumimoji="1" sz="2000">
          <a:solidFill>
            <a:schemeClr val="tx1"/>
          </a:solidFill>
          <a:latin typeface="Arial" panose="020B0604020202020204" pitchFamily="34" charset="0"/>
          <a:ea typeface="Arial" panose="020B0604020202020204" pitchFamily="34" charset="0"/>
        </a:defRPr>
      </a:lvl6pPr>
      <a:lvl7pPr marL="2971800" indent="-228600" algn="l" rtl="0" fontAlgn="base">
        <a:spcBef>
          <a:spcPct val="20000"/>
        </a:spcBef>
        <a:spcAft>
          <a:spcPct val="0"/>
        </a:spcAft>
        <a:buSzPct val="65000"/>
        <a:buChar char="•"/>
        <a:defRPr kumimoji="1" sz="2000">
          <a:solidFill>
            <a:schemeClr val="tx1"/>
          </a:solidFill>
          <a:latin typeface="Arial" panose="020B0604020202020204" pitchFamily="34" charset="0"/>
          <a:ea typeface="Arial" panose="020B0604020202020204" pitchFamily="34" charset="0"/>
        </a:defRPr>
      </a:lvl7pPr>
      <a:lvl8pPr marL="3429000" indent="-228600" algn="l" rtl="0" fontAlgn="base">
        <a:spcBef>
          <a:spcPct val="20000"/>
        </a:spcBef>
        <a:spcAft>
          <a:spcPct val="0"/>
        </a:spcAft>
        <a:buSzPct val="65000"/>
        <a:buChar char="•"/>
        <a:defRPr kumimoji="1" sz="2000">
          <a:solidFill>
            <a:schemeClr val="tx1"/>
          </a:solidFill>
          <a:latin typeface="Arial" panose="020B0604020202020204" pitchFamily="34" charset="0"/>
          <a:ea typeface="Arial" panose="020B0604020202020204" pitchFamily="34" charset="0"/>
        </a:defRPr>
      </a:lvl8pPr>
      <a:lvl9pPr marL="3886200" indent="-228600" algn="l" rtl="0" fontAlgn="base">
        <a:spcBef>
          <a:spcPct val="20000"/>
        </a:spcBef>
        <a:spcAft>
          <a:spcPct val="0"/>
        </a:spcAft>
        <a:buSzPct val="65000"/>
        <a:buChar char="•"/>
        <a:defRPr kumimoji="1" sz="2000">
          <a:solidFill>
            <a:schemeClr val="tx1"/>
          </a:solidFill>
          <a:latin typeface="Arial" panose="020B0604020202020204" pitchFamily="34" charset="0"/>
          <a:ea typeface="Arial" panose="020B0604020202020204" pitchFamily="34" charset="0"/>
        </a:defRPr>
      </a:lvl9pPr>
    </p:bodyStyle>
    <p:otherStyle>
      <a:defPPr>
        <a:defRPr lang="zh-CN"/>
      </a:defPPr>
      <a:lvl1pPr marL="0" algn="l" defTabSz="914400" rtl="0" eaLnBrk="1" latinLnBrk="0" hangingPunct="1">
        <a:defRPr sz="1800" kern="1200">
          <a:solidFill>
            <a:schemeClr val="tx1"/>
          </a:solidFill>
          <a:latin typeface="Arial" panose="020B0604020202020204" pitchFamily="34" charset="0"/>
          <a:ea typeface="+mn-ea"/>
          <a:cs typeface="+mn-cs"/>
        </a:defRPr>
      </a:lvl1pPr>
      <a:lvl2pPr marL="457200" algn="l" defTabSz="914400" rtl="0" eaLnBrk="1" latinLnBrk="0" hangingPunct="1">
        <a:defRPr sz="1800" kern="1200">
          <a:solidFill>
            <a:schemeClr val="tx1"/>
          </a:solidFill>
          <a:latin typeface="Arial" panose="020B0604020202020204" pitchFamily="34" charset="0"/>
          <a:ea typeface="+mn-ea"/>
          <a:cs typeface="+mn-cs"/>
        </a:defRPr>
      </a:lvl2pPr>
      <a:lvl3pPr marL="914400" algn="l" defTabSz="914400" rtl="0" eaLnBrk="1" latinLnBrk="0" hangingPunct="1">
        <a:defRPr sz="1800" kern="1200">
          <a:solidFill>
            <a:schemeClr val="tx1"/>
          </a:solidFill>
          <a:latin typeface="Arial" panose="020B0604020202020204" pitchFamily="34" charset="0"/>
          <a:ea typeface="+mn-ea"/>
          <a:cs typeface="+mn-cs"/>
        </a:defRPr>
      </a:lvl3pPr>
      <a:lvl4pPr marL="1371600" algn="l" defTabSz="914400" rtl="0" eaLnBrk="1" latinLnBrk="0" hangingPunct="1">
        <a:defRPr sz="1800" kern="1200">
          <a:solidFill>
            <a:schemeClr val="tx1"/>
          </a:solidFill>
          <a:latin typeface="Arial" panose="020B0604020202020204" pitchFamily="34" charset="0"/>
          <a:ea typeface="+mn-ea"/>
          <a:cs typeface="+mn-cs"/>
        </a:defRPr>
      </a:lvl4pPr>
      <a:lvl5pPr marL="1828800" algn="l" defTabSz="914400" rtl="0" eaLnBrk="1" latinLnBrk="0" hangingPunct="1">
        <a:defRPr sz="1800" kern="1200">
          <a:solidFill>
            <a:schemeClr val="tx1"/>
          </a:solidFill>
          <a:latin typeface="Arial" panose="020B0604020202020204" pitchFamily="34" charset="0"/>
          <a:ea typeface="+mn-ea"/>
          <a:cs typeface="+mn-cs"/>
        </a:defRPr>
      </a:lvl5pPr>
      <a:lvl6pPr marL="2286000" algn="l" defTabSz="914400" rtl="0" eaLnBrk="1" latinLnBrk="0" hangingPunct="1">
        <a:defRPr sz="1800" kern="1200">
          <a:solidFill>
            <a:schemeClr val="tx1"/>
          </a:solidFill>
          <a:latin typeface="Arial" panose="020B0604020202020204" pitchFamily="34" charset="0"/>
          <a:ea typeface="+mn-ea"/>
          <a:cs typeface="+mn-cs"/>
        </a:defRPr>
      </a:lvl6pPr>
      <a:lvl7pPr marL="2743200" algn="l" defTabSz="914400" rtl="0" eaLnBrk="1" latinLnBrk="0" hangingPunct="1">
        <a:defRPr sz="1800" kern="1200">
          <a:solidFill>
            <a:schemeClr val="tx1"/>
          </a:solidFill>
          <a:latin typeface="Arial" panose="020B0604020202020204" pitchFamily="34" charset="0"/>
          <a:ea typeface="+mn-ea"/>
          <a:cs typeface="+mn-cs"/>
        </a:defRPr>
      </a:lvl7pPr>
      <a:lvl8pPr marL="3200400" algn="l" defTabSz="914400" rtl="0" eaLnBrk="1" latinLnBrk="0" hangingPunct="1">
        <a:defRPr sz="1800" kern="1200">
          <a:solidFill>
            <a:schemeClr val="tx1"/>
          </a:solidFill>
          <a:latin typeface="Arial" panose="020B0604020202020204" pitchFamily="34" charset="0"/>
          <a:ea typeface="+mn-ea"/>
          <a:cs typeface="+mn-cs"/>
        </a:defRPr>
      </a:lvl8pPr>
      <a:lvl9pPr marL="3657600" algn="l" defTabSz="914400" rtl="0" eaLnBrk="1" latinLnBrk="0" hangingPunct="1">
        <a:defRPr sz="1800" kern="1200">
          <a:solidFill>
            <a:schemeClr val="tx1"/>
          </a:solidFill>
          <a:latin typeface="Arial" panose="020B0604020202020204" pitchFamily="34" charset="0"/>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rotWithShape="0">
          <a:blip r:embed="rId13"/>
          <a:stretch>
            <a:fillRect/>
          </a:stretch>
        </a:blipFill>
        <a:effectLst/>
      </p:bgPr>
    </p:bg>
    <p:spTree>
      <p:nvGrpSpPr>
        <p:cNvPr id="1" name=""/>
        <p:cNvGrpSpPr/>
        <p:nvPr/>
      </p:nvGrpSpPr>
      <p:grpSpPr>
        <a:xfrm>
          <a:off x="0" y="0"/>
          <a:ext cx="0" cy="0"/>
          <a:chOff x="0" y="0"/>
          <a:chExt cx="0" cy="0"/>
        </a:xfrm>
      </p:grpSpPr>
      <p:sp>
        <p:nvSpPr>
          <p:cNvPr id="3074" name="Rectangle 2"/>
          <p:cNvSpPr>
            <a:spLocks noGrp="1"/>
          </p:cNvSpPr>
          <p:nvPr>
            <p:ph type="title"/>
          </p:nvPr>
        </p:nvSpPr>
        <p:spPr>
          <a:xfrm>
            <a:off x="609600" y="274638"/>
            <a:ext cx="10972800" cy="1143000"/>
          </a:xfrm>
          <a:prstGeom prst="rect">
            <a:avLst/>
          </a:prstGeom>
          <a:noFill/>
          <a:ln w="9525">
            <a:noFill/>
          </a:ln>
        </p:spPr>
        <p:txBody>
          <a:bodyPr anchor="ctr"/>
          <a:lstStyle/>
          <a:p>
            <a:pPr lvl="0"/>
            <a:r>
              <a:rPr lang="zh-CN" altLang="x-none" dirty="0"/>
              <a:t>单击此处编辑母版标题样式</a:t>
            </a:r>
          </a:p>
        </p:txBody>
      </p:sp>
      <p:sp>
        <p:nvSpPr>
          <p:cNvPr id="3075" name="Rectangle 3"/>
          <p:cNvSpPr>
            <a:spLocks noGrp="1"/>
          </p:cNvSpPr>
          <p:nvPr>
            <p:ph type="body"/>
          </p:nvPr>
        </p:nvSpPr>
        <p:spPr>
          <a:xfrm>
            <a:off x="609600" y="1600200"/>
            <a:ext cx="10972800" cy="4525963"/>
          </a:xfrm>
          <a:prstGeom prst="rect">
            <a:avLst/>
          </a:prstGeom>
          <a:noFill/>
          <a:ln w="9525">
            <a:noFill/>
          </a:ln>
        </p:spPr>
        <p:txBody>
          <a:bodyPr/>
          <a:lstStyle/>
          <a:p>
            <a:pPr lvl="0"/>
            <a:r>
              <a:rPr lang="zh-CN" altLang="x-none" dirty="0"/>
              <a:t>单击此处编辑母版文本样式</a:t>
            </a:r>
          </a:p>
          <a:p>
            <a:pPr lvl="1"/>
            <a:r>
              <a:rPr lang="zh-CN" altLang="x-none" dirty="0"/>
              <a:t>第二级</a:t>
            </a:r>
          </a:p>
          <a:p>
            <a:pPr lvl="2"/>
            <a:r>
              <a:rPr lang="zh-CN" altLang="x-none" dirty="0"/>
              <a:t>第三级</a:t>
            </a:r>
          </a:p>
          <a:p>
            <a:pPr lvl="3"/>
            <a:r>
              <a:rPr lang="zh-CN" altLang="x-none" dirty="0"/>
              <a:t>第四级</a:t>
            </a:r>
          </a:p>
          <a:p>
            <a:pPr lvl="4"/>
            <a:r>
              <a:rPr lang="zh-CN" altLang="x-none" dirty="0"/>
              <a:t>第五级</a:t>
            </a:r>
          </a:p>
        </p:txBody>
      </p:sp>
      <p:sp>
        <p:nvSpPr>
          <p:cNvPr id="3076" name="Rectangle 4"/>
          <p:cNvSpPr>
            <a:spLocks noGrp="1" noChangeArrowheads="1"/>
          </p:cNvSpPr>
          <p:nvPr>
            <p:ph type="dt" sz="half" idx="2"/>
          </p:nvPr>
        </p:nvSpPr>
        <p:spPr bwMode="auto">
          <a:xfrm>
            <a:off x="609600" y="6245225"/>
            <a:ext cx="2844800" cy="476250"/>
          </a:xfrm>
          <a:prstGeom prst="rect">
            <a:avLst/>
          </a:prstGeom>
          <a:noFill/>
          <a:ln>
            <a:noFill/>
          </a:ln>
        </p:spPr>
        <p:txBody>
          <a:bodyPr vert="horz" wrap="square" lIns="91440" tIns="45720" rIns="91440" bIns="45720" numCol="1" anchor="t" anchorCtr="0" compatLnSpc="1"/>
          <a:lstStyle>
            <a:lvl1pPr>
              <a:buFont typeface="Arial" panose="020B0604020202020204" pitchFamily="34" charset="0"/>
              <a:buNone/>
              <a:defRPr kumimoji="0" sz="1400" b="0">
                <a:solidFill>
                  <a:srgbClr val="000000"/>
                </a:solidFill>
                <a:latin typeface="Arial" panose="020B0604020202020204" pitchFamily="34" charset="0"/>
                <a:ea typeface="宋体" panose="02010600030101010101" pitchFamily="2" charset="-122"/>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58FD9FE0-D6DC-45EC-B1F5-717725FCCD25}"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3077" name="Rectangle 5"/>
          <p:cNvSpPr>
            <a:spLocks noGrp="1" noChangeArrowheads="1"/>
          </p:cNvSpPr>
          <p:nvPr>
            <p:ph type="ftr" sz="quarter" idx="3"/>
          </p:nvPr>
        </p:nvSpPr>
        <p:spPr bwMode="auto">
          <a:xfrm>
            <a:off x="4165600" y="6245225"/>
            <a:ext cx="3860800" cy="476250"/>
          </a:xfrm>
          <a:prstGeom prst="rect">
            <a:avLst/>
          </a:prstGeom>
          <a:noFill/>
          <a:ln>
            <a:noFill/>
          </a:ln>
        </p:spPr>
        <p:txBody>
          <a:bodyPr vert="horz" wrap="square" lIns="91440" tIns="45720" rIns="91440" bIns="45720" numCol="1" anchor="t" anchorCtr="0" compatLnSpc="1"/>
          <a:lstStyle>
            <a:lvl1pPr algn="ctr">
              <a:buFont typeface="Arial" panose="020B0604020202020204" pitchFamily="34" charset="0"/>
              <a:buNone/>
              <a:defRPr kumimoji="0" sz="1400" b="0">
                <a:solidFill>
                  <a:srgbClr val="000000"/>
                </a:solidFill>
                <a:latin typeface="Arial" panose="020B0604020202020204" pitchFamily="34" charset="0"/>
                <a:ea typeface="宋体" panose="02010600030101010101" pitchFamily="2" charset="-122"/>
              </a:defRPr>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3078" name="Rectangle 6"/>
          <p:cNvSpPr>
            <a:spLocks noGrp="1" noChangeArrowheads="1"/>
          </p:cNvSpPr>
          <p:nvPr>
            <p:ph type="sldNum" sz="quarter" idx="4"/>
          </p:nvPr>
        </p:nvSpPr>
        <p:spPr bwMode="auto">
          <a:xfrm>
            <a:off x="8737600" y="6245225"/>
            <a:ext cx="2844800" cy="476250"/>
          </a:xfrm>
          <a:prstGeom prst="rect">
            <a:avLst/>
          </a:prstGeom>
          <a:noFill/>
          <a:ln>
            <a:noFill/>
          </a:ln>
        </p:spPr>
        <p:txBody>
          <a:bodyPr vert="horz" wrap="square" lIns="91440" tIns="45720" rIns="91440" bIns="45720" numCol="1" anchor="t" anchorCtr="0" compatLnSpc="1"/>
          <a:lstStyle>
            <a:lvl1pPr algn="r">
              <a:defRPr sz="1400" b="0">
                <a:solidFill>
                  <a:srgbClr val="000000"/>
                </a:solidFill>
                <a:ea typeface="宋体" panose="02010600030101010101" pitchFamily="2" charset="-122"/>
              </a:defRPr>
            </a:lvl1p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hf sldNum="0" hdr="0" ftr="0" dt="0"/>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Arial" panose="020B0604020202020204" pitchFamily="34" charset="0"/>
          <a:ea typeface="方正稚艺简体" charset="-122"/>
        </a:defRPr>
      </a:lvl2pPr>
      <a:lvl3pPr algn="l" rtl="0" eaLnBrk="0" fontAlgn="base" hangingPunct="0">
        <a:spcBef>
          <a:spcPct val="0"/>
        </a:spcBef>
        <a:spcAft>
          <a:spcPct val="0"/>
        </a:spcAft>
        <a:defRPr sz="4400">
          <a:solidFill>
            <a:schemeClr val="tx2"/>
          </a:solidFill>
          <a:latin typeface="Arial" panose="020B0604020202020204" pitchFamily="34" charset="0"/>
          <a:ea typeface="方正稚艺简体" charset="-122"/>
        </a:defRPr>
      </a:lvl3pPr>
      <a:lvl4pPr algn="l" rtl="0" eaLnBrk="0" fontAlgn="base" hangingPunct="0">
        <a:spcBef>
          <a:spcPct val="0"/>
        </a:spcBef>
        <a:spcAft>
          <a:spcPct val="0"/>
        </a:spcAft>
        <a:defRPr sz="4400">
          <a:solidFill>
            <a:schemeClr val="tx2"/>
          </a:solidFill>
          <a:latin typeface="Arial" panose="020B0604020202020204" pitchFamily="34" charset="0"/>
          <a:ea typeface="方正稚艺简体" charset="-122"/>
        </a:defRPr>
      </a:lvl4pPr>
      <a:lvl5pPr algn="l" rtl="0" eaLnBrk="0" fontAlgn="base" hangingPunct="0">
        <a:spcBef>
          <a:spcPct val="0"/>
        </a:spcBef>
        <a:spcAft>
          <a:spcPct val="0"/>
        </a:spcAft>
        <a:defRPr sz="4400">
          <a:solidFill>
            <a:schemeClr val="tx2"/>
          </a:solidFill>
          <a:latin typeface="Arial" panose="020B0604020202020204" pitchFamily="34" charset="0"/>
          <a:ea typeface="方正稚艺简体" charset="-122"/>
        </a:defRPr>
      </a:lvl5pPr>
      <a:lvl6pPr marL="457200" algn="l" rtl="0" eaLnBrk="0" fontAlgn="base" hangingPunct="0">
        <a:spcBef>
          <a:spcPct val="0"/>
        </a:spcBef>
        <a:spcAft>
          <a:spcPct val="0"/>
        </a:spcAft>
        <a:defRPr sz="4400">
          <a:solidFill>
            <a:schemeClr val="tx2"/>
          </a:solidFill>
          <a:latin typeface="Arial" panose="020B0604020202020204" pitchFamily="34" charset="0"/>
          <a:ea typeface="方正稚艺简体" charset="-122"/>
        </a:defRPr>
      </a:lvl6pPr>
      <a:lvl7pPr marL="914400" algn="l" rtl="0" eaLnBrk="0" fontAlgn="base" hangingPunct="0">
        <a:spcBef>
          <a:spcPct val="0"/>
        </a:spcBef>
        <a:spcAft>
          <a:spcPct val="0"/>
        </a:spcAft>
        <a:defRPr sz="4400">
          <a:solidFill>
            <a:schemeClr val="tx2"/>
          </a:solidFill>
          <a:latin typeface="Arial" panose="020B0604020202020204" pitchFamily="34" charset="0"/>
          <a:ea typeface="方正稚艺简体" charset="-122"/>
        </a:defRPr>
      </a:lvl7pPr>
      <a:lvl8pPr marL="1371600" algn="l" rtl="0" eaLnBrk="0" fontAlgn="base" hangingPunct="0">
        <a:spcBef>
          <a:spcPct val="0"/>
        </a:spcBef>
        <a:spcAft>
          <a:spcPct val="0"/>
        </a:spcAft>
        <a:defRPr sz="4400">
          <a:solidFill>
            <a:schemeClr val="tx2"/>
          </a:solidFill>
          <a:latin typeface="Arial" panose="020B0604020202020204" pitchFamily="34" charset="0"/>
          <a:ea typeface="方正稚艺简体" charset="-122"/>
        </a:defRPr>
      </a:lvl8pPr>
      <a:lvl9pPr marL="1828800" algn="l" rtl="0" eaLnBrk="0" fontAlgn="base" hangingPunct="0">
        <a:spcBef>
          <a:spcPct val="0"/>
        </a:spcBef>
        <a:spcAft>
          <a:spcPct val="0"/>
        </a:spcAft>
        <a:defRPr sz="4400">
          <a:solidFill>
            <a:schemeClr val="tx2"/>
          </a:solidFill>
          <a:latin typeface="Arial" panose="020B0604020202020204" pitchFamily="34" charset="0"/>
          <a:ea typeface="方正稚艺简体"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eaLnBrk="0" fontAlgn="base" hangingPunct="0">
        <a:spcBef>
          <a:spcPct val="20000"/>
        </a:spcBef>
        <a:spcAft>
          <a:spcPct val="0"/>
        </a:spcAft>
        <a:buChar char="»"/>
        <a:defRPr sz="2000">
          <a:solidFill>
            <a:schemeClr val="tx1"/>
          </a:solidFill>
          <a:latin typeface="+mn-lt"/>
          <a:ea typeface="+mn-ea"/>
        </a:defRPr>
      </a:lvl6pPr>
      <a:lvl7pPr marL="2971800" indent="-228600" algn="l" rtl="0" eaLnBrk="0" fontAlgn="base" hangingPunct="0">
        <a:spcBef>
          <a:spcPct val="20000"/>
        </a:spcBef>
        <a:spcAft>
          <a:spcPct val="0"/>
        </a:spcAft>
        <a:buChar char="»"/>
        <a:defRPr sz="2000">
          <a:solidFill>
            <a:schemeClr val="tx1"/>
          </a:solidFill>
          <a:latin typeface="+mn-lt"/>
          <a:ea typeface="+mn-ea"/>
        </a:defRPr>
      </a:lvl7pPr>
      <a:lvl8pPr marL="3429000" indent="-228600" algn="l" rtl="0" eaLnBrk="0" fontAlgn="base" hangingPunct="0">
        <a:spcBef>
          <a:spcPct val="20000"/>
        </a:spcBef>
        <a:spcAft>
          <a:spcPct val="0"/>
        </a:spcAft>
        <a:buChar char="»"/>
        <a:defRPr sz="2000">
          <a:solidFill>
            <a:schemeClr val="tx1"/>
          </a:solidFill>
          <a:latin typeface="+mn-lt"/>
          <a:ea typeface="+mn-ea"/>
        </a:defRPr>
      </a:lvl8pPr>
      <a:lvl9pPr marL="3886200" indent="-228600" algn="l" rtl="0" eaLnBrk="0" fontAlgn="base" hangingPunct="0">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rotWithShape="0">
          <a:blip r:embed="rId13"/>
          <a:stretch>
            <a:fillRect/>
          </a:stretch>
        </a:blipFill>
        <a:effectLst/>
      </p:bgPr>
    </p:bg>
    <p:spTree>
      <p:nvGrpSpPr>
        <p:cNvPr id="1" name=""/>
        <p:cNvGrpSpPr/>
        <p:nvPr/>
      </p:nvGrpSpPr>
      <p:grpSpPr>
        <a:xfrm>
          <a:off x="0" y="0"/>
          <a:ext cx="0" cy="0"/>
          <a:chOff x="0" y="0"/>
          <a:chExt cx="0" cy="0"/>
        </a:xfrm>
      </p:grpSpPr>
      <p:sp>
        <p:nvSpPr>
          <p:cNvPr id="4098" name="Rectangle 2"/>
          <p:cNvSpPr>
            <a:spLocks noGrp="1"/>
          </p:cNvSpPr>
          <p:nvPr>
            <p:ph type="title"/>
          </p:nvPr>
        </p:nvSpPr>
        <p:spPr>
          <a:xfrm>
            <a:off x="609600" y="274638"/>
            <a:ext cx="10972800" cy="1143000"/>
          </a:xfrm>
          <a:prstGeom prst="rect">
            <a:avLst/>
          </a:prstGeom>
          <a:noFill/>
          <a:ln w="9525">
            <a:noFill/>
          </a:ln>
        </p:spPr>
        <p:txBody>
          <a:bodyPr anchor="ctr"/>
          <a:lstStyle/>
          <a:p>
            <a:pPr lvl="0"/>
            <a:r>
              <a:rPr lang="zh-CN" altLang="x-none" dirty="0"/>
              <a:t>单击此处编辑母版标题样式</a:t>
            </a:r>
          </a:p>
        </p:txBody>
      </p:sp>
      <p:sp>
        <p:nvSpPr>
          <p:cNvPr id="4099" name="Rectangle 3"/>
          <p:cNvSpPr>
            <a:spLocks noGrp="1"/>
          </p:cNvSpPr>
          <p:nvPr>
            <p:ph type="body"/>
          </p:nvPr>
        </p:nvSpPr>
        <p:spPr>
          <a:xfrm>
            <a:off x="609600" y="1600200"/>
            <a:ext cx="10972800" cy="4525963"/>
          </a:xfrm>
          <a:prstGeom prst="rect">
            <a:avLst/>
          </a:prstGeom>
          <a:noFill/>
          <a:ln w="9525">
            <a:noFill/>
          </a:ln>
        </p:spPr>
        <p:txBody>
          <a:bodyPr/>
          <a:lstStyle/>
          <a:p>
            <a:pPr lvl="0"/>
            <a:r>
              <a:rPr lang="zh-CN" altLang="x-none" dirty="0"/>
              <a:t>单击此处编辑母版文本样式</a:t>
            </a:r>
          </a:p>
          <a:p>
            <a:pPr lvl="1"/>
            <a:r>
              <a:rPr lang="zh-CN" altLang="x-none" dirty="0"/>
              <a:t>第二级</a:t>
            </a:r>
          </a:p>
          <a:p>
            <a:pPr lvl="2"/>
            <a:r>
              <a:rPr lang="zh-CN" altLang="x-none" dirty="0"/>
              <a:t>第三级</a:t>
            </a:r>
          </a:p>
          <a:p>
            <a:pPr lvl="3"/>
            <a:r>
              <a:rPr lang="zh-CN" altLang="x-none" dirty="0"/>
              <a:t>第四级</a:t>
            </a:r>
          </a:p>
          <a:p>
            <a:pPr lvl="4"/>
            <a:r>
              <a:rPr lang="zh-CN" altLang="x-none" dirty="0"/>
              <a:t>第五级</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a:noFill/>
          </a:ln>
        </p:spPr>
        <p:txBody>
          <a:bodyPr vert="horz" wrap="square" lIns="91440" tIns="45720" rIns="91440" bIns="45720" numCol="1" anchor="t" anchorCtr="0" compatLnSpc="1"/>
          <a:lstStyle>
            <a:lvl1pPr>
              <a:buFont typeface="Arial" panose="020B0604020202020204" pitchFamily="34" charset="0"/>
              <a:buNone/>
              <a:defRPr kumimoji="0" sz="1400" b="0">
                <a:solidFill>
                  <a:srgbClr val="000000"/>
                </a:solidFill>
                <a:latin typeface="Arial" panose="020B0604020202020204" pitchFamily="34" charset="0"/>
                <a:ea typeface="宋体" panose="02010600030101010101" pitchFamily="2" charset="-122"/>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A5E2DB49-FA6C-48EA-BF39-4229B0B88AAC}"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p:spPr>
        <p:txBody>
          <a:bodyPr vert="horz" wrap="square" lIns="91440" tIns="45720" rIns="91440" bIns="45720" numCol="1" anchor="t" anchorCtr="0" compatLnSpc="1"/>
          <a:lstStyle>
            <a:lvl1pPr algn="ctr">
              <a:buFont typeface="Arial" panose="020B0604020202020204" pitchFamily="34" charset="0"/>
              <a:buNone/>
              <a:defRPr kumimoji="0" sz="1400" b="0">
                <a:solidFill>
                  <a:srgbClr val="000000"/>
                </a:solidFill>
                <a:latin typeface="Arial" panose="020B0604020202020204" pitchFamily="34" charset="0"/>
                <a:ea typeface="宋体" panose="02010600030101010101" pitchFamily="2" charset="-122"/>
              </a:defRPr>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p:spPr>
        <p:txBody>
          <a:bodyPr vert="horz" wrap="square" lIns="91440" tIns="45720" rIns="91440" bIns="45720" numCol="1" anchor="t" anchorCtr="0" compatLnSpc="1"/>
          <a:lstStyle>
            <a:lvl1pPr algn="r">
              <a:defRPr sz="1400" b="0">
                <a:solidFill>
                  <a:srgbClr val="000000"/>
                </a:solidFill>
                <a:ea typeface="宋体" panose="02010600030101010101" pitchFamily="2" charset="-122"/>
              </a:defRPr>
            </a:lvl1p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
        <p:nvSpPr>
          <p:cNvPr id="2055" name="Rectangle 7"/>
          <p:cNvSpPr>
            <a:spLocks noChangeArrowheads="1"/>
          </p:cNvSpPr>
          <p:nvPr/>
        </p:nvSpPr>
        <p:spPr bwMode="auto">
          <a:xfrm>
            <a:off x="-46567" y="6126163"/>
            <a:ext cx="12287250" cy="758825"/>
          </a:xfrm>
          <a:prstGeom prst="rect">
            <a:avLst/>
          </a:prstGeom>
          <a:solidFill>
            <a:srgbClr val="845866"/>
          </a:solidFill>
          <a:ln w="9525">
            <a:noFill/>
            <a:miter lim="800000"/>
          </a:ln>
        </p:spPr>
        <p:txBody>
          <a:bodyPr anchor="ct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pic>
        <p:nvPicPr>
          <p:cNvPr id="4104" name="Picture 8" descr="未标题-3"/>
          <p:cNvPicPr>
            <a:picLocks noChangeAspect="1"/>
          </p:cNvPicPr>
          <p:nvPr userDrawn="1"/>
        </p:nvPicPr>
        <p:blipFill>
          <a:blip r:embed="rId14"/>
          <a:stretch>
            <a:fillRect/>
          </a:stretch>
        </p:blipFill>
        <p:spPr>
          <a:xfrm>
            <a:off x="609600" y="4941888"/>
            <a:ext cx="1109133" cy="1612900"/>
          </a:xfrm>
          <a:prstGeom prst="rect">
            <a:avLst/>
          </a:prstGeom>
          <a:noFill/>
          <a:ln w="9525">
            <a:noFill/>
          </a:ln>
        </p:spPr>
      </p:pic>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hf sldNum="0" hdr="0" ftr="0" dt="0"/>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Arial" panose="020B0604020202020204" pitchFamily="34" charset="0"/>
          <a:ea typeface="方正稚艺简体" charset="-122"/>
        </a:defRPr>
      </a:lvl2pPr>
      <a:lvl3pPr algn="l" rtl="0" eaLnBrk="0" fontAlgn="base" hangingPunct="0">
        <a:spcBef>
          <a:spcPct val="0"/>
        </a:spcBef>
        <a:spcAft>
          <a:spcPct val="0"/>
        </a:spcAft>
        <a:defRPr sz="4400">
          <a:solidFill>
            <a:schemeClr val="tx2"/>
          </a:solidFill>
          <a:latin typeface="Arial" panose="020B0604020202020204" pitchFamily="34" charset="0"/>
          <a:ea typeface="方正稚艺简体" charset="-122"/>
        </a:defRPr>
      </a:lvl3pPr>
      <a:lvl4pPr algn="l" rtl="0" eaLnBrk="0" fontAlgn="base" hangingPunct="0">
        <a:spcBef>
          <a:spcPct val="0"/>
        </a:spcBef>
        <a:spcAft>
          <a:spcPct val="0"/>
        </a:spcAft>
        <a:defRPr sz="4400">
          <a:solidFill>
            <a:schemeClr val="tx2"/>
          </a:solidFill>
          <a:latin typeface="Arial" panose="020B0604020202020204" pitchFamily="34" charset="0"/>
          <a:ea typeface="方正稚艺简体" charset="-122"/>
        </a:defRPr>
      </a:lvl4pPr>
      <a:lvl5pPr algn="l" rtl="0" eaLnBrk="0" fontAlgn="base" hangingPunct="0">
        <a:spcBef>
          <a:spcPct val="0"/>
        </a:spcBef>
        <a:spcAft>
          <a:spcPct val="0"/>
        </a:spcAft>
        <a:defRPr sz="4400">
          <a:solidFill>
            <a:schemeClr val="tx2"/>
          </a:solidFill>
          <a:latin typeface="Arial" panose="020B0604020202020204" pitchFamily="34" charset="0"/>
          <a:ea typeface="方正稚艺简体" charset="-122"/>
        </a:defRPr>
      </a:lvl5pPr>
      <a:lvl6pPr marL="457200" algn="l" rtl="0" eaLnBrk="0" fontAlgn="base" hangingPunct="0">
        <a:spcBef>
          <a:spcPct val="0"/>
        </a:spcBef>
        <a:spcAft>
          <a:spcPct val="0"/>
        </a:spcAft>
        <a:defRPr sz="4400">
          <a:solidFill>
            <a:schemeClr val="tx2"/>
          </a:solidFill>
          <a:latin typeface="Arial" panose="020B0604020202020204" pitchFamily="34" charset="0"/>
          <a:ea typeface="方正稚艺简体" charset="-122"/>
        </a:defRPr>
      </a:lvl6pPr>
      <a:lvl7pPr marL="914400" algn="l" rtl="0" eaLnBrk="0" fontAlgn="base" hangingPunct="0">
        <a:spcBef>
          <a:spcPct val="0"/>
        </a:spcBef>
        <a:spcAft>
          <a:spcPct val="0"/>
        </a:spcAft>
        <a:defRPr sz="4400">
          <a:solidFill>
            <a:schemeClr val="tx2"/>
          </a:solidFill>
          <a:latin typeface="Arial" panose="020B0604020202020204" pitchFamily="34" charset="0"/>
          <a:ea typeface="方正稚艺简体" charset="-122"/>
        </a:defRPr>
      </a:lvl7pPr>
      <a:lvl8pPr marL="1371600" algn="l" rtl="0" eaLnBrk="0" fontAlgn="base" hangingPunct="0">
        <a:spcBef>
          <a:spcPct val="0"/>
        </a:spcBef>
        <a:spcAft>
          <a:spcPct val="0"/>
        </a:spcAft>
        <a:defRPr sz="4400">
          <a:solidFill>
            <a:schemeClr val="tx2"/>
          </a:solidFill>
          <a:latin typeface="Arial" panose="020B0604020202020204" pitchFamily="34" charset="0"/>
          <a:ea typeface="方正稚艺简体" charset="-122"/>
        </a:defRPr>
      </a:lvl8pPr>
      <a:lvl9pPr marL="1828800" algn="l" rtl="0" eaLnBrk="0" fontAlgn="base" hangingPunct="0">
        <a:spcBef>
          <a:spcPct val="0"/>
        </a:spcBef>
        <a:spcAft>
          <a:spcPct val="0"/>
        </a:spcAft>
        <a:defRPr sz="4400">
          <a:solidFill>
            <a:schemeClr val="tx2"/>
          </a:solidFill>
          <a:latin typeface="Arial" panose="020B0604020202020204" pitchFamily="34" charset="0"/>
          <a:ea typeface="方正稚艺简体"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eaLnBrk="0" fontAlgn="base" hangingPunct="0">
        <a:spcBef>
          <a:spcPct val="20000"/>
        </a:spcBef>
        <a:spcAft>
          <a:spcPct val="0"/>
        </a:spcAft>
        <a:buChar char="»"/>
        <a:defRPr sz="2000">
          <a:solidFill>
            <a:schemeClr val="tx1"/>
          </a:solidFill>
          <a:latin typeface="+mn-lt"/>
          <a:ea typeface="+mn-ea"/>
        </a:defRPr>
      </a:lvl6pPr>
      <a:lvl7pPr marL="2971800" indent="-228600" algn="l" rtl="0" eaLnBrk="0" fontAlgn="base" hangingPunct="0">
        <a:spcBef>
          <a:spcPct val="20000"/>
        </a:spcBef>
        <a:spcAft>
          <a:spcPct val="0"/>
        </a:spcAft>
        <a:buChar char="»"/>
        <a:defRPr sz="2000">
          <a:solidFill>
            <a:schemeClr val="tx1"/>
          </a:solidFill>
          <a:latin typeface="+mn-lt"/>
          <a:ea typeface="+mn-ea"/>
        </a:defRPr>
      </a:lvl7pPr>
      <a:lvl8pPr marL="3429000" indent="-228600" algn="l" rtl="0" eaLnBrk="0" fontAlgn="base" hangingPunct="0">
        <a:spcBef>
          <a:spcPct val="20000"/>
        </a:spcBef>
        <a:spcAft>
          <a:spcPct val="0"/>
        </a:spcAft>
        <a:buChar char="»"/>
        <a:defRPr sz="2000">
          <a:solidFill>
            <a:schemeClr val="tx1"/>
          </a:solidFill>
          <a:latin typeface="+mn-lt"/>
          <a:ea typeface="+mn-ea"/>
        </a:defRPr>
      </a:lvl8pPr>
      <a:lvl9pPr marL="3886200" indent="-228600" algn="l" rtl="0" eaLnBrk="0" fontAlgn="base" hangingPunct="0">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rotWithShape="0">
          <a:blip r:embed="rId13"/>
          <a:stretch>
            <a:fillRect/>
          </a:stretch>
        </a:blipFill>
        <a:effectLst/>
      </p:bgPr>
    </p:bg>
    <p:spTree>
      <p:nvGrpSpPr>
        <p:cNvPr id="1" name=""/>
        <p:cNvGrpSpPr/>
        <p:nvPr/>
      </p:nvGrpSpPr>
      <p:grpSpPr>
        <a:xfrm>
          <a:off x="0" y="0"/>
          <a:ext cx="0" cy="0"/>
          <a:chOff x="0" y="0"/>
          <a:chExt cx="0" cy="0"/>
        </a:xfrm>
      </p:grpSpPr>
      <p:sp>
        <p:nvSpPr>
          <p:cNvPr id="5122" name="Rectangle 2"/>
          <p:cNvSpPr>
            <a:spLocks noGrp="1"/>
          </p:cNvSpPr>
          <p:nvPr>
            <p:ph type="title"/>
          </p:nvPr>
        </p:nvSpPr>
        <p:spPr>
          <a:xfrm>
            <a:off x="609600" y="274638"/>
            <a:ext cx="10972800" cy="1143000"/>
          </a:xfrm>
          <a:prstGeom prst="rect">
            <a:avLst/>
          </a:prstGeom>
          <a:noFill/>
          <a:ln w="9525">
            <a:noFill/>
          </a:ln>
        </p:spPr>
        <p:txBody>
          <a:bodyPr anchor="ctr"/>
          <a:lstStyle/>
          <a:p>
            <a:pPr lvl="0"/>
            <a:r>
              <a:rPr lang="zh-CN" altLang="x-none" dirty="0"/>
              <a:t>单击此处编辑母版标题样式</a:t>
            </a:r>
          </a:p>
        </p:txBody>
      </p:sp>
      <p:sp>
        <p:nvSpPr>
          <p:cNvPr id="5123" name="Rectangle 3"/>
          <p:cNvSpPr>
            <a:spLocks noGrp="1"/>
          </p:cNvSpPr>
          <p:nvPr>
            <p:ph type="body"/>
          </p:nvPr>
        </p:nvSpPr>
        <p:spPr>
          <a:xfrm>
            <a:off x="609600" y="1600200"/>
            <a:ext cx="10972800" cy="4525963"/>
          </a:xfrm>
          <a:prstGeom prst="rect">
            <a:avLst/>
          </a:prstGeom>
          <a:noFill/>
          <a:ln w="9525">
            <a:noFill/>
          </a:ln>
        </p:spPr>
        <p:txBody>
          <a:bodyPr/>
          <a:lstStyle/>
          <a:p>
            <a:pPr lvl="0"/>
            <a:r>
              <a:rPr lang="zh-CN" altLang="x-none" dirty="0"/>
              <a:t>单击此处编辑母版文本样式</a:t>
            </a:r>
          </a:p>
          <a:p>
            <a:pPr lvl="1"/>
            <a:r>
              <a:rPr lang="zh-CN" altLang="x-none" dirty="0"/>
              <a:t>第二级</a:t>
            </a:r>
          </a:p>
          <a:p>
            <a:pPr lvl="2"/>
            <a:r>
              <a:rPr lang="zh-CN" altLang="x-none" dirty="0"/>
              <a:t>第三级</a:t>
            </a:r>
          </a:p>
          <a:p>
            <a:pPr lvl="3"/>
            <a:r>
              <a:rPr lang="zh-CN" altLang="x-none" dirty="0"/>
              <a:t>第四级</a:t>
            </a:r>
          </a:p>
          <a:p>
            <a:pPr lvl="4"/>
            <a:r>
              <a:rPr lang="zh-CN" altLang="x-none" dirty="0"/>
              <a:t>第五级</a:t>
            </a:r>
          </a:p>
        </p:txBody>
      </p:sp>
      <p:sp>
        <p:nvSpPr>
          <p:cNvPr id="4100" name="Rectangle 4"/>
          <p:cNvSpPr>
            <a:spLocks noGrp="1" noChangeArrowheads="1"/>
          </p:cNvSpPr>
          <p:nvPr>
            <p:ph type="dt" sz="half" idx="2"/>
          </p:nvPr>
        </p:nvSpPr>
        <p:spPr bwMode="auto">
          <a:xfrm>
            <a:off x="609600" y="6245225"/>
            <a:ext cx="2844800" cy="476250"/>
          </a:xfrm>
          <a:prstGeom prst="rect">
            <a:avLst/>
          </a:prstGeom>
          <a:noFill/>
          <a:ln>
            <a:noFill/>
          </a:ln>
        </p:spPr>
        <p:txBody>
          <a:bodyPr vert="horz" wrap="square" lIns="91440" tIns="45720" rIns="91440" bIns="45720" numCol="1" anchor="t" anchorCtr="0" compatLnSpc="1"/>
          <a:lstStyle>
            <a:lvl1pPr>
              <a:buFont typeface="Arial" panose="020B0604020202020204" pitchFamily="34" charset="0"/>
              <a:buNone/>
              <a:defRPr kumimoji="0" sz="1400" b="0">
                <a:solidFill>
                  <a:srgbClr val="000000"/>
                </a:solidFill>
                <a:latin typeface="Arial" panose="020B0604020202020204" pitchFamily="34" charset="0"/>
                <a:ea typeface="宋体" panose="02010600030101010101" pitchFamily="2" charset="-122"/>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44A833E2-65F4-4676-89C4-1FFEB0E02238}"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4101" name="Rectangle 5"/>
          <p:cNvSpPr>
            <a:spLocks noGrp="1" noChangeArrowheads="1"/>
          </p:cNvSpPr>
          <p:nvPr>
            <p:ph type="ftr" sz="quarter" idx="3"/>
          </p:nvPr>
        </p:nvSpPr>
        <p:spPr bwMode="auto">
          <a:xfrm>
            <a:off x="4165600" y="6245225"/>
            <a:ext cx="3860800" cy="476250"/>
          </a:xfrm>
          <a:prstGeom prst="rect">
            <a:avLst/>
          </a:prstGeom>
          <a:noFill/>
          <a:ln>
            <a:noFill/>
          </a:ln>
        </p:spPr>
        <p:txBody>
          <a:bodyPr vert="horz" wrap="square" lIns="91440" tIns="45720" rIns="91440" bIns="45720" numCol="1" anchor="t" anchorCtr="0" compatLnSpc="1"/>
          <a:lstStyle>
            <a:lvl1pPr algn="ctr">
              <a:buFont typeface="Arial" panose="020B0604020202020204" pitchFamily="34" charset="0"/>
              <a:buNone/>
              <a:defRPr kumimoji="0" sz="1400" b="0">
                <a:solidFill>
                  <a:srgbClr val="000000"/>
                </a:solidFill>
                <a:latin typeface="Arial" panose="020B0604020202020204" pitchFamily="34" charset="0"/>
                <a:ea typeface="宋体" panose="02010600030101010101" pitchFamily="2" charset="-122"/>
              </a:defRPr>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4102" name="Rectangle 6"/>
          <p:cNvSpPr>
            <a:spLocks noGrp="1" noChangeArrowheads="1"/>
          </p:cNvSpPr>
          <p:nvPr>
            <p:ph type="sldNum" sz="quarter" idx="4"/>
          </p:nvPr>
        </p:nvSpPr>
        <p:spPr bwMode="auto">
          <a:xfrm>
            <a:off x="8737600" y="6245225"/>
            <a:ext cx="2844800" cy="476250"/>
          </a:xfrm>
          <a:prstGeom prst="rect">
            <a:avLst/>
          </a:prstGeom>
          <a:noFill/>
          <a:ln>
            <a:noFill/>
          </a:ln>
        </p:spPr>
        <p:txBody>
          <a:bodyPr vert="horz" wrap="square" lIns="91440" tIns="45720" rIns="91440" bIns="45720" numCol="1" anchor="t" anchorCtr="0" compatLnSpc="1"/>
          <a:lstStyle>
            <a:lvl1pPr algn="r">
              <a:defRPr sz="1400" b="0">
                <a:solidFill>
                  <a:srgbClr val="000000"/>
                </a:solidFill>
                <a:ea typeface="宋体" panose="02010600030101010101" pitchFamily="2" charset="-122"/>
              </a:defRPr>
            </a:lvl1p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
        <p:nvSpPr>
          <p:cNvPr id="3079" name="Rectangle 7"/>
          <p:cNvSpPr>
            <a:spLocks noChangeArrowheads="1"/>
          </p:cNvSpPr>
          <p:nvPr/>
        </p:nvSpPr>
        <p:spPr bwMode="auto">
          <a:xfrm>
            <a:off x="-46567" y="6126163"/>
            <a:ext cx="12287250" cy="758825"/>
          </a:xfrm>
          <a:prstGeom prst="rect">
            <a:avLst/>
          </a:prstGeom>
          <a:solidFill>
            <a:srgbClr val="845866"/>
          </a:solidFill>
          <a:ln w="9525">
            <a:noFill/>
            <a:miter lim="800000"/>
          </a:ln>
        </p:spPr>
        <p:txBody>
          <a:bodyPr anchor="ct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pic>
        <p:nvPicPr>
          <p:cNvPr id="5128" name="Picture 8" descr="未标题-4"/>
          <p:cNvPicPr>
            <a:picLocks noChangeAspect="1"/>
          </p:cNvPicPr>
          <p:nvPr userDrawn="1"/>
        </p:nvPicPr>
        <p:blipFill>
          <a:blip r:embed="rId14"/>
          <a:stretch>
            <a:fillRect/>
          </a:stretch>
        </p:blipFill>
        <p:spPr>
          <a:xfrm>
            <a:off x="10608733" y="4602163"/>
            <a:ext cx="1413933" cy="1643062"/>
          </a:xfrm>
          <a:prstGeom prst="rect">
            <a:avLst/>
          </a:prstGeom>
          <a:noFill/>
          <a:ln w="9525">
            <a:noFill/>
          </a:ln>
        </p:spPr>
      </p:pic>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hf sldNum="0" hdr="0" ftr="0" dt="0"/>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Arial" panose="020B0604020202020204" pitchFamily="34" charset="0"/>
          <a:ea typeface="方正稚艺简体" charset="-122"/>
        </a:defRPr>
      </a:lvl2pPr>
      <a:lvl3pPr algn="l" rtl="0" eaLnBrk="0" fontAlgn="base" hangingPunct="0">
        <a:spcBef>
          <a:spcPct val="0"/>
        </a:spcBef>
        <a:spcAft>
          <a:spcPct val="0"/>
        </a:spcAft>
        <a:defRPr sz="4400">
          <a:solidFill>
            <a:schemeClr val="tx2"/>
          </a:solidFill>
          <a:latin typeface="Arial" panose="020B0604020202020204" pitchFamily="34" charset="0"/>
          <a:ea typeface="方正稚艺简体" charset="-122"/>
        </a:defRPr>
      </a:lvl3pPr>
      <a:lvl4pPr algn="l" rtl="0" eaLnBrk="0" fontAlgn="base" hangingPunct="0">
        <a:spcBef>
          <a:spcPct val="0"/>
        </a:spcBef>
        <a:spcAft>
          <a:spcPct val="0"/>
        </a:spcAft>
        <a:defRPr sz="4400">
          <a:solidFill>
            <a:schemeClr val="tx2"/>
          </a:solidFill>
          <a:latin typeface="Arial" panose="020B0604020202020204" pitchFamily="34" charset="0"/>
          <a:ea typeface="方正稚艺简体" charset="-122"/>
        </a:defRPr>
      </a:lvl4pPr>
      <a:lvl5pPr algn="l" rtl="0" eaLnBrk="0" fontAlgn="base" hangingPunct="0">
        <a:spcBef>
          <a:spcPct val="0"/>
        </a:spcBef>
        <a:spcAft>
          <a:spcPct val="0"/>
        </a:spcAft>
        <a:defRPr sz="4400">
          <a:solidFill>
            <a:schemeClr val="tx2"/>
          </a:solidFill>
          <a:latin typeface="Arial" panose="020B0604020202020204" pitchFamily="34" charset="0"/>
          <a:ea typeface="方正稚艺简体" charset="-122"/>
        </a:defRPr>
      </a:lvl5pPr>
      <a:lvl6pPr marL="457200" algn="l" rtl="0" eaLnBrk="0" fontAlgn="base" hangingPunct="0">
        <a:spcBef>
          <a:spcPct val="0"/>
        </a:spcBef>
        <a:spcAft>
          <a:spcPct val="0"/>
        </a:spcAft>
        <a:defRPr sz="4400">
          <a:solidFill>
            <a:schemeClr val="tx2"/>
          </a:solidFill>
          <a:latin typeface="Arial" panose="020B0604020202020204" pitchFamily="34" charset="0"/>
          <a:ea typeface="方正稚艺简体" charset="-122"/>
        </a:defRPr>
      </a:lvl6pPr>
      <a:lvl7pPr marL="914400" algn="l" rtl="0" eaLnBrk="0" fontAlgn="base" hangingPunct="0">
        <a:spcBef>
          <a:spcPct val="0"/>
        </a:spcBef>
        <a:spcAft>
          <a:spcPct val="0"/>
        </a:spcAft>
        <a:defRPr sz="4400">
          <a:solidFill>
            <a:schemeClr val="tx2"/>
          </a:solidFill>
          <a:latin typeface="Arial" panose="020B0604020202020204" pitchFamily="34" charset="0"/>
          <a:ea typeface="方正稚艺简体" charset="-122"/>
        </a:defRPr>
      </a:lvl7pPr>
      <a:lvl8pPr marL="1371600" algn="l" rtl="0" eaLnBrk="0" fontAlgn="base" hangingPunct="0">
        <a:spcBef>
          <a:spcPct val="0"/>
        </a:spcBef>
        <a:spcAft>
          <a:spcPct val="0"/>
        </a:spcAft>
        <a:defRPr sz="4400">
          <a:solidFill>
            <a:schemeClr val="tx2"/>
          </a:solidFill>
          <a:latin typeface="Arial" panose="020B0604020202020204" pitchFamily="34" charset="0"/>
          <a:ea typeface="方正稚艺简体" charset="-122"/>
        </a:defRPr>
      </a:lvl8pPr>
      <a:lvl9pPr marL="1828800" algn="l" rtl="0" eaLnBrk="0" fontAlgn="base" hangingPunct="0">
        <a:spcBef>
          <a:spcPct val="0"/>
        </a:spcBef>
        <a:spcAft>
          <a:spcPct val="0"/>
        </a:spcAft>
        <a:defRPr sz="4400">
          <a:solidFill>
            <a:schemeClr val="tx2"/>
          </a:solidFill>
          <a:latin typeface="Arial" panose="020B0604020202020204" pitchFamily="34" charset="0"/>
          <a:ea typeface="方正稚艺简体"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eaLnBrk="0" fontAlgn="base" hangingPunct="0">
        <a:spcBef>
          <a:spcPct val="20000"/>
        </a:spcBef>
        <a:spcAft>
          <a:spcPct val="0"/>
        </a:spcAft>
        <a:buChar char="»"/>
        <a:defRPr sz="2000">
          <a:solidFill>
            <a:schemeClr val="tx1"/>
          </a:solidFill>
          <a:latin typeface="+mn-lt"/>
          <a:ea typeface="+mn-ea"/>
        </a:defRPr>
      </a:lvl6pPr>
      <a:lvl7pPr marL="2971800" indent="-228600" algn="l" rtl="0" eaLnBrk="0" fontAlgn="base" hangingPunct="0">
        <a:spcBef>
          <a:spcPct val="20000"/>
        </a:spcBef>
        <a:spcAft>
          <a:spcPct val="0"/>
        </a:spcAft>
        <a:buChar char="»"/>
        <a:defRPr sz="2000">
          <a:solidFill>
            <a:schemeClr val="tx1"/>
          </a:solidFill>
          <a:latin typeface="+mn-lt"/>
          <a:ea typeface="+mn-ea"/>
        </a:defRPr>
      </a:lvl7pPr>
      <a:lvl8pPr marL="3429000" indent="-228600" algn="l" rtl="0" eaLnBrk="0" fontAlgn="base" hangingPunct="0">
        <a:spcBef>
          <a:spcPct val="20000"/>
        </a:spcBef>
        <a:spcAft>
          <a:spcPct val="0"/>
        </a:spcAft>
        <a:buChar char="»"/>
        <a:defRPr sz="2000">
          <a:solidFill>
            <a:schemeClr val="tx1"/>
          </a:solidFill>
          <a:latin typeface="+mn-lt"/>
          <a:ea typeface="+mn-ea"/>
        </a:defRPr>
      </a:lvl8pPr>
      <a:lvl9pPr marL="3886200" indent="-228600" algn="l" rtl="0" eaLnBrk="0" fontAlgn="base" hangingPunct="0">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rotWithShape="0">
          <a:blip r:embed="rId3"/>
          <a:stretch>
            <a:fillRect/>
          </a:stretch>
        </a:blipFill>
        <a:effectLst/>
      </p:bgPr>
    </p:bg>
    <p:spTree>
      <p:nvGrpSpPr>
        <p:cNvPr id="1" name=""/>
        <p:cNvGrpSpPr/>
        <p:nvPr/>
      </p:nvGrpSpPr>
      <p:grpSpPr>
        <a:xfrm>
          <a:off x="0" y="0"/>
          <a:ext cx="0" cy="0"/>
          <a:chOff x="0" y="0"/>
          <a:chExt cx="0" cy="0"/>
        </a:xfrm>
      </p:grpSpPr>
      <p:sp>
        <p:nvSpPr>
          <p:cNvPr id="6146" name="Rectangle 2"/>
          <p:cNvSpPr>
            <a:spLocks noGrp="1"/>
          </p:cNvSpPr>
          <p:nvPr>
            <p:ph type="title"/>
          </p:nvPr>
        </p:nvSpPr>
        <p:spPr>
          <a:xfrm>
            <a:off x="609600" y="274638"/>
            <a:ext cx="10972800" cy="1143000"/>
          </a:xfrm>
          <a:prstGeom prst="rect">
            <a:avLst/>
          </a:prstGeom>
          <a:noFill/>
          <a:ln w="9525">
            <a:noFill/>
          </a:ln>
        </p:spPr>
        <p:txBody>
          <a:bodyPr anchor="ctr"/>
          <a:lstStyle/>
          <a:p>
            <a:pPr lvl="0"/>
            <a:r>
              <a:rPr lang="zh-CN" altLang="x-none" dirty="0"/>
              <a:t>单击此处编辑母版标题样式</a:t>
            </a:r>
          </a:p>
        </p:txBody>
      </p:sp>
      <p:sp>
        <p:nvSpPr>
          <p:cNvPr id="6147" name="Rectangle 3"/>
          <p:cNvSpPr>
            <a:spLocks noGrp="1"/>
          </p:cNvSpPr>
          <p:nvPr>
            <p:ph type="body"/>
          </p:nvPr>
        </p:nvSpPr>
        <p:spPr>
          <a:xfrm>
            <a:off x="609600" y="1600200"/>
            <a:ext cx="10972800" cy="4525963"/>
          </a:xfrm>
          <a:prstGeom prst="rect">
            <a:avLst/>
          </a:prstGeom>
          <a:noFill/>
          <a:ln w="9525">
            <a:noFill/>
          </a:ln>
        </p:spPr>
        <p:txBody>
          <a:bodyPr/>
          <a:lstStyle/>
          <a:p>
            <a:pPr lvl="0"/>
            <a:r>
              <a:rPr lang="zh-CN" altLang="x-none" dirty="0"/>
              <a:t>单击此处编辑母版文本样式</a:t>
            </a:r>
          </a:p>
          <a:p>
            <a:pPr lvl="1"/>
            <a:r>
              <a:rPr lang="zh-CN" altLang="x-none" dirty="0"/>
              <a:t>第二级</a:t>
            </a:r>
          </a:p>
          <a:p>
            <a:pPr lvl="2"/>
            <a:r>
              <a:rPr lang="zh-CN" altLang="x-none" dirty="0"/>
              <a:t>第三级</a:t>
            </a:r>
          </a:p>
          <a:p>
            <a:pPr lvl="3"/>
            <a:r>
              <a:rPr lang="zh-CN" altLang="x-none" dirty="0"/>
              <a:t>第四级</a:t>
            </a:r>
          </a:p>
          <a:p>
            <a:pPr lvl="4"/>
            <a:r>
              <a:rPr lang="zh-CN" altLang="x-none" dirty="0"/>
              <a:t>第五级</a:t>
            </a:r>
          </a:p>
        </p:txBody>
      </p:sp>
      <p:sp>
        <p:nvSpPr>
          <p:cNvPr id="5124" name="Rectangle 4"/>
          <p:cNvSpPr>
            <a:spLocks noGrp="1" noChangeArrowheads="1"/>
          </p:cNvSpPr>
          <p:nvPr>
            <p:ph type="dt" sz="half" idx="2"/>
          </p:nvPr>
        </p:nvSpPr>
        <p:spPr bwMode="auto">
          <a:xfrm>
            <a:off x="609600" y="6245225"/>
            <a:ext cx="2844800" cy="476250"/>
          </a:xfrm>
          <a:prstGeom prst="rect">
            <a:avLst/>
          </a:prstGeom>
          <a:noFill/>
          <a:ln>
            <a:noFill/>
          </a:ln>
        </p:spPr>
        <p:txBody>
          <a:bodyPr vert="horz" wrap="square" lIns="91440" tIns="45720" rIns="91440" bIns="45720" numCol="1" anchor="t" anchorCtr="0" compatLnSpc="1"/>
          <a:lstStyle>
            <a:lvl1pPr>
              <a:buFont typeface="Arial" panose="020B0604020202020204" pitchFamily="34" charset="0"/>
              <a:buNone/>
              <a:defRPr kumimoji="0" sz="1400" b="0">
                <a:solidFill>
                  <a:srgbClr val="000000"/>
                </a:solidFill>
                <a:latin typeface="Arial" panose="020B0604020202020204" pitchFamily="34" charset="0"/>
                <a:ea typeface="宋体" panose="02010600030101010101" pitchFamily="2" charset="-122"/>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981694B5-5169-4609-A9EB-7CF8C33FC92A}" type="datetime1">
              <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2020/8/28</a:t>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5125" name="Rectangle 5"/>
          <p:cNvSpPr>
            <a:spLocks noGrp="1" noChangeArrowheads="1"/>
          </p:cNvSpPr>
          <p:nvPr>
            <p:ph type="ftr" sz="quarter" idx="3"/>
          </p:nvPr>
        </p:nvSpPr>
        <p:spPr bwMode="auto">
          <a:xfrm>
            <a:off x="4165600" y="6245225"/>
            <a:ext cx="3860800" cy="476250"/>
          </a:xfrm>
          <a:prstGeom prst="rect">
            <a:avLst/>
          </a:prstGeom>
          <a:noFill/>
          <a:ln>
            <a:noFill/>
          </a:ln>
        </p:spPr>
        <p:txBody>
          <a:bodyPr vert="horz" wrap="square" lIns="91440" tIns="45720" rIns="91440" bIns="45720" numCol="1" anchor="t" anchorCtr="0" compatLnSpc="1"/>
          <a:lstStyle>
            <a:lvl1pPr algn="ctr">
              <a:buFont typeface="Arial" panose="020B0604020202020204" pitchFamily="34" charset="0"/>
              <a:buNone/>
              <a:defRPr kumimoji="0" sz="1400" b="0">
                <a:solidFill>
                  <a:srgbClr val="000000"/>
                </a:solidFill>
                <a:latin typeface="Arial" panose="020B0604020202020204" pitchFamily="34" charset="0"/>
                <a:ea typeface="宋体" panose="02010600030101010101" pitchFamily="2" charset="-122"/>
              </a:defRPr>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5126" name="Rectangle 6"/>
          <p:cNvSpPr>
            <a:spLocks noGrp="1" noChangeArrowheads="1"/>
          </p:cNvSpPr>
          <p:nvPr>
            <p:ph type="sldNum" sz="quarter" idx="4"/>
          </p:nvPr>
        </p:nvSpPr>
        <p:spPr bwMode="auto">
          <a:xfrm>
            <a:off x="8737600" y="6245225"/>
            <a:ext cx="2844800" cy="476250"/>
          </a:xfrm>
          <a:prstGeom prst="rect">
            <a:avLst/>
          </a:prstGeom>
          <a:noFill/>
          <a:ln>
            <a:noFill/>
          </a:ln>
        </p:spPr>
        <p:txBody>
          <a:bodyPr vert="horz" wrap="square" lIns="91440" tIns="45720" rIns="91440" bIns="45720" numCol="1" anchor="t" anchorCtr="0" compatLnSpc="1"/>
          <a:lstStyle>
            <a:lvl1pPr algn="r">
              <a:defRPr sz="1400" b="0">
                <a:solidFill>
                  <a:srgbClr val="000000"/>
                </a:solidFill>
                <a:ea typeface="宋体" panose="02010600030101010101" pitchFamily="2" charset="-122"/>
              </a:defRPr>
            </a:lvl1pPr>
          </a:lstStyle>
          <a:p>
            <a:pPr lvl="0" eaLnBrk="1" hangingPunct="1">
              <a:buChar char="•"/>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
        <p:nvSpPr>
          <p:cNvPr id="4103" name="Rectangle 7"/>
          <p:cNvSpPr>
            <a:spLocks noChangeArrowheads="1"/>
          </p:cNvSpPr>
          <p:nvPr/>
        </p:nvSpPr>
        <p:spPr bwMode="auto">
          <a:xfrm>
            <a:off x="-46567" y="6126163"/>
            <a:ext cx="12287250" cy="758825"/>
          </a:xfrm>
          <a:prstGeom prst="rect">
            <a:avLst/>
          </a:prstGeom>
          <a:solidFill>
            <a:srgbClr val="845866"/>
          </a:solidFill>
          <a:ln w="9525">
            <a:noFill/>
            <a:miter lim="800000"/>
          </a:ln>
        </p:spPr>
        <p:txBody>
          <a:bodyPr anchor="ct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pic>
        <p:nvPicPr>
          <p:cNvPr id="6152" name="Picture 8" descr="未标题-2"/>
          <p:cNvPicPr>
            <a:picLocks noChangeAspect="1"/>
          </p:cNvPicPr>
          <p:nvPr userDrawn="1"/>
        </p:nvPicPr>
        <p:blipFill>
          <a:blip r:embed="rId4"/>
          <a:stretch>
            <a:fillRect/>
          </a:stretch>
        </p:blipFill>
        <p:spPr>
          <a:xfrm>
            <a:off x="241300" y="5164138"/>
            <a:ext cx="1198033" cy="1557337"/>
          </a:xfrm>
          <a:prstGeom prst="rect">
            <a:avLst/>
          </a:prstGeom>
          <a:noFill/>
          <a:ln w="9525">
            <a:noFill/>
          </a:ln>
        </p:spPr>
      </p:pic>
    </p:spTree>
  </p:cSld>
  <p:clrMap bg1="lt1" tx1="dk1" bg2="lt2" tx2="dk2" accent1="accent1" accent2="accent2" accent3="accent3" accent4="accent4" accent5="accent5" accent6="accent6" hlink="hlink" folHlink="folHlink"/>
  <p:sldLayoutIdLst>
    <p:sldLayoutId id="2147483687" r:id="rId1"/>
  </p:sldLayoutIdLst>
  <p:hf sldNum="0" hdr="0" ftr="0" dt="0"/>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Arial" panose="020B0604020202020204" pitchFamily="34" charset="0"/>
          <a:ea typeface="方正稚艺简体" charset="-122"/>
        </a:defRPr>
      </a:lvl2pPr>
      <a:lvl3pPr algn="l" rtl="0" eaLnBrk="0" fontAlgn="base" hangingPunct="0">
        <a:spcBef>
          <a:spcPct val="0"/>
        </a:spcBef>
        <a:spcAft>
          <a:spcPct val="0"/>
        </a:spcAft>
        <a:defRPr sz="4400">
          <a:solidFill>
            <a:schemeClr val="tx2"/>
          </a:solidFill>
          <a:latin typeface="Arial" panose="020B0604020202020204" pitchFamily="34" charset="0"/>
          <a:ea typeface="方正稚艺简体" charset="-122"/>
        </a:defRPr>
      </a:lvl3pPr>
      <a:lvl4pPr algn="l" rtl="0" eaLnBrk="0" fontAlgn="base" hangingPunct="0">
        <a:spcBef>
          <a:spcPct val="0"/>
        </a:spcBef>
        <a:spcAft>
          <a:spcPct val="0"/>
        </a:spcAft>
        <a:defRPr sz="4400">
          <a:solidFill>
            <a:schemeClr val="tx2"/>
          </a:solidFill>
          <a:latin typeface="Arial" panose="020B0604020202020204" pitchFamily="34" charset="0"/>
          <a:ea typeface="方正稚艺简体" charset="-122"/>
        </a:defRPr>
      </a:lvl4pPr>
      <a:lvl5pPr algn="l" rtl="0" eaLnBrk="0" fontAlgn="base" hangingPunct="0">
        <a:spcBef>
          <a:spcPct val="0"/>
        </a:spcBef>
        <a:spcAft>
          <a:spcPct val="0"/>
        </a:spcAft>
        <a:defRPr sz="4400">
          <a:solidFill>
            <a:schemeClr val="tx2"/>
          </a:solidFill>
          <a:latin typeface="Arial" panose="020B0604020202020204" pitchFamily="34" charset="0"/>
          <a:ea typeface="方正稚艺简体" charset="-122"/>
        </a:defRPr>
      </a:lvl5pPr>
      <a:lvl6pPr marL="457200" algn="l" rtl="0" eaLnBrk="0" fontAlgn="base" hangingPunct="0">
        <a:spcBef>
          <a:spcPct val="0"/>
        </a:spcBef>
        <a:spcAft>
          <a:spcPct val="0"/>
        </a:spcAft>
        <a:defRPr sz="4400">
          <a:solidFill>
            <a:schemeClr val="tx2"/>
          </a:solidFill>
          <a:latin typeface="Arial" panose="020B0604020202020204" pitchFamily="34" charset="0"/>
          <a:ea typeface="方正稚艺简体" charset="-122"/>
        </a:defRPr>
      </a:lvl6pPr>
      <a:lvl7pPr marL="914400" algn="l" rtl="0" eaLnBrk="0" fontAlgn="base" hangingPunct="0">
        <a:spcBef>
          <a:spcPct val="0"/>
        </a:spcBef>
        <a:spcAft>
          <a:spcPct val="0"/>
        </a:spcAft>
        <a:defRPr sz="4400">
          <a:solidFill>
            <a:schemeClr val="tx2"/>
          </a:solidFill>
          <a:latin typeface="Arial" panose="020B0604020202020204" pitchFamily="34" charset="0"/>
          <a:ea typeface="方正稚艺简体" charset="-122"/>
        </a:defRPr>
      </a:lvl7pPr>
      <a:lvl8pPr marL="1371600" algn="l" rtl="0" eaLnBrk="0" fontAlgn="base" hangingPunct="0">
        <a:spcBef>
          <a:spcPct val="0"/>
        </a:spcBef>
        <a:spcAft>
          <a:spcPct val="0"/>
        </a:spcAft>
        <a:defRPr sz="4400">
          <a:solidFill>
            <a:schemeClr val="tx2"/>
          </a:solidFill>
          <a:latin typeface="Arial" panose="020B0604020202020204" pitchFamily="34" charset="0"/>
          <a:ea typeface="方正稚艺简体" charset="-122"/>
        </a:defRPr>
      </a:lvl8pPr>
      <a:lvl9pPr marL="1828800" algn="l" rtl="0" eaLnBrk="0" fontAlgn="base" hangingPunct="0">
        <a:spcBef>
          <a:spcPct val="0"/>
        </a:spcBef>
        <a:spcAft>
          <a:spcPct val="0"/>
        </a:spcAft>
        <a:defRPr sz="4400">
          <a:solidFill>
            <a:schemeClr val="tx2"/>
          </a:solidFill>
          <a:latin typeface="Arial" panose="020B0604020202020204" pitchFamily="34" charset="0"/>
          <a:ea typeface="方正稚艺简体"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eaLnBrk="0" fontAlgn="base" hangingPunct="0">
        <a:spcBef>
          <a:spcPct val="20000"/>
        </a:spcBef>
        <a:spcAft>
          <a:spcPct val="0"/>
        </a:spcAft>
        <a:buChar char="»"/>
        <a:defRPr sz="2000">
          <a:solidFill>
            <a:schemeClr val="tx1"/>
          </a:solidFill>
          <a:latin typeface="+mn-lt"/>
          <a:ea typeface="+mn-ea"/>
        </a:defRPr>
      </a:lvl6pPr>
      <a:lvl7pPr marL="2971800" indent="-228600" algn="l" rtl="0" eaLnBrk="0" fontAlgn="base" hangingPunct="0">
        <a:spcBef>
          <a:spcPct val="20000"/>
        </a:spcBef>
        <a:spcAft>
          <a:spcPct val="0"/>
        </a:spcAft>
        <a:buChar char="»"/>
        <a:defRPr sz="2000">
          <a:solidFill>
            <a:schemeClr val="tx1"/>
          </a:solidFill>
          <a:latin typeface="+mn-lt"/>
          <a:ea typeface="+mn-ea"/>
        </a:defRPr>
      </a:lvl7pPr>
      <a:lvl8pPr marL="3429000" indent="-228600" algn="l" rtl="0" eaLnBrk="0" fontAlgn="base" hangingPunct="0">
        <a:spcBef>
          <a:spcPct val="20000"/>
        </a:spcBef>
        <a:spcAft>
          <a:spcPct val="0"/>
        </a:spcAft>
        <a:buChar char="»"/>
        <a:defRPr sz="2000">
          <a:solidFill>
            <a:schemeClr val="tx1"/>
          </a:solidFill>
          <a:latin typeface="+mn-lt"/>
          <a:ea typeface="+mn-ea"/>
        </a:defRPr>
      </a:lvl8pPr>
      <a:lvl9pPr marL="3886200" indent="-228600" algn="l" rtl="0" eaLnBrk="0" fontAlgn="base" hangingPunct="0">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xml"/><Relationship Id="rId1" Type="http://schemas.openxmlformats.org/officeDocument/2006/relationships/vmlDrawing" Target="../drawings/vmlDrawing1.vml"/><Relationship Id="rId4" Type="http://schemas.openxmlformats.org/officeDocument/2006/relationships/image" Target="../media/image8.wmf"/></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1.xml"/><Relationship Id="rId1" Type="http://schemas.openxmlformats.org/officeDocument/2006/relationships/vmlDrawing" Target="../drawings/vmlDrawing2.vml"/><Relationship Id="rId4" Type="http://schemas.openxmlformats.org/officeDocument/2006/relationships/image" Target="../media/image9.w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6" name="Text Box 4"/>
          <p:cNvSpPr txBox="1"/>
          <p:nvPr/>
        </p:nvSpPr>
        <p:spPr>
          <a:xfrm>
            <a:off x="589915" y="603885"/>
            <a:ext cx="9539605" cy="829945"/>
          </a:xfrm>
          <a:prstGeom prst="rect">
            <a:avLst/>
          </a:prstGeom>
          <a:noFill/>
          <a:ln w="9525">
            <a:noFill/>
          </a:ln>
        </p:spPr>
        <p:txBody>
          <a:bodyPr wrap="square">
            <a:spAutoFit/>
          </a:bodyPr>
          <a:lstStyle/>
          <a:p>
            <a:pPr>
              <a:defRPr/>
            </a:pPr>
            <a:r>
              <a:rPr lang="en-US" altLang="zh-CN" sz="4800" b="1" kern="10" dirty="0">
                <a:ln w="12700">
                  <a:solidFill>
                    <a:srgbClr val="EAEAEA"/>
                  </a:solidFill>
                  <a:round/>
                </a:ln>
                <a:solidFill>
                  <a:schemeClr val="bg2"/>
                </a:solidFill>
                <a:effectLst>
                  <a:outerShdw dist="35921" dir="2700000" sy="50000" kx="2115830" algn="bl" rotWithShape="0">
                    <a:srgbClr val="C0C0C0"/>
                  </a:outerShdw>
                </a:effectLst>
                <a:latin typeface="隶书" panose="02010509060101010101" pitchFamily="49" charset="-122"/>
                <a:ea typeface="隶书" panose="02010509060101010101" pitchFamily="49" charset="-122"/>
              </a:rPr>
              <a:t>1.3</a:t>
            </a:r>
            <a:r>
              <a:rPr lang="zh-CN" altLang="en-US" sz="4800" b="1" kern="10" dirty="0">
                <a:ln w="12700">
                  <a:solidFill>
                    <a:srgbClr val="EAEAEA"/>
                  </a:solidFill>
                  <a:round/>
                </a:ln>
                <a:solidFill>
                  <a:schemeClr val="bg2"/>
                </a:solidFill>
                <a:effectLst>
                  <a:outerShdw dist="35921" dir="2700000" sy="50000" kx="2115830" algn="bl" rotWithShape="0">
                    <a:srgbClr val="C0C0C0"/>
                  </a:outerShdw>
                </a:effectLst>
                <a:latin typeface="隶书" panose="02010509060101010101" pitchFamily="49" charset="-122"/>
                <a:ea typeface="隶书" panose="02010509060101010101" pitchFamily="49" charset="-122"/>
              </a:rPr>
              <a:t>电子商务数据分析的主要方法</a:t>
            </a:r>
          </a:p>
        </p:txBody>
      </p:sp>
      <p:sp>
        <p:nvSpPr>
          <p:cNvPr id="8" name="Rectangle 4"/>
          <p:cNvSpPr/>
          <p:nvPr/>
        </p:nvSpPr>
        <p:spPr>
          <a:xfrm>
            <a:off x="589975" y="1899935"/>
            <a:ext cx="4608512" cy="504056"/>
          </a:xfrm>
          <a:prstGeom prst="rect">
            <a:avLst/>
          </a:prstGeom>
          <a:noFill/>
          <a:ln w="9525">
            <a:noFill/>
          </a:ln>
        </p:spPr>
        <p:txBody>
          <a:bodyPr/>
          <a:lstStyle/>
          <a:p>
            <a:r>
              <a:rPr lang="zh-CN" altLang="en-US" sz="2800" b="1" dirty="0">
                <a:solidFill>
                  <a:srgbClr val="0000FF"/>
                </a:solidFill>
                <a:latin typeface="微软雅黑" panose="020B0503020204020204" pitchFamily="34" charset="-122"/>
                <a:ea typeface="微软雅黑" panose="020B0503020204020204" pitchFamily="34" charset="-122"/>
                <a:cs typeface="微软雅黑" panose="020B0503020204020204" pitchFamily="34" charset="-122"/>
              </a:rPr>
              <a:t>教学目的与要求：</a:t>
            </a:r>
            <a:r>
              <a:rPr lang="en-US" altLang="zh-CN" sz="2800" b="1" dirty="0">
                <a:solidFill>
                  <a:srgbClr val="0000FF"/>
                </a:solidFill>
                <a:latin typeface="微软雅黑" panose="020B0503020204020204" pitchFamily="34" charset="-122"/>
                <a:ea typeface="微软雅黑" panose="020B0503020204020204" pitchFamily="34" charset="-122"/>
                <a:cs typeface="微软雅黑" panose="020B0503020204020204" pitchFamily="34" charset="-122"/>
              </a:rPr>
              <a:t>  </a:t>
            </a:r>
            <a:r>
              <a:rPr lang="en-US" altLang="zh-CN" sz="2800" dirty="0">
                <a:solidFill>
                  <a:srgbClr val="0000FF"/>
                </a:solidFill>
                <a:latin typeface="Arial" panose="020B0604020202020204" pitchFamily="34" charset="0"/>
                <a:ea typeface="华文隶书" panose="02010800040101010101" pitchFamily="2" charset="-122"/>
              </a:rPr>
              <a:t>    </a:t>
            </a:r>
            <a:r>
              <a:rPr lang="zh-CN" altLang="en-US" sz="2800" dirty="0">
                <a:solidFill>
                  <a:srgbClr val="0000FF"/>
                </a:solidFill>
                <a:latin typeface="Arial" panose="020B0604020202020204" pitchFamily="34" charset="0"/>
                <a:ea typeface="华文隶书" panose="02010800040101010101" pitchFamily="2" charset="-122"/>
              </a:rPr>
              <a:t> </a:t>
            </a:r>
            <a:endParaRPr lang="en-US" altLang="zh-CN" sz="2800" dirty="0">
              <a:solidFill>
                <a:srgbClr val="0000FF"/>
              </a:solidFill>
              <a:latin typeface="Arial" panose="020B0604020202020204" pitchFamily="34" charset="0"/>
              <a:ea typeface="华文隶书" panose="02010800040101010101" pitchFamily="2" charset="-122"/>
            </a:endParaRPr>
          </a:p>
        </p:txBody>
      </p:sp>
      <p:sp>
        <p:nvSpPr>
          <p:cNvPr id="9" name="Rectangle 9"/>
          <p:cNvSpPr/>
          <p:nvPr/>
        </p:nvSpPr>
        <p:spPr>
          <a:xfrm>
            <a:off x="841375" y="2765108"/>
            <a:ext cx="8401050" cy="2519045"/>
          </a:xfrm>
          <a:prstGeom prst="rect">
            <a:avLst/>
          </a:prstGeom>
          <a:noFill/>
          <a:ln w="9525">
            <a:noFill/>
          </a:ln>
        </p:spPr>
        <p:txBody>
          <a:bodyPr wrap="square" tIns="152352" bIns="152352" anchor="ctr">
            <a:spAutoFit/>
          </a:bodyPr>
          <a:lstStyle/>
          <a:p>
            <a:pPr indent="266700" defTabSz="0" eaLnBrk="0" hangingPunct="0">
              <a:lnSpc>
                <a:spcPct val="200000"/>
              </a:lnSpc>
              <a:buFont typeface="Arial" panose="020B0604020202020204" pitchFamily="34" charset="0"/>
              <a:buChar char="•"/>
              <a:tabLst>
                <a:tab pos="266700" algn="l"/>
              </a:tabLst>
            </a:pPr>
            <a:r>
              <a:rPr lang="zh-CN" altLang="zh-CN" dirty="0">
                <a:solidFill>
                  <a:schemeClr val="bg2"/>
                </a:solidFill>
                <a:latin typeface="微软雅黑" panose="020B0503020204020204" pitchFamily="34" charset="-122"/>
                <a:cs typeface="Times New Roman" panose="02020603050405020304" pitchFamily="18" charset="0"/>
                <a:sym typeface="+mn-ea"/>
              </a:rPr>
              <a:t>陈述电子商务数据分析的主要方法类型</a:t>
            </a:r>
          </a:p>
          <a:p>
            <a:pPr indent="266700" defTabSz="0" eaLnBrk="0" hangingPunct="0">
              <a:lnSpc>
                <a:spcPct val="200000"/>
              </a:lnSpc>
              <a:buFont typeface="Arial" panose="020B0604020202020204" pitchFamily="34" charset="0"/>
              <a:buChar char="•"/>
              <a:tabLst>
                <a:tab pos="266700" algn="l"/>
              </a:tabLst>
            </a:pPr>
            <a:r>
              <a:rPr lang="zh-CN" altLang="zh-CN" dirty="0">
                <a:solidFill>
                  <a:schemeClr val="bg2"/>
                </a:solidFill>
                <a:latin typeface="微软雅黑" panose="020B0503020204020204" pitchFamily="34" charset="-122"/>
                <a:cs typeface="Times New Roman" panose="02020603050405020304" pitchFamily="18" charset="0"/>
                <a:sym typeface="+mn-ea"/>
              </a:rPr>
              <a:t>说明电子商务数据分析各类方法的主要特点</a:t>
            </a:r>
          </a:p>
          <a:p>
            <a:pPr indent="266700" defTabSz="914400" eaLnBrk="0" hangingPunct="0">
              <a:lnSpc>
                <a:spcPct val="200000"/>
              </a:lnSpc>
              <a:buChar char="•"/>
              <a:tabLst>
                <a:tab pos="266700" algn="l"/>
              </a:tabLst>
            </a:pPr>
            <a:endParaRPr lang="zh-CN" altLang="zh-CN" dirty="0">
              <a:solidFill>
                <a:schemeClr val="bg2"/>
              </a:solidFill>
              <a:latin typeface="微软雅黑" panose="020B0503020204020204" pitchFamily="34" charset="-122"/>
              <a:cs typeface="Times New Roman" panose="02020603050405020304" pitchFamily="18" charset="0"/>
              <a:sym typeface="+mn-ea"/>
            </a:endParaRPr>
          </a:p>
        </p:txBody>
      </p:sp>
      <p:pic>
        <p:nvPicPr>
          <p:cNvPr id="2" name="图片 1"/>
          <p:cNvPicPr>
            <a:picLocks noChangeAspect="1"/>
          </p:cNvPicPr>
          <p:nvPr/>
        </p:nvPicPr>
        <p:blipFill>
          <a:blip r:embed="rId4"/>
          <a:stretch>
            <a:fillRect/>
          </a:stretch>
        </p:blipFill>
        <p:spPr>
          <a:xfrm>
            <a:off x="7660640" y="1899920"/>
            <a:ext cx="3658870" cy="253555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8" fill="hold" grpId="0" nodeType="clickEffect">
                                  <p:stCondLst>
                                    <p:cond delay="0"/>
                                  </p:stCondLst>
                                  <p:childTnLst>
                                    <p:set>
                                      <p:cBhvr>
                                        <p:cTn id="6" dur="1" fill="hold">
                                          <p:stCondLst>
                                            <p:cond delay="0"/>
                                          </p:stCondLst>
                                        </p:cTn>
                                        <p:tgtEl>
                                          <p:spTgt spid="248836"/>
                                        </p:tgtEl>
                                        <p:attrNameLst>
                                          <p:attrName>style.visibility</p:attrName>
                                        </p:attrNameLst>
                                      </p:cBhvr>
                                      <p:to>
                                        <p:strVal val="visible"/>
                                      </p:to>
                                    </p:set>
                                    <p:anim calcmode="lin" valueType="num">
                                      <p:cBhvr>
                                        <p:cTn id="7" dur="500" fill="hold"/>
                                        <p:tgtEl>
                                          <p:spTgt spid="248836"/>
                                        </p:tgtEl>
                                        <p:attrNameLst>
                                          <p:attrName>ppt_x</p:attrName>
                                        </p:attrNameLst>
                                      </p:cBhvr>
                                      <p:tavLst>
                                        <p:tav tm="0">
                                          <p:val>
                                            <p:strVal val="#ppt_x-#ppt_w/2"/>
                                          </p:val>
                                        </p:tav>
                                        <p:tav tm="100000">
                                          <p:val>
                                            <p:strVal val="#ppt_x"/>
                                          </p:val>
                                        </p:tav>
                                      </p:tavLst>
                                    </p:anim>
                                    <p:anim calcmode="lin" valueType="num">
                                      <p:cBhvr>
                                        <p:cTn id="8" dur="500" fill="hold"/>
                                        <p:tgtEl>
                                          <p:spTgt spid="248836"/>
                                        </p:tgtEl>
                                        <p:attrNameLst>
                                          <p:attrName>ppt_y</p:attrName>
                                        </p:attrNameLst>
                                      </p:cBhvr>
                                      <p:tavLst>
                                        <p:tav tm="0">
                                          <p:val>
                                            <p:strVal val="#ppt_y"/>
                                          </p:val>
                                        </p:tav>
                                        <p:tav tm="100000">
                                          <p:val>
                                            <p:strVal val="#ppt_y"/>
                                          </p:val>
                                        </p:tav>
                                      </p:tavLst>
                                    </p:anim>
                                    <p:anim calcmode="lin" valueType="num">
                                      <p:cBhvr>
                                        <p:cTn id="9" dur="500" fill="hold"/>
                                        <p:tgtEl>
                                          <p:spTgt spid="248836"/>
                                        </p:tgtEl>
                                        <p:attrNameLst>
                                          <p:attrName>ppt_w</p:attrName>
                                        </p:attrNameLst>
                                      </p:cBhvr>
                                      <p:tavLst>
                                        <p:tav tm="0">
                                          <p:val>
                                            <p:fltVal val="0"/>
                                          </p:val>
                                        </p:tav>
                                        <p:tav tm="100000">
                                          <p:val>
                                            <p:strVal val="#ppt_w"/>
                                          </p:val>
                                        </p:tav>
                                      </p:tavLst>
                                    </p:anim>
                                    <p:anim calcmode="lin" valueType="num">
                                      <p:cBhvr>
                                        <p:cTn id="10" dur="500" fill="hold"/>
                                        <p:tgtEl>
                                          <p:spTgt spid="248836"/>
                                        </p:tgtEl>
                                        <p:attrNameLst>
                                          <p:attrName>ppt_h</p:attrName>
                                        </p:attrNameLst>
                                      </p:cBhvr>
                                      <p:tavLst>
                                        <p:tav tm="0">
                                          <p:val>
                                            <p:strVal val="#ppt_h"/>
                                          </p:val>
                                        </p:tav>
                                        <p:tav tm="100000">
                                          <p:val>
                                            <p:strVal val="#ppt_h"/>
                                          </p:val>
                                        </p:tav>
                                      </p:tavLst>
                                    </p:anim>
                                  </p:childTnLst>
                                  <p:subTnLst>
                                    <p:audio>
                                      <p:cMediaNode>
                                        <p:cTn display="0" masterRel="sameClick">
                                          <p:stCondLst>
                                            <p:cond evt="begin" delay="0">
                                              <p:tn val="5"/>
                                            </p:cond>
                                          </p:stCondLst>
                                          <p:endCondLst>
                                            <p:cond evt="onStopAudio" delay="0">
                                              <p:tgtEl>
                                                <p:sldTgt/>
                                              </p:tgtEl>
                                            </p:cond>
                                          </p:endCondLst>
                                        </p:cTn>
                                        <p:tgtEl>
                                          <p:sndTgt r:embed="rId3" name="chimes.wav"/>
                                        </p:tgtEl>
                                      </p:cMediaNode>
                                    </p:audio>
                                  </p:subTnLst>
                                </p:cTn>
                              </p:par>
                            </p:childTnLst>
                          </p:cTn>
                        </p:par>
                      </p:childTnLst>
                    </p:cTn>
                  </p:par>
                  <p:par>
                    <p:cTn id="11" fill="hold">
                      <p:stCondLst>
                        <p:cond delay="indefinite"/>
                      </p:stCondLst>
                      <p:childTnLst>
                        <p:par>
                          <p:cTn id="12" fill="hold">
                            <p:stCondLst>
                              <p:cond delay="0"/>
                            </p:stCondLst>
                            <p:childTnLst>
                              <p:par>
                                <p:cTn id="13" presetID="4" presetClass="entr" presetSubtype="32"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box(out)">
                                      <p:cBhvr>
                                        <p:cTn id="15" dur="500"/>
                                        <p:tgtEl>
                                          <p:spTgt spid="8"/>
                                        </p:tgtEl>
                                      </p:cBhvr>
                                    </p:animEffect>
                                  </p:childTnLst>
                                  <p:subTnLst>
                                    <p:audio>
                                      <p:cMediaNode>
                                        <p:cTn display="0" masterRel="sameClick">
                                          <p:stCondLst>
                                            <p:cond evt="begin" delay="0">
                                              <p:tn val="13"/>
                                            </p:cond>
                                          </p:stCondLst>
                                          <p:endCondLst>
                                            <p:cond evt="onStopAudio" delay="0">
                                              <p:tgtEl>
                                                <p:sldTgt/>
                                              </p:tgtEl>
                                            </p:cond>
                                          </p:endCondLst>
                                        </p:cTn>
                                        <p:tgtEl>
                                          <p:sndTgt r:embed="rId3" name="chimes.wav"/>
                                        </p:tgtEl>
                                      </p:cMediaNode>
                                    </p:audio>
                                  </p:subTnLst>
                                </p:cTn>
                              </p:par>
                            </p:childTnLst>
                          </p:cTn>
                        </p:par>
                      </p:childTnLst>
                    </p:cTn>
                  </p:par>
                  <p:par>
                    <p:cTn id="16" fill="hold">
                      <p:stCondLst>
                        <p:cond delay="indefinite"/>
                      </p:stCondLst>
                      <p:childTnLst>
                        <p:par>
                          <p:cTn id="17" fill="hold">
                            <p:stCondLst>
                              <p:cond delay="0"/>
                            </p:stCondLst>
                            <p:childTnLst>
                              <p:par>
                                <p:cTn id="18" presetID="4" presetClass="entr" presetSubtype="16"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box(in)">
                                      <p:cBhvr>
                                        <p:cTn id="20"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8836" grpId="0"/>
      <p:bldP spid="8" grpId="0"/>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对象 1"/>
          <p:cNvGraphicFramePr/>
          <p:nvPr/>
        </p:nvGraphicFramePr>
        <p:xfrm>
          <a:off x="610235" y="255270"/>
          <a:ext cx="10269220" cy="5980430"/>
        </p:xfrm>
        <a:graphic>
          <a:graphicData uri="http://schemas.openxmlformats.org/presentationml/2006/ole">
            <mc:AlternateContent xmlns:mc="http://schemas.openxmlformats.org/markup-compatibility/2006">
              <mc:Choice xmlns:v="urn:schemas-microsoft-com:vml" Requires="v">
                <p:oleObj spid="_x0000_s1026" r:id="rId3" imgW="3095625" imgH="3190875" progId="Paint.Picture">
                  <p:embed/>
                </p:oleObj>
              </mc:Choice>
              <mc:Fallback>
                <p:oleObj r:id="rId3" imgW="3095625" imgH="3190875" progId="Paint.Picture">
                  <p:embed/>
                  <p:pic>
                    <p:nvPicPr>
                      <p:cNvPr id="0" name="图片 2"/>
                      <p:cNvPicPr/>
                      <p:nvPr/>
                    </p:nvPicPr>
                    <p:blipFill>
                      <a:blip r:embed="rId4"/>
                      <a:stretch>
                        <a:fillRect/>
                      </a:stretch>
                    </p:blipFill>
                    <p:spPr>
                      <a:xfrm>
                        <a:off x="610235" y="255270"/>
                        <a:ext cx="10269220" cy="5980430"/>
                      </a:xfrm>
                      <a:prstGeom prst="rect">
                        <a:avLst/>
                      </a:prstGeom>
                    </p:spPr>
                  </p:pic>
                </p:oleObj>
              </mc:Fallback>
            </mc:AlternateContent>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p:nvPr/>
        </p:nvSpPr>
        <p:spPr>
          <a:xfrm>
            <a:off x="767715" y="498475"/>
            <a:ext cx="8066405" cy="5441315"/>
          </a:xfrm>
          <a:prstGeom prst="rect">
            <a:avLst/>
          </a:prstGeom>
          <a:noFill/>
          <a:ln w="9525">
            <a:noFill/>
          </a:ln>
        </p:spPr>
        <p:txBody>
          <a:bodyPr/>
          <a:lstStyle/>
          <a:p>
            <a:pPr>
              <a:lnSpc>
                <a:spcPct val="200000"/>
              </a:lnSpc>
            </a:pPr>
            <a:r>
              <a:rPr lang="zh-CN" altLang="en-US" sz="3200">
                <a:solidFill>
                  <a:srgbClr val="0000FF"/>
                </a:solidFill>
                <a:latin typeface="微软雅黑" panose="020B0503020204020204" pitchFamily="34" charset="-122"/>
              </a:rPr>
              <a:t>一</a:t>
            </a:r>
            <a:r>
              <a:rPr lang="zh-CN" altLang="en-US" sz="3200" dirty="0">
                <a:solidFill>
                  <a:srgbClr val="0000FF"/>
                </a:solidFill>
                <a:latin typeface="微软雅黑" panose="020B0503020204020204" pitchFamily="34" charset="-122"/>
              </a:rPr>
              <a:t>、</a:t>
            </a:r>
            <a:r>
              <a:rPr lang="zh-CN" sz="3200" dirty="0">
                <a:solidFill>
                  <a:srgbClr val="0000FF"/>
                </a:solidFill>
                <a:latin typeface="微软雅黑" panose="020B0503020204020204" pitchFamily="34" charset="-122"/>
              </a:rPr>
              <a:t>单纯的数据加工方法</a:t>
            </a:r>
          </a:p>
          <a:p>
            <a:pPr algn="l">
              <a:lnSpc>
                <a:spcPct val="200000"/>
              </a:lnSpc>
              <a:buClrTx/>
              <a:buSzTx/>
            </a:pPr>
            <a:r>
              <a:rPr>
                <a:solidFill>
                  <a:schemeClr val="bg2"/>
                </a:solidFill>
              </a:rPr>
              <a:t>1.描述性统计分析</a:t>
            </a:r>
          </a:p>
          <a:p>
            <a:pPr algn="l">
              <a:lnSpc>
                <a:spcPct val="150000"/>
              </a:lnSpc>
              <a:buClrTx/>
              <a:buSzTx/>
            </a:pPr>
            <a:r>
              <a:rPr b="0">
                <a:solidFill>
                  <a:schemeClr val="bg2"/>
                </a:solidFill>
                <a:sym typeface="+mn-ea"/>
              </a:rPr>
              <a:t>       是利用图表和统计量描述数据的基本分布特征的方法。描述性统计分析分为集中趋势分析、离中趋势分析和数据分布分析三大部分。</a:t>
            </a:r>
            <a:endParaRPr>
              <a:solidFill>
                <a:schemeClr val="bg2"/>
              </a:solidFill>
            </a:endParaRPr>
          </a:p>
          <a:p>
            <a:pPr algn="l">
              <a:lnSpc>
                <a:spcPct val="200000"/>
              </a:lnSpc>
              <a:buClrTx/>
              <a:buSzTx/>
            </a:pPr>
            <a:r>
              <a:rPr lang="zh-CN" altLang="zh-CN" sz="2400" dirty="0">
                <a:solidFill>
                  <a:schemeClr val="bg2"/>
                </a:solidFill>
                <a:latin typeface="微软雅黑" panose="020B0503020204020204" pitchFamily="34" charset="-122"/>
              </a:rPr>
              <a:t>2.相关分析</a:t>
            </a:r>
          </a:p>
          <a:p>
            <a:pPr algn="l">
              <a:lnSpc>
                <a:spcPct val="150000"/>
              </a:lnSpc>
              <a:buClrTx/>
              <a:buSzTx/>
            </a:pPr>
            <a:r>
              <a:rPr lang="zh-CN" altLang="zh-CN" sz="2400" dirty="0">
                <a:solidFill>
                  <a:schemeClr val="bg2"/>
                </a:solidFill>
                <a:latin typeface="微软雅黑" panose="020B0503020204020204" pitchFamily="34" charset="-122"/>
              </a:rPr>
              <a:t>       </a:t>
            </a:r>
            <a:r>
              <a:rPr sz="2400" b="0">
                <a:solidFill>
                  <a:schemeClr val="bg2"/>
                </a:solidFill>
              </a:rPr>
              <a:t>相关分析是研究现象之间是否存在某种依存关系，并对具体有依存关系的现象进行相关方向及相关程度的研究。</a:t>
            </a:r>
            <a:endParaRPr lang="zh-CN" altLang="zh-CN" sz="2400" dirty="0">
              <a:solidFill>
                <a:schemeClr val="bg2"/>
              </a:solidFill>
              <a:latin typeface="微软雅黑" panose="020B0503020204020204" pitchFamily="34" charset="-122"/>
            </a:endParaRPr>
          </a:p>
        </p:txBody>
      </p:sp>
      <p:graphicFrame>
        <p:nvGraphicFramePr>
          <p:cNvPr id="4" name="对象 3"/>
          <p:cNvGraphicFramePr/>
          <p:nvPr/>
        </p:nvGraphicFramePr>
        <p:xfrm>
          <a:off x="8834120" y="3108325"/>
          <a:ext cx="3138170" cy="2044065"/>
        </p:xfrm>
        <a:graphic>
          <a:graphicData uri="http://schemas.openxmlformats.org/presentationml/2006/ole">
            <mc:AlternateContent xmlns:mc="http://schemas.openxmlformats.org/markup-compatibility/2006">
              <mc:Choice xmlns:v="urn:schemas-microsoft-com:vml" Requires="v">
                <p:oleObj spid="_x0000_s2050" r:id="rId3" imgW="4171950" imgH="2647950" progId="Paint.Picture">
                  <p:embed/>
                </p:oleObj>
              </mc:Choice>
              <mc:Fallback>
                <p:oleObj r:id="rId3" imgW="4171950" imgH="2647950" progId="Paint.Picture">
                  <p:embed/>
                  <p:pic>
                    <p:nvPicPr>
                      <p:cNvPr id="0" name="图片 4"/>
                      <p:cNvPicPr/>
                      <p:nvPr/>
                    </p:nvPicPr>
                    <p:blipFill>
                      <a:blip r:embed="rId4"/>
                      <a:stretch>
                        <a:fillRect/>
                      </a:stretch>
                    </p:blipFill>
                    <p:spPr>
                      <a:xfrm>
                        <a:off x="8834120" y="3108325"/>
                        <a:ext cx="3138170" cy="2044065"/>
                      </a:xfrm>
                      <a:prstGeom prst="rect">
                        <a:avLst/>
                      </a:prstGeom>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p:cTn id="13"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2">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17" presetClass="entr" presetSubtype="10"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p:cTn id="19"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2">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17" presetClass="entr" presetSubtype="10"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p:cTn id="25" dur="500" fill="hold"/>
                                        <p:tgtEl>
                                          <p:spTgt spid="2">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2">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17" presetClass="entr" presetSubtype="10"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p:cTn id="31"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32" dur="500" fill="hold"/>
                                        <p:tgtEl>
                                          <p:spTgt spid="2">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p:nvPr/>
        </p:nvSpPr>
        <p:spPr>
          <a:xfrm>
            <a:off x="617220" y="118745"/>
            <a:ext cx="10958195" cy="6428105"/>
          </a:xfrm>
          <a:prstGeom prst="rect">
            <a:avLst/>
          </a:prstGeom>
          <a:noFill/>
          <a:ln w="9525">
            <a:noFill/>
          </a:ln>
        </p:spPr>
        <p:txBody>
          <a:bodyPr/>
          <a:lstStyle/>
          <a:p>
            <a:pPr>
              <a:lnSpc>
                <a:spcPct val="200000"/>
              </a:lnSpc>
            </a:pPr>
            <a:r>
              <a:rPr lang="zh-CN" altLang="zh-CN" sz="3200" dirty="0">
                <a:solidFill>
                  <a:srgbClr val="0000FF"/>
                </a:solidFill>
                <a:latin typeface="微软雅黑" panose="020B0503020204020204" pitchFamily="34" charset="-122"/>
              </a:rPr>
              <a:t>二、基于数理统计的数据分析方法</a:t>
            </a:r>
          </a:p>
          <a:p>
            <a:pPr>
              <a:lnSpc>
                <a:spcPct val="150000"/>
              </a:lnSpc>
            </a:pPr>
            <a:r>
              <a:rPr sz="2800" dirty="0">
                <a:solidFill>
                  <a:schemeClr val="bg2"/>
                </a:solidFill>
                <a:latin typeface="Arial" panose="020B0604020202020204" pitchFamily="34" charset="0"/>
              </a:rPr>
              <a:t>1.方差分析</a:t>
            </a:r>
          </a:p>
          <a:p>
            <a:pPr>
              <a:lnSpc>
                <a:spcPct val="150000"/>
              </a:lnSpc>
            </a:pPr>
            <a:r>
              <a:rPr sz="2400" b="0">
                <a:solidFill>
                  <a:schemeClr val="bg2"/>
                </a:solidFill>
                <a:latin typeface="Arial" panose="020B0604020202020204" pitchFamily="34" charset="0"/>
              </a:rPr>
              <a:t>       方差分析(Analysis of Variance，ANOVA)，又称“变异数分析”“F检验”，是费雪（R.A.Fisher）发明的，用于两个及两个以上样本均数差别的显著性检验。</a:t>
            </a:r>
            <a:r>
              <a:rPr sz="2800" dirty="0">
                <a:solidFill>
                  <a:schemeClr val="bg2"/>
                </a:solidFill>
                <a:latin typeface="Arial" panose="020B0604020202020204" pitchFamily="34" charset="0"/>
              </a:rPr>
              <a:t> </a:t>
            </a:r>
          </a:p>
          <a:p>
            <a:pPr>
              <a:lnSpc>
                <a:spcPct val="150000"/>
              </a:lnSpc>
            </a:pPr>
            <a:r>
              <a:rPr sz="2800" dirty="0">
                <a:solidFill>
                  <a:schemeClr val="bg2"/>
                </a:solidFill>
                <a:latin typeface="Arial" panose="020B0604020202020204" pitchFamily="34" charset="0"/>
              </a:rPr>
              <a:t>2.回归分析</a:t>
            </a:r>
          </a:p>
          <a:p>
            <a:pPr>
              <a:lnSpc>
                <a:spcPct val="150000"/>
              </a:lnSpc>
            </a:pPr>
            <a:r>
              <a:rPr sz="2400" b="0">
                <a:solidFill>
                  <a:schemeClr val="bg2"/>
                </a:solidFill>
                <a:latin typeface="Arial" panose="020B0604020202020204" pitchFamily="34" charset="0"/>
              </a:rPr>
              <a:t>        回归分析（Regression Analysis)是确定两种或两种以上变量间相互依赖的定量关系的一种统计分析方法，主要研究一个随机变量Y对另一个变量（X）或一组（X1，X2，…，Xk）变量的相依关系。</a:t>
            </a:r>
          </a:p>
          <a:p>
            <a:pPr>
              <a:lnSpc>
                <a:spcPct val="150000"/>
              </a:lnSpc>
            </a:pPr>
            <a:r>
              <a:rPr sz="2800" dirty="0">
                <a:solidFill>
                  <a:schemeClr val="bg2"/>
                </a:solidFill>
                <a:latin typeface="Arial" panose="020B0604020202020204" pitchFamily="34" charset="0"/>
              </a:rPr>
              <a:t> 3.因子分析</a:t>
            </a:r>
          </a:p>
          <a:p>
            <a:pPr>
              <a:lnSpc>
                <a:spcPct val="150000"/>
              </a:lnSpc>
            </a:pPr>
            <a:r>
              <a:rPr sz="2800" dirty="0">
                <a:solidFill>
                  <a:schemeClr val="bg2"/>
                </a:solidFill>
                <a:latin typeface="Arial" panose="020B0604020202020204" pitchFamily="34" charset="0"/>
              </a:rPr>
              <a:t>    </a:t>
            </a:r>
            <a:r>
              <a:rPr sz="2400" b="0">
                <a:solidFill>
                  <a:schemeClr val="bg2"/>
                </a:solidFill>
                <a:latin typeface="Arial" panose="020B0604020202020204" pitchFamily="34" charset="0"/>
              </a:rPr>
              <a:t>因子分析（Factor Analysis）是指研究从变量群中提取共性因子的统计技术。</a:t>
            </a:r>
            <a:endParaRPr sz="2800" dirty="0">
              <a:solidFill>
                <a:schemeClr val="bg2"/>
              </a:solidFill>
              <a:latin typeface="Arial" panose="020B0604020202020204" pitchFamily="34" charset="0"/>
            </a:endParaRPr>
          </a:p>
        </p:txBody>
      </p:sp>
      <p:sp>
        <p:nvSpPr>
          <p:cNvPr id="4" name="圆角矩形标注 3"/>
          <p:cNvSpPr/>
          <p:nvPr/>
        </p:nvSpPr>
        <p:spPr>
          <a:xfrm>
            <a:off x="6882765" y="4780915"/>
            <a:ext cx="5309235" cy="1328658"/>
          </a:xfrm>
          <a:prstGeom prst="wedgeRoundRectCallout">
            <a:avLst>
              <a:gd name="adj1" fmla="val -64053"/>
              <a:gd name="adj2" fmla="val -36195"/>
              <a:gd name="adj3" fmla="val 16667"/>
            </a:avLst>
          </a:prstGeom>
          <a:solidFill>
            <a:schemeClr val="accent1"/>
          </a:solidFill>
          <a:ln w="9525" cap="flat" cmpd="sng" algn="ctr">
            <a:solidFill>
              <a:schemeClr val="tx1"/>
            </a:solidFill>
            <a:prstDash val="solid"/>
            <a:round/>
            <a:headEnd type="none" w="med" len="med"/>
            <a:tailEnd type="none" w="med" len="med"/>
          </a:ln>
        </p:spPr>
        <p:txBody>
          <a:bodyPr vert="horz" wrap="square" lIns="91440" tIns="45720" rIns="91440" bIns="45720" numCol="1" anchor="t" anchorCtr="0" compatLnSpc="1">
            <a:spAutoFit/>
          </a:bodyPr>
          <a:lstStyle/>
          <a:p>
            <a:pPr algn="l" eaLnBrk="0" hangingPunct="0">
              <a:lnSpc>
                <a:spcPct val="150000"/>
              </a:lnSpc>
              <a:buClrTx/>
              <a:buSzTx/>
            </a:pPr>
            <a:r>
              <a:rPr lang="zh-CN" altLang="en-US" sz="1600" dirty="0">
                <a:solidFill>
                  <a:srgbClr val="000000"/>
                </a:solidFill>
                <a:latin typeface="微软雅黑" panose="020B0503020204020204" pitchFamily="34" charset="-122"/>
                <a:sym typeface="+mn-ea"/>
              </a:rPr>
              <a:t>回归分析按照涉及的自变量的数量，分为一元回归和多元回归分析；按照自变量和因变量之间的关系类型，可分为线性回归分析和非线性回归分析。</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52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ppt_x</p:attrName>
                                        </p:attrNameLst>
                                      </p:cBhvr>
                                      <p:tavLst>
                                        <p:tav tm="0">
                                          <p:val>
                                            <p:fltVal val="0.5"/>
                                          </p:val>
                                        </p:tav>
                                        <p:tav tm="100000">
                                          <p:val>
                                            <p:strVal val="#ppt_x"/>
                                          </p:val>
                                        </p:tav>
                                      </p:tavLst>
                                    </p:anim>
                                    <p:anim calcmode="lin" valueType="num">
                                      <p:cBhvr>
                                        <p:cTn id="10" dur="500" fill="hold"/>
                                        <p:tgtEl>
                                          <p:spTgt spid="2"/>
                                        </p:tgtEl>
                                        <p:attrNameLst>
                                          <p:attrName>ppt_y</p:attrName>
                                        </p:attrNameLst>
                                      </p:cBhvr>
                                      <p:tavLst>
                                        <p:tav tm="0">
                                          <p:val>
                                            <p:fltVal val="0.5"/>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2" presetClass="entr" presetSubtype="2"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1+#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bldLvl="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p:nvPr/>
        </p:nvSpPr>
        <p:spPr>
          <a:xfrm>
            <a:off x="1063625" y="320040"/>
            <a:ext cx="9665335" cy="5871845"/>
          </a:xfrm>
          <a:prstGeom prst="rect">
            <a:avLst/>
          </a:prstGeom>
          <a:noFill/>
          <a:ln w="9525">
            <a:noFill/>
          </a:ln>
        </p:spPr>
        <p:txBody>
          <a:bodyPr/>
          <a:lstStyle/>
          <a:p>
            <a:pPr>
              <a:lnSpc>
                <a:spcPct val="200000"/>
              </a:lnSpc>
            </a:pPr>
            <a:r>
              <a:rPr lang="zh-CN" altLang="zh-CN" sz="3200" dirty="0">
                <a:solidFill>
                  <a:srgbClr val="0000FF"/>
                </a:solidFill>
                <a:latin typeface="微软雅黑" panose="020B0503020204020204" pitchFamily="34" charset="-122"/>
              </a:rPr>
              <a:t>三、基于数据挖掘的数据分析方法</a:t>
            </a:r>
          </a:p>
          <a:p>
            <a:pPr>
              <a:lnSpc>
                <a:spcPct val="150000"/>
              </a:lnSpc>
            </a:pPr>
            <a:r>
              <a:rPr sz="2800" dirty="0">
                <a:solidFill>
                  <a:schemeClr val="bg2"/>
                </a:solidFill>
                <a:latin typeface="Arial" panose="020B0604020202020204" pitchFamily="34" charset="0"/>
              </a:rPr>
              <a:t>1.聚类分析</a:t>
            </a:r>
          </a:p>
          <a:p>
            <a:pPr>
              <a:lnSpc>
                <a:spcPct val="150000"/>
              </a:lnSpc>
            </a:pPr>
            <a:r>
              <a:rPr sz="2800" dirty="0">
                <a:solidFill>
                  <a:schemeClr val="bg2"/>
                </a:solidFill>
                <a:latin typeface="Arial" panose="020B0604020202020204" pitchFamily="34" charset="0"/>
              </a:rPr>
              <a:t>      </a:t>
            </a:r>
            <a:r>
              <a:rPr sz="2400" b="0">
                <a:solidFill>
                  <a:schemeClr val="bg2"/>
                </a:solidFill>
                <a:latin typeface="Arial" panose="020B0604020202020204" pitchFamily="34" charset="0"/>
              </a:rPr>
              <a:t>聚类分析（Cluster Analysis）指将物理或抽象对象的集合分组为由类似的对象组成的多个类的分析过程。聚类分析的目标就是在相似的基础上收集数据来分类。</a:t>
            </a:r>
            <a:endParaRPr sz="2800" dirty="0">
              <a:solidFill>
                <a:schemeClr val="bg2"/>
              </a:solidFill>
              <a:latin typeface="Arial" panose="020B0604020202020204" pitchFamily="34" charset="0"/>
            </a:endParaRPr>
          </a:p>
          <a:p>
            <a:pPr>
              <a:lnSpc>
                <a:spcPct val="150000"/>
              </a:lnSpc>
            </a:pPr>
            <a:r>
              <a:rPr sz="2800" dirty="0">
                <a:solidFill>
                  <a:schemeClr val="bg2"/>
                </a:solidFill>
                <a:latin typeface="Arial" panose="020B0604020202020204" pitchFamily="34" charset="0"/>
              </a:rPr>
              <a:t>2.分类分析</a:t>
            </a:r>
          </a:p>
          <a:p>
            <a:pPr algn="l">
              <a:lnSpc>
                <a:spcPct val="150000"/>
              </a:lnSpc>
              <a:buClrTx/>
              <a:buSzTx/>
            </a:pPr>
            <a:r>
              <a:rPr sz="2400" b="0">
                <a:solidFill>
                  <a:schemeClr val="bg2"/>
                </a:solidFill>
                <a:latin typeface="Arial" panose="020B0604020202020204" pitchFamily="34" charset="0"/>
              </a:rPr>
              <a:t>       分类分析（Classification Analysis）在数据挖掘中，是指通过分析具有类别的样本的特点，得到决定样本属于各种类别的规则或方法。常用的分类方法包括决策树、人工神经网络、贝叶斯分类法等。</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52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ppt_x</p:attrName>
                                        </p:attrNameLst>
                                      </p:cBhvr>
                                      <p:tavLst>
                                        <p:tav tm="0">
                                          <p:val>
                                            <p:fltVal val="0.5"/>
                                          </p:val>
                                        </p:tav>
                                        <p:tav tm="100000">
                                          <p:val>
                                            <p:strVal val="#ppt_x"/>
                                          </p:val>
                                        </p:tav>
                                      </p:tavLst>
                                    </p:anim>
                                    <p:anim calcmode="lin" valueType="num">
                                      <p:cBhvr>
                                        <p:cTn id="10" dur="500" fill="hold"/>
                                        <p:tgtEl>
                                          <p:spTgt spid="2"/>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p:nvPr/>
        </p:nvSpPr>
        <p:spPr>
          <a:xfrm>
            <a:off x="808355" y="320040"/>
            <a:ext cx="9665335" cy="5871845"/>
          </a:xfrm>
          <a:prstGeom prst="rect">
            <a:avLst/>
          </a:prstGeom>
          <a:noFill/>
          <a:ln w="9525">
            <a:noFill/>
          </a:ln>
        </p:spPr>
        <p:txBody>
          <a:bodyPr/>
          <a:lstStyle/>
          <a:p>
            <a:pPr>
              <a:lnSpc>
                <a:spcPct val="200000"/>
              </a:lnSpc>
            </a:pPr>
            <a:r>
              <a:rPr lang="zh-CN" altLang="zh-CN" sz="3200" dirty="0">
                <a:solidFill>
                  <a:srgbClr val="0000FF"/>
                </a:solidFill>
                <a:latin typeface="微软雅黑" panose="020B0503020204020204" pitchFamily="34" charset="-122"/>
              </a:rPr>
              <a:t>三、基于数据挖掘的数据分析方法</a:t>
            </a:r>
          </a:p>
          <a:p>
            <a:pPr>
              <a:lnSpc>
                <a:spcPct val="150000"/>
              </a:lnSpc>
            </a:pPr>
            <a:r>
              <a:rPr sz="2800" dirty="0">
                <a:solidFill>
                  <a:schemeClr val="bg2"/>
                </a:solidFill>
                <a:latin typeface="Arial" panose="020B0604020202020204" pitchFamily="34" charset="0"/>
              </a:rPr>
              <a:t>1.聚类分析</a:t>
            </a:r>
          </a:p>
          <a:p>
            <a:pPr>
              <a:lnSpc>
                <a:spcPct val="150000"/>
              </a:lnSpc>
            </a:pPr>
            <a:r>
              <a:rPr sz="2800" dirty="0">
                <a:solidFill>
                  <a:schemeClr val="bg2"/>
                </a:solidFill>
                <a:latin typeface="Arial" panose="020B0604020202020204" pitchFamily="34" charset="0"/>
              </a:rPr>
              <a:t>      </a:t>
            </a:r>
            <a:r>
              <a:rPr sz="2400" b="0">
                <a:solidFill>
                  <a:schemeClr val="bg2"/>
                </a:solidFill>
                <a:latin typeface="Arial" panose="020B0604020202020204" pitchFamily="34" charset="0"/>
              </a:rPr>
              <a:t>聚类分析（Cluster Analysis）指将物理或抽象对象的集合分组为由类似的对象组成的多个类的分析过程。聚类分析的目标就是在相似的基础上收集数据来分类。</a:t>
            </a:r>
            <a:endParaRPr sz="2800" dirty="0">
              <a:solidFill>
                <a:schemeClr val="bg2"/>
              </a:solidFill>
              <a:latin typeface="Arial" panose="020B0604020202020204" pitchFamily="34" charset="0"/>
            </a:endParaRPr>
          </a:p>
          <a:p>
            <a:pPr>
              <a:lnSpc>
                <a:spcPct val="150000"/>
              </a:lnSpc>
            </a:pPr>
            <a:r>
              <a:rPr sz="2800" dirty="0">
                <a:solidFill>
                  <a:schemeClr val="bg2"/>
                </a:solidFill>
                <a:latin typeface="Arial" panose="020B0604020202020204" pitchFamily="34" charset="0"/>
              </a:rPr>
              <a:t>2.分类分析</a:t>
            </a:r>
          </a:p>
          <a:p>
            <a:pPr algn="l">
              <a:lnSpc>
                <a:spcPct val="150000"/>
              </a:lnSpc>
              <a:buClrTx/>
              <a:buSzTx/>
            </a:pPr>
            <a:r>
              <a:rPr sz="2400" b="0">
                <a:solidFill>
                  <a:schemeClr val="bg2"/>
                </a:solidFill>
                <a:latin typeface="Arial" panose="020B0604020202020204" pitchFamily="34" charset="0"/>
              </a:rPr>
              <a:t>       分类分析（Classification Analysis）在数据挖掘中，是指通过分析具有类别的样本的特点，得到决定样本属于各种类别的规则或方法。常用的分类方法包括</a:t>
            </a:r>
            <a:r>
              <a:rPr sz="2400">
                <a:solidFill>
                  <a:schemeClr val="bg2"/>
                </a:solidFill>
                <a:latin typeface="Arial" panose="020B0604020202020204" pitchFamily="34" charset="0"/>
              </a:rPr>
              <a:t>决策树</a:t>
            </a:r>
            <a:r>
              <a:rPr sz="2400" b="0">
                <a:solidFill>
                  <a:schemeClr val="bg2"/>
                </a:solidFill>
                <a:latin typeface="Arial" panose="020B0604020202020204" pitchFamily="34" charset="0"/>
              </a:rPr>
              <a:t>、</a:t>
            </a:r>
            <a:r>
              <a:rPr sz="2400">
                <a:solidFill>
                  <a:schemeClr val="bg2"/>
                </a:solidFill>
                <a:latin typeface="Arial" panose="020B0604020202020204" pitchFamily="34" charset="0"/>
              </a:rPr>
              <a:t>人工神经网络</a:t>
            </a:r>
            <a:r>
              <a:rPr sz="2400" b="0">
                <a:solidFill>
                  <a:schemeClr val="bg2"/>
                </a:solidFill>
                <a:latin typeface="Arial" panose="020B0604020202020204" pitchFamily="34" charset="0"/>
              </a:rPr>
              <a:t>、</a:t>
            </a:r>
            <a:r>
              <a:rPr sz="2400">
                <a:solidFill>
                  <a:schemeClr val="bg2"/>
                </a:solidFill>
                <a:latin typeface="Arial" panose="020B0604020202020204" pitchFamily="34" charset="0"/>
              </a:rPr>
              <a:t>贝叶斯分类法</a:t>
            </a:r>
            <a:r>
              <a:rPr sz="2400" b="0">
                <a:solidFill>
                  <a:schemeClr val="bg2"/>
                </a:solidFill>
                <a:latin typeface="Arial" panose="020B0604020202020204" pitchFamily="34" charset="0"/>
              </a:rPr>
              <a:t>等。</a:t>
            </a:r>
          </a:p>
        </p:txBody>
      </p:sp>
      <p:sp>
        <p:nvSpPr>
          <p:cNvPr id="7" name="圆角矩形标注 6"/>
          <p:cNvSpPr/>
          <p:nvPr/>
        </p:nvSpPr>
        <p:spPr>
          <a:xfrm>
            <a:off x="434340" y="1435735"/>
            <a:ext cx="3736975" cy="2864484"/>
          </a:xfrm>
          <a:prstGeom prst="wedgeRoundRectCallout">
            <a:avLst>
              <a:gd name="adj1" fmla="val 35709"/>
              <a:gd name="adj2" fmla="val 97059"/>
              <a:gd name="adj3" fmla="val 16667"/>
            </a:avLst>
          </a:prstGeom>
          <a:solidFill>
            <a:schemeClr val="accent1"/>
          </a:solidFill>
          <a:ln w="9525" cap="flat" cmpd="sng" algn="ctr">
            <a:solidFill>
              <a:schemeClr val="tx1"/>
            </a:solidFill>
            <a:prstDash val="solid"/>
            <a:round/>
            <a:headEnd type="none" w="med" len="med"/>
            <a:tailEnd type="none" w="med" len="med"/>
          </a:ln>
        </p:spPr>
        <p:txBody>
          <a:bodyPr vert="horz" wrap="square" lIns="91440" tIns="45720" rIns="91440" bIns="45720" numCol="1" anchor="t" anchorCtr="0" compatLnSpc="1">
            <a:spAutoFit/>
          </a:bodyPr>
          <a:lstStyle/>
          <a:p>
            <a:pPr algn="l" eaLnBrk="0" hangingPunct="0">
              <a:lnSpc>
                <a:spcPct val="150000"/>
              </a:lnSpc>
              <a:buClrTx/>
              <a:buSzTx/>
            </a:pPr>
            <a:r>
              <a:rPr lang="zh-CN" altLang="zh-CN" sz="1800" dirty="0">
                <a:solidFill>
                  <a:srgbClr val="000000"/>
                </a:solidFill>
                <a:latin typeface="微软雅黑" panose="020B0503020204020204" pitchFamily="34" charset="-122"/>
                <a:sym typeface="+mn-ea"/>
              </a:rPr>
              <a:t>决策树是在已知各种情况发生概率的基础上，通过构成决策树来求取期望值大于等于零的概率，评价项目风险，判断其可行性的决策分析方法，是直观运用概率分析的一种图解法。</a:t>
            </a:r>
            <a:endParaRPr lang="zh-CN" altLang="zh-CN" sz="1800" i="0" u="none" strike="noStrike" cap="none" normalizeH="0" baseline="0" dirty="0">
              <a:solidFill>
                <a:srgbClr val="000000"/>
              </a:solidFill>
              <a:latin typeface="微软雅黑" panose="020B0503020204020204" pitchFamily="34" charset="-122"/>
            </a:endParaRPr>
          </a:p>
        </p:txBody>
      </p:sp>
      <p:sp>
        <p:nvSpPr>
          <p:cNvPr id="3" name="圆角矩形标注 2"/>
          <p:cNvSpPr/>
          <p:nvPr/>
        </p:nvSpPr>
        <p:spPr>
          <a:xfrm>
            <a:off x="4322445" y="1435735"/>
            <a:ext cx="3737610" cy="2868442"/>
          </a:xfrm>
          <a:prstGeom prst="wedgeRoundRectCallout">
            <a:avLst>
              <a:gd name="adj1" fmla="val -29810"/>
              <a:gd name="adj2" fmla="val 95620"/>
              <a:gd name="adj3" fmla="val 16667"/>
            </a:avLst>
          </a:prstGeom>
          <a:solidFill>
            <a:schemeClr val="accent1"/>
          </a:solidFill>
          <a:ln w="9525" cap="flat" cmpd="sng" algn="ctr">
            <a:solidFill>
              <a:schemeClr val="tx1"/>
            </a:solidFill>
            <a:prstDash val="solid"/>
            <a:round/>
            <a:headEnd type="none" w="med" len="med"/>
            <a:tailEnd type="none" w="med" len="med"/>
          </a:ln>
        </p:spPr>
        <p:txBody>
          <a:bodyPr vert="horz" wrap="square" lIns="91440" tIns="45720" rIns="91440" bIns="45720" numCol="1" anchor="t" anchorCtr="0" compatLnSpc="1">
            <a:spAutoFit/>
          </a:bodyPr>
          <a:lstStyle/>
          <a:p>
            <a:pPr algn="l" eaLnBrk="0" hangingPunct="0">
              <a:lnSpc>
                <a:spcPct val="150000"/>
              </a:lnSpc>
              <a:buClrTx/>
              <a:buSzTx/>
            </a:pPr>
            <a:r>
              <a:rPr lang="zh-CN" altLang="zh-CN" sz="1800" dirty="0">
                <a:solidFill>
                  <a:srgbClr val="000000"/>
                </a:solidFill>
                <a:latin typeface="微软雅黑" panose="020B0503020204020204" pitchFamily="34" charset="-122"/>
                <a:sym typeface="+mn-ea"/>
              </a:rPr>
              <a:t>人工神经网络分类法是从信息处理角度对人脑神经元网络进行抽象建立一种运算模型，由大量的节点（或称神经元）之间按不同的连接方式相互联接构成的非线性、自适应信息处理系统。</a:t>
            </a:r>
            <a:endParaRPr lang="zh-CN" altLang="zh-CN" sz="1800" i="0" u="none" strike="noStrike" cap="none" normalizeH="0" baseline="0" dirty="0">
              <a:solidFill>
                <a:srgbClr val="000000"/>
              </a:solidFill>
              <a:latin typeface="微软雅黑" panose="020B0503020204020204" pitchFamily="34" charset="-122"/>
            </a:endParaRPr>
          </a:p>
        </p:txBody>
      </p:sp>
      <p:sp>
        <p:nvSpPr>
          <p:cNvPr id="4" name="圆角矩形标注 3"/>
          <p:cNvSpPr/>
          <p:nvPr/>
        </p:nvSpPr>
        <p:spPr>
          <a:xfrm>
            <a:off x="8327390" y="1435735"/>
            <a:ext cx="3197860" cy="2863626"/>
          </a:xfrm>
          <a:prstGeom prst="wedgeRoundRectCallout">
            <a:avLst>
              <a:gd name="adj1" fmla="val -64694"/>
              <a:gd name="adj2" fmla="val 95068"/>
              <a:gd name="adj3" fmla="val 16667"/>
            </a:avLst>
          </a:prstGeom>
          <a:solidFill>
            <a:schemeClr val="accent1"/>
          </a:solidFill>
          <a:ln w="9525" cap="flat" cmpd="sng" algn="ctr">
            <a:solidFill>
              <a:schemeClr val="tx1"/>
            </a:solidFill>
            <a:prstDash val="solid"/>
            <a:round/>
            <a:headEnd type="none" w="med" len="med"/>
            <a:tailEnd type="none" w="med" len="med"/>
          </a:ln>
        </p:spPr>
        <p:txBody>
          <a:bodyPr vert="horz" wrap="square" lIns="91440" tIns="45720" rIns="91440" bIns="45720" numCol="1" anchor="t" anchorCtr="0" compatLnSpc="1">
            <a:spAutoFit/>
          </a:bodyPr>
          <a:lstStyle/>
          <a:p>
            <a:pPr algn="l" eaLnBrk="0" hangingPunct="0">
              <a:lnSpc>
                <a:spcPct val="150000"/>
              </a:lnSpc>
              <a:buClrTx/>
              <a:buSzTx/>
            </a:pPr>
            <a:r>
              <a:rPr lang="zh-CN" altLang="zh-CN" sz="1800" dirty="0">
                <a:solidFill>
                  <a:srgbClr val="000000"/>
                </a:solidFill>
                <a:latin typeface="微软雅黑" panose="020B0503020204020204" pitchFamily="34" charset="-122"/>
                <a:sym typeface="+mn-ea"/>
              </a:rPr>
              <a:t>贝叶斯分类法是一种利用统计学的概率统计知识进行分类的方法。该方法能运用到大型数据库中，而且操作简单、分类准确率高、速度快。</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52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ppt_x</p:attrName>
                                        </p:attrNameLst>
                                      </p:cBhvr>
                                      <p:tavLst>
                                        <p:tav tm="0">
                                          <p:val>
                                            <p:fltVal val="0.5"/>
                                          </p:val>
                                        </p:tav>
                                        <p:tav tm="100000">
                                          <p:val>
                                            <p:strVal val="#ppt_x"/>
                                          </p:val>
                                        </p:tav>
                                      </p:tavLst>
                                    </p:anim>
                                    <p:anim calcmode="lin" valueType="num">
                                      <p:cBhvr>
                                        <p:cTn id="10" dur="500" fill="hold"/>
                                        <p:tgtEl>
                                          <p:spTgt spid="2"/>
                                        </p:tgtEl>
                                        <p:attrNameLst>
                                          <p:attrName>ppt_y</p:attrName>
                                        </p:attrNameLst>
                                      </p:cBhvr>
                                      <p:tavLst>
                                        <p:tav tm="0">
                                          <p:val>
                                            <p:fltVal val="0.5"/>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2" presetClass="entr" presetSubtype="2"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1+#ppt_w/2"/>
                                          </p:val>
                                        </p:tav>
                                        <p:tav tm="100000">
                                          <p:val>
                                            <p:strVal val="#ppt_x"/>
                                          </p:val>
                                        </p:tav>
                                      </p:tavLst>
                                    </p:anim>
                                    <p:anim calcmode="lin" valueType="num">
                                      <p:cBhvr additive="base">
                                        <p:cTn id="16"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xit" presetSubtype="4" fill="hold" grpId="1" nodeType="clickEffect">
                                  <p:stCondLst>
                                    <p:cond delay="0"/>
                                  </p:stCondLst>
                                  <p:childTnLst>
                                    <p:anim calcmode="lin" valueType="num">
                                      <p:cBhvr additive="base">
                                        <p:cTn id="20" dur="500"/>
                                        <p:tgtEl>
                                          <p:spTgt spid="7"/>
                                        </p:tgtEl>
                                        <p:attrNameLst>
                                          <p:attrName>ppt_x</p:attrName>
                                        </p:attrNameLst>
                                      </p:cBhvr>
                                      <p:tavLst>
                                        <p:tav tm="0">
                                          <p:val>
                                            <p:strVal val="ppt_x"/>
                                          </p:val>
                                        </p:tav>
                                        <p:tav tm="100000">
                                          <p:val>
                                            <p:strVal val="ppt_x"/>
                                          </p:val>
                                        </p:tav>
                                      </p:tavLst>
                                    </p:anim>
                                    <p:anim calcmode="lin" valueType="num">
                                      <p:cBhvr additive="base">
                                        <p:cTn id="21" dur="500"/>
                                        <p:tgtEl>
                                          <p:spTgt spid="7"/>
                                        </p:tgtEl>
                                        <p:attrNameLst>
                                          <p:attrName>ppt_y</p:attrName>
                                        </p:attrNameLst>
                                      </p:cBhvr>
                                      <p:tavLst>
                                        <p:tav tm="0">
                                          <p:val>
                                            <p:strVal val="ppt_y"/>
                                          </p:val>
                                        </p:tav>
                                        <p:tav tm="100000">
                                          <p:val>
                                            <p:strVal val="1+ppt_h/2"/>
                                          </p:val>
                                        </p:tav>
                                      </p:tavLst>
                                    </p:anim>
                                    <p:set>
                                      <p:cBhvr>
                                        <p:cTn id="22" dur="1" fill="hold">
                                          <p:stCondLst>
                                            <p:cond delay="499"/>
                                          </p:stCondLst>
                                        </p:cTn>
                                        <p:tgtEl>
                                          <p:spTgt spid="7"/>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2" presetClass="entr" presetSubtype="2"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additive="base">
                                        <p:cTn id="27" dur="500" fill="hold"/>
                                        <p:tgtEl>
                                          <p:spTgt spid="3"/>
                                        </p:tgtEl>
                                        <p:attrNameLst>
                                          <p:attrName>ppt_x</p:attrName>
                                        </p:attrNameLst>
                                      </p:cBhvr>
                                      <p:tavLst>
                                        <p:tav tm="0">
                                          <p:val>
                                            <p:strVal val="1+#ppt_w/2"/>
                                          </p:val>
                                        </p:tav>
                                        <p:tav tm="100000">
                                          <p:val>
                                            <p:strVal val="#ppt_x"/>
                                          </p:val>
                                        </p:tav>
                                      </p:tavLst>
                                    </p:anim>
                                    <p:anim calcmode="lin" valueType="num">
                                      <p:cBhvr additive="base">
                                        <p:cTn id="2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xit" presetSubtype="4" fill="hold" grpId="1" nodeType="clickEffect">
                                  <p:stCondLst>
                                    <p:cond delay="0"/>
                                  </p:stCondLst>
                                  <p:childTnLst>
                                    <p:anim calcmode="lin" valueType="num">
                                      <p:cBhvr additive="base">
                                        <p:cTn id="32" dur="500"/>
                                        <p:tgtEl>
                                          <p:spTgt spid="3"/>
                                        </p:tgtEl>
                                        <p:attrNameLst>
                                          <p:attrName>ppt_x</p:attrName>
                                        </p:attrNameLst>
                                      </p:cBhvr>
                                      <p:tavLst>
                                        <p:tav tm="0">
                                          <p:val>
                                            <p:strVal val="ppt_x"/>
                                          </p:val>
                                        </p:tav>
                                        <p:tav tm="100000">
                                          <p:val>
                                            <p:strVal val="ppt_x"/>
                                          </p:val>
                                        </p:tav>
                                      </p:tavLst>
                                    </p:anim>
                                    <p:anim calcmode="lin" valueType="num">
                                      <p:cBhvr additive="base">
                                        <p:cTn id="33" dur="500"/>
                                        <p:tgtEl>
                                          <p:spTgt spid="3"/>
                                        </p:tgtEl>
                                        <p:attrNameLst>
                                          <p:attrName>ppt_y</p:attrName>
                                        </p:attrNameLst>
                                      </p:cBhvr>
                                      <p:tavLst>
                                        <p:tav tm="0">
                                          <p:val>
                                            <p:strVal val="ppt_y"/>
                                          </p:val>
                                        </p:tav>
                                        <p:tav tm="100000">
                                          <p:val>
                                            <p:strVal val="1+ppt_h/2"/>
                                          </p:val>
                                        </p:tav>
                                      </p:tavLst>
                                    </p:anim>
                                    <p:set>
                                      <p:cBhvr>
                                        <p:cTn id="34" dur="1" fill="hold">
                                          <p:stCondLst>
                                            <p:cond delay="499"/>
                                          </p:stCondLst>
                                        </p:cTn>
                                        <p:tgtEl>
                                          <p:spTgt spid="3"/>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2" presetClass="entr" presetSubtype="2" fill="hold" grpId="0" nodeType="clickEffect">
                                  <p:stCondLst>
                                    <p:cond delay="0"/>
                                  </p:stCondLst>
                                  <p:childTnLst>
                                    <p:set>
                                      <p:cBhvr>
                                        <p:cTn id="38" dur="1" fill="hold">
                                          <p:stCondLst>
                                            <p:cond delay="0"/>
                                          </p:stCondLst>
                                        </p:cTn>
                                        <p:tgtEl>
                                          <p:spTgt spid="4"/>
                                        </p:tgtEl>
                                        <p:attrNameLst>
                                          <p:attrName>style.visibility</p:attrName>
                                        </p:attrNameLst>
                                      </p:cBhvr>
                                      <p:to>
                                        <p:strVal val="visible"/>
                                      </p:to>
                                    </p:set>
                                    <p:anim calcmode="lin" valueType="num">
                                      <p:cBhvr additive="base">
                                        <p:cTn id="39" dur="500" fill="hold"/>
                                        <p:tgtEl>
                                          <p:spTgt spid="4"/>
                                        </p:tgtEl>
                                        <p:attrNameLst>
                                          <p:attrName>ppt_x</p:attrName>
                                        </p:attrNameLst>
                                      </p:cBhvr>
                                      <p:tavLst>
                                        <p:tav tm="0">
                                          <p:val>
                                            <p:strVal val="1+#ppt_w/2"/>
                                          </p:val>
                                        </p:tav>
                                        <p:tav tm="100000">
                                          <p:val>
                                            <p:strVal val="#ppt_x"/>
                                          </p:val>
                                        </p:tav>
                                      </p:tavLst>
                                    </p:anim>
                                    <p:anim calcmode="lin" valueType="num">
                                      <p:cBhvr additive="base">
                                        <p:cTn id="40"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xit" presetSubtype="4" fill="hold" grpId="1" nodeType="clickEffect">
                                  <p:stCondLst>
                                    <p:cond delay="0"/>
                                  </p:stCondLst>
                                  <p:childTnLst>
                                    <p:anim calcmode="lin" valueType="num">
                                      <p:cBhvr additive="base">
                                        <p:cTn id="44" dur="500"/>
                                        <p:tgtEl>
                                          <p:spTgt spid="4"/>
                                        </p:tgtEl>
                                        <p:attrNameLst>
                                          <p:attrName>ppt_x</p:attrName>
                                        </p:attrNameLst>
                                      </p:cBhvr>
                                      <p:tavLst>
                                        <p:tav tm="0">
                                          <p:val>
                                            <p:strVal val="ppt_x"/>
                                          </p:val>
                                        </p:tav>
                                        <p:tav tm="100000">
                                          <p:val>
                                            <p:strVal val="ppt_x"/>
                                          </p:val>
                                        </p:tav>
                                      </p:tavLst>
                                    </p:anim>
                                    <p:anim calcmode="lin" valueType="num">
                                      <p:cBhvr additive="base">
                                        <p:cTn id="45" dur="500"/>
                                        <p:tgtEl>
                                          <p:spTgt spid="4"/>
                                        </p:tgtEl>
                                        <p:attrNameLst>
                                          <p:attrName>ppt_y</p:attrName>
                                        </p:attrNameLst>
                                      </p:cBhvr>
                                      <p:tavLst>
                                        <p:tav tm="0">
                                          <p:val>
                                            <p:strVal val="ppt_y"/>
                                          </p:val>
                                        </p:tav>
                                        <p:tav tm="100000">
                                          <p:val>
                                            <p:strVal val="1+ppt_h/2"/>
                                          </p:val>
                                        </p:tav>
                                      </p:tavLst>
                                    </p:anim>
                                    <p:set>
                                      <p:cBhvr>
                                        <p:cTn id="46"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bldLvl="0" animBg="1"/>
      <p:bldP spid="7" grpId="1" bldLvl="0" animBg="1"/>
      <p:bldP spid="3" grpId="0" bldLvl="0" animBg="1"/>
      <p:bldP spid="3" grpId="1" bldLvl="0" animBg="1"/>
      <p:bldP spid="4" grpId="0" bldLvl="0" animBg="1"/>
      <p:bldP spid="4" grpId="1" bldLvl="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p:nvPr/>
        </p:nvSpPr>
        <p:spPr>
          <a:xfrm>
            <a:off x="1270635" y="272415"/>
            <a:ext cx="9156065" cy="5871845"/>
          </a:xfrm>
          <a:prstGeom prst="rect">
            <a:avLst/>
          </a:prstGeom>
          <a:noFill/>
          <a:ln w="9525">
            <a:noFill/>
          </a:ln>
        </p:spPr>
        <p:txBody>
          <a:bodyPr/>
          <a:lstStyle/>
          <a:p>
            <a:pPr>
              <a:lnSpc>
                <a:spcPct val="200000"/>
              </a:lnSpc>
            </a:pPr>
            <a:r>
              <a:rPr lang="zh-CN" altLang="zh-CN" sz="3200" dirty="0">
                <a:solidFill>
                  <a:srgbClr val="0000FF"/>
                </a:solidFill>
                <a:latin typeface="微软雅黑" panose="020B0503020204020204" pitchFamily="34" charset="-122"/>
              </a:rPr>
              <a:t>三、基于数据挖掘的数据分析方法</a:t>
            </a:r>
          </a:p>
          <a:p>
            <a:pPr>
              <a:lnSpc>
                <a:spcPct val="150000"/>
              </a:lnSpc>
            </a:pPr>
            <a:r>
              <a:rPr sz="2800" dirty="0">
                <a:solidFill>
                  <a:schemeClr val="bg2"/>
                </a:solidFill>
                <a:latin typeface="Arial" panose="020B0604020202020204" pitchFamily="34" charset="0"/>
              </a:rPr>
              <a:t>3.关联规则</a:t>
            </a:r>
          </a:p>
          <a:p>
            <a:pPr>
              <a:lnSpc>
                <a:spcPct val="150000"/>
              </a:lnSpc>
            </a:pPr>
            <a:r>
              <a:rPr sz="2400" b="0">
                <a:solidFill>
                  <a:schemeClr val="bg2"/>
                </a:solidFill>
                <a:latin typeface="Arial" panose="020B0604020202020204" pitchFamily="34" charset="0"/>
              </a:rPr>
              <a:t>        关联规则挖掘（Association Rule Mining）是数据挖掘中最活跃的研究方法之一，可以用来发现事情之间的联系，最早是为了发现超市交易数据库中不同的商品之间的关系。</a:t>
            </a:r>
          </a:p>
          <a:p>
            <a:pPr>
              <a:lnSpc>
                <a:spcPct val="150000"/>
              </a:lnSpc>
            </a:pPr>
            <a:r>
              <a:rPr sz="2800" dirty="0">
                <a:solidFill>
                  <a:schemeClr val="bg2"/>
                </a:solidFill>
                <a:latin typeface="Arial" panose="020B0604020202020204" pitchFamily="34" charset="0"/>
              </a:rPr>
              <a:t>4.回归分析</a:t>
            </a:r>
          </a:p>
          <a:p>
            <a:pPr algn="l">
              <a:lnSpc>
                <a:spcPct val="150000"/>
              </a:lnSpc>
              <a:buClrTx/>
              <a:buSzTx/>
            </a:pPr>
            <a:r>
              <a:rPr sz="2400" b="0">
                <a:solidFill>
                  <a:schemeClr val="bg2"/>
                </a:solidFill>
                <a:latin typeface="Arial" panose="020B0604020202020204" pitchFamily="34" charset="0"/>
              </a:rPr>
              <a:t>        这里主要是指多元回归和逻辑斯蒂回归。如果回归分析中包括两个或两个以上的自变量，且自变量之间存在线性相关，则称为多元线性回归分析。</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52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ppt_x</p:attrName>
                                        </p:attrNameLst>
                                      </p:cBhvr>
                                      <p:tavLst>
                                        <p:tav tm="0">
                                          <p:val>
                                            <p:fltVal val="0.5"/>
                                          </p:val>
                                        </p:tav>
                                        <p:tav tm="100000">
                                          <p:val>
                                            <p:strVal val="#ppt_x"/>
                                          </p:val>
                                        </p:tav>
                                      </p:tavLst>
                                    </p:anim>
                                    <p:anim calcmode="lin" valueType="num">
                                      <p:cBhvr>
                                        <p:cTn id="10" dur="500" fill="hold"/>
                                        <p:tgtEl>
                                          <p:spTgt spid="2"/>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p:nvPr/>
        </p:nvSpPr>
        <p:spPr>
          <a:xfrm>
            <a:off x="1454150" y="421005"/>
            <a:ext cx="8848090" cy="5363210"/>
          </a:xfrm>
          <a:prstGeom prst="rect">
            <a:avLst/>
          </a:prstGeom>
          <a:noFill/>
          <a:ln w="9525">
            <a:noFill/>
          </a:ln>
        </p:spPr>
        <p:txBody>
          <a:bodyPr/>
          <a:lstStyle/>
          <a:p>
            <a:pPr algn="just">
              <a:lnSpc>
                <a:spcPct val="150000"/>
              </a:lnSpc>
            </a:pPr>
            <a:r>
              <a:rPr lang="zh-CN" altLang="zh-CN" sz="3200" dirty="0">
                <a:solidFill>
                  <a:srgbClr val="0000FF"/>
                </a:solidFill>
                <a:latin typeface="微软雅黑" panose="020B0503020204020204" pitchFamily="34" charset="-122"/>
                <a:sym typeface="+mn-ea"/>
              </a:rPr>
              <a:t>四、基于大数据的数据分析方法</a:t>
            </a:r>
          </a:p>
          <a:p>
            <a:pPr algn="just">
              <a:lnSpc>
                <a:spcPct val="150000"/>
              </a:lnSpc>
            </a:pPr>
            <a:r>
              <a:rPr lang="zh-CN" dirty="0">
                <a:solidFill>
                  <a:schemeClr val="bg2"/>
                </a:solidFill>
              </a:rPr>
              <a:t>        </a:t>
            </a:r>
            <a:r>
              <a:rPr dirty="0">
                <a:solidFill>
                  <a:schemeClr val="bg2"/>
                </a:solidFill>
              </a:rPr>
              <a:t>大数据技术要解决两个重要的问题：一是解决海量数据在多台计算机上的存储；二是要解决如何对多台机器上存储的数据进行分析。</a:t>
            </a:r>
          </a:p>
          <a:p>
            <a:pPr algn="just">
              <a:lnSpc>
                <a:spcPct val="150000"/>
              </a:lnSpc>
            </a:pPr>
            <a:r>
              <a:rPr dirty="0">
                <a:solidFill>
                  <a:schemeClr val="bg2"/>
                </a:solidFill>
              </a:rPr>
              <a:t>        </a:t>
            </a:r>
            <a:r>
              <a:rPr b="0" dirty="0">
                <a:solidFill>
                  <a:schemeClr val="bg2"/>
                </a:solidFill>
              </a:rPr>
              <a:t>大数据技术的基本原理还是聚类、分类、模式挖掘和规则提取等数据挖掘的内容，在基于大数据的数据分析方法中，有很多方法都是对原有数据挖掘算法的改造，将原来的单机计算改成多台计算机同时计算。大数据挖掘的新方法主要有深度学习、知识计算、社会计算等。</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8" fill="hold" nodeType="clickEffect">
                                  <p:stCondLst>
                                    <p:cond delay="0"/>
                                  </p:stCondLst>
                                  <p:childTnLst>
                                    <p:set>
                                      <p:cBhvr additive="base">
                                        <p:cTn id="6" dur="500"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anim calcmode="lin" valueType="num">
                                      <p:cBhvr additive="base">
                                        <p:cTn id="9" dur="500" fill="hold"/>
                                        <p:tgtEl>
                                          <p:spTgt spid="2">
                                            <p:txEl>
                                              <p:pRg st="0" end="0"/>
                                            </p:txEl>
                                          </p:spTgt>
                                        </p:tgtEl>
                                        <p:attrNameLst>
                                          <p:attrName>ppt_w</p:attrName>
                                        </p:attrNameLst>
                                      </p:cBhvr>
                                      <p:tavLst>
                                        <p:tav tm="0">
                                          <p:val>
                                            <p:fltVal val="0"/>
                                          </p:val>
                                        </p:tav>
                                        <p:tav tm="100000">
                                          <p:val>
                                            <p:strVal val="#ppt_w"/>
                                          </p:val>
                                        </p:tav>
                                      </p:tavLst>
                                    </p:anim>
                                    <p:anim calcmode="lin" valueType="num">
                                      <p:cBhvr additive="base">
                                        <p:cTn id="10" dur="500" fill="hold"/>
                                        <p:tgtEl>
                                          <p:spTgt spid="2">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1" fill="hold">
                      <p:stCondLst>
                        <p:cond delay="indefinite"/>
                      </p:stCondLst>
                      <p:childTnLst>
                        <p:par>
                          <p:cTn id="12" fill="hold">
                            <p:stCondLst>
                              <p:cond delay="0"/>
                            </p:stCondLst>
                            <p:childTnLst>
                              <p:par>
                                <p:cTn id="13" presetID="17" presetClass="entr" presetSubtype="8" fill="hold" nodeType="clickEffect">
                                  <p:stCondLst>
                                    <p:cond delay="0"/>
                                  </p:stCondLst>
                                  <p:childTnLst>
                                    <p:set>
                                      <p:cBhvr additive="base">
                                        <p:cTn id="14" dur="500" fill="hold">
                                          <p:stCondLst>
                                            <p:cond delay="0"/>
                                          </p:stCondLst>
                                        </p:cTn>
                                        <p:tgtEl>
                                          <p:spTgt spid="2">
                                            <p:txEl>
                                              <p:pRg st="1" end="1"/>
                                            </p:txEl>
                                          </p:spTgt>
                                        </p:tgtEl>
                                        <p:attrNameLst>
                                          <p:attrName>style.visibility</p:attrName>
                                        </p:attrNameLst>
                                      </p:cBhvr>
                                      <p:to>
                                        <p:strVal val="visible"/>
                                      </p:to>
                                    </p:set>
                                    <p:anim calcmode="lin" valueType="num">
                                      <p:cBhvr additive="base">
                                        <p:cTn id="15" dur="500" fill="hold"/>
                                        <p:tgtEl>
                                          <p:spTgt spid="2">
                                            <p:txEl>
                                              <p:pRg st="1" end="1"/>
                                            </p:txEl>
                                          </p:spTgt>
                                        </p:tgtEl>
                                        <p:attrNameLst>
                                          <p:attrName>ppt_x</p:attrName>
                                        </p:attrNameLst>
                                      </p:cBhvr>
                                      <p:tavLst>
                                        <p:tav tm="0">
                                          <p:val>
                                            <p:strVal val="#ppt_x-#ppt_w/2"/>
                                          </p:val>
                                        </p:tav>
                                        <p:tav tm="100000">
                                          <p:val>
                                            <p:strVal val="#ppt_x"/>
                                          </p:val>
                                        </p:tav>
                                      </p:tavLst>
                                    </p:anim>
                                    <p:anim calcmode="lin" valueType="num">
                                      <p:cBhvr additive="base">
                                        <p:cTn id="16" dur="500" fill="hold"/>
                                        <p:tgtEl>
                                          <p:spTgt spid="2">
                                            <p:txEl>
                                              <p:pRg st="1" end="1"/>
                                            </p:txEl>
                                          </p:spTgt>
                                        </p:tgtEl>
                                        <p:attrNameLst>
                                          <p:attrName>ppt_y</p:attrName>
                                        </p:attrNameLst>
                                      </p:cBhvr>
                                      <p:tavLst>
                                        <p:tav tm="0">
                                          <p:val>
                                            <p:strVal val="#ppt_y"/>
                                          </p:val>
                                        </p:tav>
                                        <p:tav tm="100000">
                                          <p:val>
                                            <p:strVal val="#ppt_y"/>
                                          </p:val>
                                        </p:tav>
                                      </p:tavLst>
                                    </p:anim>
                                    <p:anim calcmode="lin" valueType="num">
                                      <p:cBhvr additive="base">
                                        <p:cTn id="17" dur="500" fill="hold"/>
                                        <p:tgtEl>
                                          <p:spTgt spid="2">
                                            <p:txEl>
                                              <p:pRg st="1" end="1"/>
                                            </p:txEl>
                                          </p:spTgt>
                                        </p:tgtEl>
                                        <p:attrNameLst>
                                          <p:attrName>ppt_w</p:attrName>
                                        </p:attrNameLst>
                                      </p:cBhvr>
                                      <p:tavLst>
                                        <p:tav tm="0">
                                          <p:val>
                                            <p:fltVal val="0"/>
                                          </p:val>
                                        </p:tav>
                                        <p:tav tm="100000">
                                          <p:val>
                                            <p:strVal val="#ppt_w"/>
                                          </p:val>
                                        </p:tav>
                                      </p:tavLst>
                                    </p:anim>
                                    <p:anim calcmode="lin" valueType="num">
                                      <p:cBhvr additive="base">
                                        <p:cTn id="18" dur="500" fill="hold"/>
                                        <p:tgtEl>
                                          <p:spTgt spid="2">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17" presetClass="entr" presetSubtype="8" fill="hold" nodeType="clickEffect">
                                  <p:stCondLst>
                                    <p:cond delay="0"/>
                                  </p:stCondLst>
                                  <p:childTnLst>
                                    <p:set>
                                      <p:cBhvr additive="base">
                                        <p:cTn id="22" dur="500" fill="hold">
                                          <p:stCondLst>
                                            <p:cond delay="0"/>
                                          </p:stCondLst>
                                        </p:cTn>
                                        <p:tgtEl>
                                          <p:spTgt spid="2">
                                            <p:txEl>
                                              <p:pRg st="2" end="2"/>
                                            </p:txEl>
                                          </p:spTgt>
                                        </p:tgtEl>
                                        <p:attrNameLst>
                                          <p:attrName>style.visibility</p:attrName>
                                        </p:attrNameLst>
                                      </p:cBhvr>
                                      <p:to>
                                        <p:strVal val="visible"/>
                                      </p:to>
                                    </p:set>
                                    <p:anim calcmode="lin" valueType="num">
                                      <p:cBhvr additive="base">
                                        <p:cTn id="23" dur="500" fill="hold"/>
                                        <p:tgtEl>
                                          <p:spTgt spid="2">
                                            <p:txEl>
                                              <p:pRg st="2" end="2"/>
                                            </p:txEl>
                                          </p:spTgt>
                                        </p:tgtEl>
                                        <p:attrNameLst>
                                          <p:attrName>ppt_x</p:attrName>
                                        </p:attrNameLst>
                                      </p:cBhvr>
                                      <p:tavLst>
                                        <p:tav tm="0">
                                          <p:val>
                                            <p:strVal val="#ppt_x-#ppt_w/2"/>
                                          </p:val>
                                        </p:tav>
                                        <p:tav tm="100000">
                                          <p:val>
                                            <p:strVal val="#ppt_x"/>
                                          </p:val>
                                        </p:tav>
                                      </p:tavLst>
                                    </p:anim>
                                    <p:anim calcmode="lin" valueType="num">
                                      <p:cBhvr additive="base">
                                        <p:cTn id="24" dur="500" fill="hold"/>
                                        <p:tgtEl>
                                          <p:spTgt spid="2">
                                            <p:txEl>
                                              <p:pRg st="2" end="2"/>
                                            </p:txEl>
                                          </p:spTgt>
                                        </p:tgtEl>
                                        <p:attrNameLst>
                                          <p:attrName>ppt_y</p:attrName>
                                        </p:attrNameLst>
                                      </p:cBhvr>
                                      <p:tavLst>
                                        <p:tav tm="0">
                                          <p:val>
                                            <p:strVal val="#ppt_y"/>
                                          </p:val>
                                        </p:tav>
                                        <p:tav tm="100000">
                                          <p:val>
                                            <p:strVal val="#ppt_y"/>
                                          </p:val>
                                        </p:tav>
                                      </p:tavLst>
                                    </p:anim>
                                    <p:anim calcmode="lin" valueType="num">
                                      <p:cBhvr additive="base">
                                        <p:cTn id="25" dur="500" fill="hold"/>
                                        <p:tgtEl>
                                          <p:spTgt spid="2">
                                            <p:txEl>
                                              <p:pRg st="2" end="2"/>
                                            </p:txEl>
                                          </p:spTgt>
                                        </p:tgtEl>
                                        <p:attrNameLst>
                                          <p:attrName>ppt_w</p:attrName>
                                        </p:attrNameLst>
                                      </p:cBhvr>
                                      <p:tavLst>
                                        <p:tav tm="0">
                                          <p:val>
                                            <p:fltVal val="0"/>
                                          </p:val>
                                        </p:tav>
                                        <p:tav tm="100000">
                                          <p:val>
                                            <p:strVal val="#ppt_w"/>
                                          </p:val>
                                        </p:tav>
                                      </p:tavLst>
                                    </p:anim>
                                    <p:anim calcmode="lin" valueType="num">
                                      <p:cBhvr additive="base">
                                        <p:cTn id="26" dur="500" fill="hold"/>
                                        <p:tgtEl>
                                          <p:spTgt spid="2">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528" fill="hold" grpId="0" nodeType="click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p:cTn id="31" dur="500" fill="hold"/>
                                        <p:tgtEl>
                                          <p:spTgt spid="2"/>
                                        </p:tgtEl>
                                        <p:attrNameLst>
                                          <p:attrName>ppt_w</p:attrName>
                                        </p:attrNameLst>
                                      </p:cBhvr>
                                      <p:tavLst>
                                        <p:tav tm="0">
                                          <p:val>
                                            <p:fltVal val="0"/>
                                          </p:val>
                                        </p:tav>
                                        <p:tav tm="100000">
                                          <p:val>
                                            <p:strVal val="#ppt_w"/>
                                          </p:val>
                                        </p:tav>
                                      </p:tavLst>
                                    </p:anim>
                                    <p:anim calcmode="lin" valueType="num">
                                      <p:cBhvr>
                                        <p:cTn id="32" dur="500" fill="hold"/>
                                        <p:tgtEl>
                                          <p:spTgt spid="2"/>
                                        </p:tgtEl>
                                        <p:attrNameLst>
                                          <p:attrName>ppt_h</p:attrName>
                                        </p:attrNameLst>
                                      </p:cBhvr>
                                      <p:tavLst>
                                        <p:tav tm="0">
                                          <p:val>
                                            <p:fltVal val="0"/>
                                          </p:val>
                                        </p:tav>
                                        <p:tav tm="100000">
                                          <p:val>
                                            <p:strVal val="#ppt_h"/>
                                          </p:val>
                                        </p:tav>
                                      </p:tavLst>
                                    </p:anim>
                                    <p:anim calcmode="lin" valueType="num">
                                      <p:cBhvr>
                                        <p:cTn id="33" dur="500" fill="hold"/>
                                        <p:tgtEl>
                                          <p:spTgt spid="2"/>
                                        </p:tgtEl>
                                        <p:attrNameLst>
                                          <p:attrName>ppt_x</p:attrName>
                                        </p:attrNameLst>
                                      </p:cBhvr>
                                      <p:tavLst>
                                        <p:tav tm="0">
                                          <p:val>
                                            <p:fltVal val="0.5"/>
                                          </p:val>
                                        </p:tav>
                                        <p:tav tm="100000">
                                          <p:val>
                                            <p:strVal val="#ppt_x"/>
                                          </p:val>
                                        </p:tav>
                                      </p:tavLst>
                                    </p:anim>
                                    <p:anim calcmode="lin" valueType="num">
                                      <p:cBhvr>
                                        <p:cTn id="34" dur="500" fill="hold"/>
                                        <p:tgtEl>
                                          <p:spTgt spid="2"/>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p:nvPr/>
        </p:nvSpPr>
        <p:spPr>
          <a:xfrm>
            <a:off x="1177925" y="213995"/>
            <a:ext cx="9485630" cy="6430010"/>
          </a:xfrm>
          <a:prstGeom prst="rect">
            <a:avLst/>
          </a:prstGeom>
          <a:noFill/>
          <a:ln w="9525">
            <a:noFill/>
          </a:ln>
        </p:spPr>
        <p:txBody>
          <a:bodyPr/>
          <a:lstStyle/>
          <a:p>
            <a:pPr algn="just">
              <a:lnSpc>
                <a:spcPct val="150000"/>
              </a:lnSpc>
            </a:pPr>
            <a:r>
              <a:rPr lang="zh-CN" altLang="zh-CN" sz="3200" dirty="0">
                <a:solidFill>
                  <a:srgbClr val="0000FF"/>
                </a:solidFill>
                <a:latin typeface="微软雅黑" panose="020B0503020204020204" pitchFamily="34" charset="-122"/>
                <a:sym typeface="+mn-ea"/>
              </a:rPr>
              <a:t>四、基于大数据的数据分析方法</a:t>
            </a:r>
          </a:p>
          <a:p>
            <a:pPr algn="just">
              <a:lnSpc>
                <a:spcPct val="150000"/>
              </a:lnSpc>
            </a:pPr>
            <a:r>
              <a:rPr lang="en-US" dirty="0">
                <a:solidFill>
                  <a:schemeClr val="bg2"/>
                </a:solidFill>
                <a:latin typeface="微软雅黑" panose="020B0503020204020204" pitchFamily="34" charset="-122"/>
              </a:rPr>
              <a:t>1</a:t>
            </a:r>
            <a:r>
              <a:rPr lang="en-US" altLang="zh-CN" dirty="0">
                <a:solidFill>
                  <a:schemeClr val="bg2"/>
                </a:solidFill>
                <a:latin typeface="微软雅黑" panose="020B0503020204020204" pitchFamily="34" charset="-122"/>
              </a:rPr>
              <a:t>.</a:t>
            </a:r>
            <a:r>
              <a:rPr lang="zh-CN" altLang="zh-CN" dirty="0">
                <a:solidFill>
                  <a:schemeClr val="bg2"/>
                </a:solidFill>
                <a:latin typeface="Arial" panose="020B0604020202020204" pitchFamily="34" charset="0"/>
              </a:rPr>
              <a:t>深度学习（ Deep Learning）</a:t>
            </a:r>
          </a:p>
          <a:p>
            <a:pPr algn="just">
              <a:lnSpc>
                <a:spcPct val="150000"/>
              </a:lnSpc>
            </a:pPr>
            <a:r>
              <a:rPr lang="zh-CN" altLang="zh-CN" dirty="0">
                <a:solidFill>
                  <a:schemeClr val="bg2"/>
                </a:solidFill>
                <a:latin typeface="Arial" panose="020B0604020202020204" pitchFamily="34" charset="0"/>
              </a:rPr>
              <a:t>      </a:t>
            </a:r>
            <a:r>
              <a:rPr lang="zh-CN" altLang="zh-CN" b="0" dirty="0">
                <a:solidFill>
                  <a:schemeClr val="bg2"/>
                </a:solidFill>
                <a:latin typeface="Arial" panose="020B0604020202020204" pitchFamily="34" charset="0"/>
              </a:rPr>
              <a:t> 是通过组合低层特征形成更加抽象的高层表示，以此更好地发现原始数据的属性类别或特征表达的一种新的学习范式。</a:t>
            </a:r>
          </a:p>
          <a:p>
            <a:pPr algn="just">
              <a:lnSpc>
                <a:spcPct val="150000"/>
              </a:lnSpc>
            </a:pPr>
            <a:r>
              <a:rPr lang="en-US" sz="2800" dirty="0">
                <a:solidFill>
                  <a:schemeClr val="bg2"/>
                </a:solidFill>
                <a:latin typeface="微软雅黑" panose="020B0503020204020204" pitchFamily="34" charset="-122"/>
              </a:rPr>
              <a:t>2.</a:t>
            </a:r>
            <a:r>
              <a:rPr lang="zh-CN" altLang="zh-CN" sz="2800" dirty="0">
                <a:solidFill>
                  <a:schemeClr val="bg2"/>
                </a:solidFill>
                <a:latin typeface="Arial" panose="020B0604020202020204" pitchFamily="34" charset="0"/>
              </a:rPr>
              <a:t>知识计算</a:t>
            </a:r>
          </a:p>
          <a:p>
            <a:pPr algn="just">
              <a:lnSpc>
                <a:spcPct val="150000"/>
              </a:lnSpc>
              <a:buClrTx/>
              <a:buSzTx/>
            </a:pPr>
            <a:r>
              <a:rPr lang="zh-CN" altLang="zh-CN" sz="2400" b="0" dirty="0">
                <a:solidFill>
                  <a:schemeClr val="bg2"/>
                </a:solidFill>
                <a:latin typeface="Arial" panose="020B0604020202020204" pitchFamily="34" charset="0"/>
              </a:rPr>
              <a:t>        是大数据分析的基础，知识图谱是知识计算的核心。要对数据进行高端分析，一般需要从大数据中先抽取出有价值的知识，并把它们构建成可支持查询、分析和计算的知识库。</a:t>
            </a:r>
          </a:p>
          <a:p>
            <a:pPr algn="just">
              <a:lnSpc>
                <a:spcPct val="150000"/>
              </a:lnSpc>
              <a:buClrTx/>
              <a:buSzTx/>
            </a:pPr>
            <a:r>
              <a:rPr lang="en-US" sz="2800" dirty="0">
                <a:solidFill>
                  <a:schemeClr val="bg2"/>
                </a:solidFill>
                <a:latin typeface="微软雅黑" panose="020B0503020204020204" pitchFamily="34" charset="-122"/>
              </a:rPr>
              <a:t>3.社会计算（Social Computing）</a:t>
            </a:r>
          </a:p>
          <a:p>
            <a:pPr algn="just">
              <a:lnSpc>
                <a:spcPct val="150000"/>
              </a:lnSpc>
              <a:buClrTx/>
              <a:buSzTx/>
            </a:pPr>
            <a:r>
              <a:rPr lang="zh-CN" altLang="zh-CN" b="0" dirty="0">
                <a:solidFill>
                  <a:schemeClr val="bg2"/>
                </a:solidFill>
              </a:rPr>
              <a:t>       是指面向社会科学的计算理论和方法，包括面向社会活动、社会过程、社会结构、社会组织及其作用和效应的计算方法等。</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11424" y="4197085"/>
            <a:ext cx="6816757" cy="1897380"/>
          </a:xfrm>
          <a:prstGeom prst="rect">
            <a:avLst/>
          </a:prstGeom>
          <a:noFill/>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zh-CN" altLang="en-US" sz="11735" b="1" spc="50" dirty="0">
                <a:ln w="11430"/>
                <a:solidFill>
                  <a:srgbClr val="0000FF"/>
                </a:solidFill>
                <a:effectLst>
                  <a:outerShdw blurRad="76200" dist="50800" dir="5400000" algn="tl" rotWithShape="0">
                    <a:srgbClr val="000000">
                      <a:alpha val="65000"/>
                    </a:srgbClr>
                  </a:outerShdw>
                </a:effectLst>
                <a:latin typeface="华文行楷" panose="02010800040101010101" pitchFamily="2" charset="-122"/>
                <a:ea typeface="华文行楷" panose="02010800040101010101" pitchFamily="2" charset="-122"/>
              </a:rPr>
              <a:t>谢 谢！</a:t>
            </a:r>
          </a:p>
        </p:txBody>
      </p:sp>
      <p:pic>
        <p:nvPicPr>
          <p:cNvPr id="3" name="Picture 2" descr="C:\Program Files\Microsoft Office\MEDIA\CAGCAT10\j0205582.wmf"/>
          <p:cNvPicPr>
            <a:picLocks noChangeAspect="1" noChangeArrowheads="1"/>
          </p:cNvPicPr>
          <p:nvPr/>
        </p:nvPicPr>
        <p:blipFill>
          <a:blip r:embed="rId2" cstate="print"/>
          <a:srcRect/>
          <a:stretch>
            <a:fillRect/>
          </a:stretch>
        </p:blipFill>
        <p:spPr bwMode="auto">
          <a:xfrm>
            <a:off x="7344139" y="2276872"/>
            <a:ext cx="3695700" cy="1797231"/>
          </a:xfrm>
          <a:prstGeom prst="rect">
            <a:avLst/>
          </a:prstGeom>
          <a:noFill/>
          <a:ln w="9525">
            <a:noFill/>
            <a:miter lim="800000"/>
            <a:headEnd/>
            <a:tailEnd/>
          </a:ln>
        </p:spPr>
      </p:pic>
      <p:sp>
        <p:nvSpPr>
          <p:cNvPr id="4" name="AutoShape 7"/>
          <p:cNvSpPr>
            <a:spLocks noChangeArrowheads="1"/>
          </p:cNvSpPr>
          <p:nvPr/>
        </p:nvSpPr>
        <p:spPr bwMode="auto">
          <a:xfrm>
            <a:off x="3023659" y="2771174"/>
            <a:ext cx="1631951" cy="837087"/>
          </a:xfrm>
          <a:prstGeom prst="smileyFace">
            <a:avLst>
              <a:gd name="adj" fmla="val 4653"/>
            </a:avLst>
          </a:prstGeom>
          <a:solidFill>
            <a:srgbClr val="CCFFCC"/>
          </a:solidFill>
          <a:ln w="9525">
            <a:solidFill>
              <a:schemeClr val="tx1"/>
            </a:solidFill>
            <a:round/>
          </a:ln>
        </p:spPr>
        <p:txBody>
          <a:bodyPr wrap="square" anchor="ctr">
            <a:spAutoFit/>
          </a:bodyPr>
          <a:lstStyle/>
          <a:p>
            <a:endParaRPr kumimoji="1" lang="zh-CN" altLang="en-US" sz="3200">
              <a:latin typeface="Times New Roman" panose="02020603050405020304" pitchFamily="18" charset="0"/>
            </a:endParaRPr>
          </a:p>
        </p:txBody>
      </p:sp>
      <p:sp>
        <p:nvSpPr>
          <p:cNvPr id="5" name="Rectangle 8"/>
          <p:cNvSpPr>
            <a:spLocks noChangeArrowheads="1"/>
          </p:cNvSpPr>
          <p:nvPr/>
        </p:nvSpPr>
        <p:spPr bwMode="auto">
          <a:xfrm>
            <a:off x="431372" y="836712"/>
            <a:ext cx="6720747" cy="1322070"/>
          </a:xfrm>
          <a:prstGeom prst="rect">
            <a:avLst/>
          </a:prstGeom>
          <a:noFill/>
          <a:ln w="9525">
            <a:noFill/>
            <a:miter lim="800000"/>
          </a:ln>
        </p:spPr>
        <p:txBody>
          <a:bodyPr wrap="square">
            <a:spAutoFit/>
          </a:bodyPr>
          <a:lstStyle/>
          <a:p>
            <a:pPr algn="ctr"/>
            <a:r>
              <a:rPr kumimoji="1" lang="en-US" altLang="zh-CN" sz="8000" b="1" dirty="0">
                <a:solidFill>
                  <a:srgbClr val="FF0066"/>
                </a:solidFill>
                <a:latin typeface="华文琥珀" panose="02010800040101010101" pitchFamily="2" charset="-122"/>
                <a:ea typeface="华文琥珀" panose="02010800040101010101" pitchFamily="2" charset="-122"/>
              </a:rPr>
              <a:t>THE  END</a:t>
            </a:r>
            <a:endParaRPr kumimoji="1" lang="zh-CN" altLang="en-US" sz="8000" b="1" dirty="0">
              <a:solidFill>
                <a:srgbClr val="FF0066"/>
              </a:solidFill>
              <a:latin typeface="华文琥珀" panose="02010800040101010101" pitchFamily="2" charset="-122"/>
              <a:ea typeface="华文琥珀" panose="0201080004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4)">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Lst>
  </p:timing>
</p:sld>
</file>

<file path=ppt/theme/theme1.xml><?xml version="1.0" encoding="utf-8"?>
<a:theme xmlns:a="http://schemas.openxmlformats.org/drawingml/2006/main" name="3_默认设计模板">
  <a:themeElements>
    <a:clrScheme name="默认设计模板 1">
      <a:dk1>
        <a:srgbClr val="463634"/>
      </a:dk1>
      <a:lt1>
        <a:srgbClr val="AA947E"/>
      </a:lt1>
      <a:dk2>
        <a:srgbClr val="795241"/>
      </a:dk2>
      <a:lt2>
        <a:srgbClr val="000000"/>
      </a:lt2>
      <a:accent1>
        <a:srgbClr val="F9DBD3"/>
      </a:accent1>
      <a:accent2>
        <a:srgbClr val="DACA9C"/>
      </a:accent2>
      <a:accent3>
        <a:srgbClr val="D2C8C0"/>
      </a:accent3>
      <a:accent4>
        <a:srgbClr val="3A2D2B"/>
      </a:accent4>
      <a:accent5>
        <a:srgbClr val="FBEAE6"/>
      </a:accent5>
      <a:accent6>
        <a:srgbClr val="C5B78D"/>
      </a:accent6>
      <a:hlink>
        <a:srgbClr val="393A18"/>
      </a:hlink>
      <a:folHlink>
        <a:srgbClr val="560000"/>
      </a:folHlink>
    </a:clrScheme>
    <a:fontScheme name="3_默认设计模板">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none" lIns="91440" tIns="45720" rIns="91440" bIns="45720" numCol="1" anchor="t" anchorCtr="0" compatLnSpc="1">
        <a:spAutoFit/>
      </a:bodyPr>
      <a:lstStyle>
        <a:defPPr marL="0" marR="0" indent="0" algn="l" defTabSz="914400" rtl="0" eaLnBrk="1" fontAlgn="base" latinLnBrk="0" hangingPunct="1">
          <a:lnSpc>
            <a:spcPct val="100000"/>
          </a:lnSpc>
          <a:spcBef>
            <a:spcPct val="0"/>
          </a:spcBef>
          <a:spcAft>
            <a:spcPct val="0"/>
          </a:spcAft>
          <a:buClrTx/>
          <a:buSzTx/>
          <a:buFontTx/>
          <a:buNone/>
          <a:defRPr kumimoji="1" lang="en-US" sz="2400" b="0" i="0" u="none" strike="noStrike" cap="none" normalizeH="0" baseline="0" smtClean="0">
            <a:ln>
              <a:noFill/>
            </a:ln>
            <a:solidFill>
              <a:schemeClr val="tx1"/>
            </a:solidFill>
            <a:effectLst/>
            <a:latin typeface="Arial Narrow" panose="020B060602020203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none" lIns="91440" tIns="45720" rIns="91440" bIns="45720" numCol="1" anchor="t" anchorCtr="0" compatLnSpc="1">
        <a:spAutoFit/>
      </a:bodyPr>
      <a:lstStyle>
        <a:defPPr marL="0" marR="0" indent="0" algn="l" defTabSz="914400" rtl="0" eaLnBrk="1" fontAlgn="base" latinLnBrk="0" hangingPunct="1">
          <a:lnSpc>
            <a:spcPct val="100000"/>
          </a:lnSpc>
          <a:spcBef>
            <a:spcPct val="0"/>
          </a:spcBef>
          <a:spcAft>
            <a:spcPct val="0"/>
          </a:spcAft>
          <a:buClrTx/>
          <a:buSzTx/>
          <a:buFontTx/>
          <a:buNone/>
          <a:defRPr kumimoji="1" lang="en-US" sz="2400" b="0" i="0" u="none" strike="noStrike" cap="none" normalizeH="0" baseline="0" smtClean="0">
            <a:ln>
              <a:noFill/>
            </a:ln>
            <a:solidFill>
              <a:schemeClr val="tx1"/>
            </a:solidFill>
            <a:effectLst/>
            <a:latin typeface="Arial Narrow" panose="020B0606020202030204" pitchFamily="34" charset="0"/>
            <a:ea typeface="宋体" panose="02010600030101010101" pitchFamily="2" charset="-122"/>
          </a:defRPr>
        </a:defPPr>
      </a:lstStyle>
    </a:lnDef>
  </a:objectDefaults>
  <a:extraClrSchemeLst>
    <a:extraClrScheme>
      <a:clrScheme name="默认设计模板 1">
        <a:dk1>
          <a:srgbClr val="463634"/>
        </a:dk1>
        <a:lt1>
          <a:srgbClr val="AA947E"/>
        </a:lt1>
        <a:dk2>
          <a:srgbClr val="795241"/>
        </a:dk2>
        <a:lt2>
          <a:srgbClr val="000000"/>
        </a:lt2>
        <a:accent1>
          <a:srgbClr val="F9DBD3"/>
        </a:accent1>
        <a:accent2>
          <a:srgbClr val="DACA9C"/>
        </a:accent2>
        <a:accent3>
          <a:srgbClr val="D2C8C0"/>
        </a:accent3>
        <a:accent4>
          <a:srgbClr val="3A2D2B"/>
        </a:accent4>
        <a:accent5>
          <a:srgbClr val="FBEAE6"/>
        </a:accent5>
        <a:accent6>
          <a:srgbClr val="C5B78D"/>
        </a:accent6>
        <a:hlink>
          <a:srgbClr val="393A18"/>
        </a:hlink>
        <a:folHlink>
          <a:srgbClr val="560000"/>
        </a:folHlink>
      </a:clrScheme>
      <a:clrMap bg1="lt1" tx1="dk1" bg2="lt2" tx2="dk2" accent1="accent1" accent2="accent2" accent3="accent3" accent4="accent4" accent5="accent5" accent6="accent6" hlink="hlink" folHlink="folHlink"/>
    </a:extraClrScheme>
    <a:extraClrScheme>
      <a:clrScheme name="默认设计模板 2">
        <a:dk1>
          <a:srgbClr val="463634"/>
        </a:dk1>
        <a:lt1>
          <a:srgbClr val="FFFFCC"/>
        </a:lt1>
        <a:dk2>
          <a:srgbClr val="795241"/>
        </a:dk2>
        <a:lt2>
          <a:srgbClr val="000000"/>
        </a:lt2>
        <a:accent1>
          <a:srgbClr val="F9DBD3"/>
        </a:accent1>
        <a:accent2>
          <a:srgbClr val="DACA9C"/>
        </a:accent2>
        <a:accent3>
          <a:srgbClr val="FFFFE2"/>
        </a:accent3>
        <a:accent4>
          <a:srgbClr val="3A2D2B"/>
        </a:accent4>
        <a:accent5>
          <a:srgbClr val="FBEAE6"/>
        </a:accent5>
        <a:accent6>
          <a:srgbClr val="C5B78D"/>
        </a:accent6>
        <a:hlink>
          <a:srgbClr val="393A18"/>
        </a:hlink>
        <a:folHlink>
          <a:srgbClr val="5600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969696"/>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自定义设计方案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fontScheme name="自定义设计方案">
      <a:majorFont>
        <a:latin typeface="Arial"/>
        <a:ea typeface="方正稚艺简体"/>
        <a:cs typeface=""/>
      </a:majorFont>
      <a:minorFont>
        <a:latin typeface="Arial"/>
        <a:ea typeface="方正稚艺简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自定义设计方案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自定义设计方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自定义设计方案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自定义设计方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自定义设计方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自定义设计方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自定义设计方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自定义设计方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自定义设计方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自定义设计方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自定义设计方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自定义设计方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fontScheme name="默认设计模板">
      <a:majorFont>
        <a:latin typeface="Arial"/>
        <a:ea typeface="方正稚艺简体"/>
        <a:cs typeface=""/>
      </a:majorFont>
      <a:minorFont>
        <a:latin typeface="Arial"/>
        <a:ea typeface="方正稚艺简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自定义设计方案_2">
  <a:themeElements>
    <a:clrScheme name="自定义设计方案_2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fontScheme name="自定义设计方案_2">
      <a:majorFont>
        <a:latin typeface="Arial"/>
        <a:ea typeface="方正稚艺简体"/>
        <a:cs typeface=""/>
      </a:majorFont>
      <a:minorFont>
        <a:latin typeface="Arial"/>
        <a:ea typeface="方正稚艺简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自定义设计方案_2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自定义设计方案_2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自定义设计方案_2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自定义设计方案_2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自定义设计方案_2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自定义设计方案_2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自定义设计方案_2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自定义设计方案_2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自定义设计方案_2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自定义设计方案_2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自定义设计方案_2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自定义设计方案_2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自定义设计方案_3">
  <a:themeElements>
    <a:clrScheme name="自定义设计方案_3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fontScheme name="自定义设计方案_3">
      <a:majorFont>
        <a:latin typeface="Arial"/>
        <a:ea typeface="方正稚艺简体"/>
        <a:cs typeface=""/>
      </a:majorFont>
      <a:minorFont>
        <a:latin typeface="Arial"/>
        <a:ea typeface="方正稚艺简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自定义设计方案_3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自定义设计方案_3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自定义设计方案_3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自定义设计方案_3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自定义设计方案_3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自定义设计方案_3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自定义设计方案_3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自定义设计方案_3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自定义设计方案_3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自定义设计方案_3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自定义设计方案_3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自定义设计方案_3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588</Words>
  <Application>Microsoft Office PowerPoint</Application>
  <PresentationFormat>宽屏</PresentationFormat>
  <Paragraphs>49</Paragraphs>
  <Slides>10</Slides>
  <Notes>1</Notes>
  <HiddenSlides>0</HiddenSlides>
  <MMClips>0</MMClips>
  <ScaleCrop>false</ScaleCrop>
  <HeadingPairs>
    <vt:vector size="8" baseType="variant">
      <vt:variant>
        <vt:lpstr>已用的字体</vt:lpstr>
      </vt:variant>
      <vt:variant>
        <vt:i4>8</vt:i4>
      </vt:variant>
      <vt:variant>
        <vt:lpstr>主题</vt:lpstr>
      </vt:variant>
      <vt:variant>
        <vt:i4>5</vt:i4>
      </vt:variant>
      <vt:variant>
        <vt:lpstr>嵌入 OLE 服务器</vt:lpstr>
      </vt:variant>
      <vt:variant>
        <vt:i4>1</vt:i4>
      </vt:variant>
      <vt:variant>
        <vt:lpstr>幻灯片标题</vt:lpstr>
      </vt:variant>
      <vt:variant>
        <vt:i4>10</vt:i4>
      </vt:variant>
    </vt:vector>
  </HeadingPairs>
  <TitlesOfParts>
    <vt:vector size="24" baseType="lpstr">
      <vt:lpstr>华文行楷</vt:lpstr>
      <vt:lpstr>华文琥珀</vt:lpstr>
      <vt:lpstr>隶书</vt:lpstr>
      <vt:lpstr>微软雅黑</vt:lpstr>
      <vt:lpstr>Arial</vt:lpstr>
      <vt:lpstr>Arial Narrow</vt:lpstr>
      <vt:lpstr>Times New Roman</vt:lpstr>
      <vt:lpstr>Wingdings</vt:lpstr>
      <vt:lpstr>3_默认设计模板</vt:lpstr>
      <vt:lpstr>自定义设计方案</vt:lpstr>
      <vt:lpstr>默认设计模板</vt:lpstr>
      <vt:lpstr>自定义设计方案_2</vt:lpstr>
      <vt:lpstr>自定义设计方案_3</vt:lpstr>
      <vt:lpstr>Bitmap Image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c:creator>
  <cp:lastModifiedBy>陈 晴光</cp:lastModifiedBy>
  <cp:revision>546</cp:revision>
  <dcterms:created xsi:type="dcterms:W3CDTF">2004-08-11T01:15:00Z</dcterms:created>
  <dcterms:modified xsi:type="dcterms:W3CDTF">2020-08-28T14:38:07Z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2052-11.1.0.9584</vt:lpwstr>
  </property>
</Properties>
</file>