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4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tags" Target="../tags/tag3.xml"/><Relationship Id="rId3" Type="http://schemas.openxmlformats.org/officeDocument/2006/relationships/image" Target="../media/image4.jpeg"/><Relationship Id="rId2" Type="http://schemas.openxmlformats.org/officeDocument/2006/relationships/tags" Target="../tags/tag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把脉核心知识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en-US" altLang="zh-CN"/>
              <a:t>cuijizhe@foxmail.com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6365" y="81915"/>
            <a:ext cx="5117465" cy="66941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580" y="718820"/>
            <a:ext cx="6078855" cy="334581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354320" y="4533900"/>
            <a:ext cx="659765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顾名思义就是生命之门，所以跟肾的联系非常多。命门穴可以治疗很多肾性的疾病，可以治疗女性妇科病，如月经不调、带下、痛经、闭经、不孕。命门穴也可以治疗男性的疾病，比如遗精、阳痿、精子质量差、小便频数、肾阳虚衰，也可以治疗小腹冷痛、泄泻，也可以治疗腰脊僵硬、疼痛，跟先天之经有很大的关系，因此叫做命门。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570" y="62230"/>
            <a:ext cx="4798695" cy="6596380"/>
          </a:xfrm>
          <a:prstGeom prst="rect">
            <a:avLst/>
          </a:prstGeom>
        </p:spPr>
      </p:pic>
      <p:pic>
        <p:nvPicPr>
          <p:cNvPr id="101" name="图片 100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624830" y="603250"/>
            <a:ext cx="2880360" cy="153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776970" y="167005"/>
            <a:ext cx="3175000" cy="19799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" y="38735"/>
            <a:ext cx="5372100" cy="67627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65775" y="431165"/>
            <a:ext cx="6096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(1 )浮脉：脉象位于皮肝表浅处，只要把指头轻轻按在皮肝上，就能感觉到脉搏动，如果用力重按，反而会觉得脉搏减弱，或有空虚的感觉。</a:t>
            </a:r>
            <a:endParaRPr lang="zh-CN" altLang="en-US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22925" y="1353185"/>
            <a:ext cx="6096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主病：表证由于外感病邪停留于表时，卫气抗邪，脉气鼓动于外，故脉位浅显。浮而有力为表实；浮而无力为表虚。内伤久病因阴血衰少，阳气不足，虚阳外浮，脉浮大无力为危证。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622925" y="3844290"/>
            <a:ext cx="609600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ym typeface="+mn-ea"/>
              </a:rPr>
              <a:t>洪脉：脉大而有力，如波涛汹涌，来盛去衰。来大去长。主病：热盛。内热盛脉道扩张，脉形宽大，因热盛邪灼，气盛血涌，使脉有大起大落。</a:t>
            </a:r>
            <a:endParaRPr lang="zh-CN" altLang="en-US" sz="20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22925" y="319913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濡脉：浮取极不力，按之随手又空空，主病血虚阳虚症，汗多夜间骨热蒸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622925" y="485902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革脉：革脉肢体自浮急，象诊真似按鼓皮，女人半产并崩漏，男子血虚或“梦遗”。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622925" y="255206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散脉：散脉形浮无沉候，如寻至数拘不定，满指散乱似扬先，按之分散难归整，产是生早胎为堕，久病脉散必丧命。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617845" y="5514975"/>
            <a:ext cx="6096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芤脉：两边实中间空，芤形脉似软如葱，寸阳见芤血上溢，芤现迟脉下流红，芤形浮细须轻诊，睡眠浮脉像得诊，气血伤耗精神损，自汗阳虚骨蒸深。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425" y="93980"/>
            <a:ext cx="5372100" cy="66700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68670" y="2005965"/>
            <a:ext cx="6096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沉脉:</a:t>
            </a:r>
            <a:r>
              <a:rPr lang="en-US" altLang="zh-CN">
                <a:sym typeface="+mn-ea"/>
              </a:rPr>
              <a:t> </a:t>
            </a:r>
            <a:r>
              <a:rPr lang="zh-CN" altLang="en-US"/>
              <a:t>轻按不得，重按乃得。特点为脉搏部位较深。主病：里证。有力为里实，无力为里虚。邪郁于里，气血阻滞阳气不畅，脉沉有力为里实；脏腑虚弱，阳虚气陷，脉气鼓动无力，则脉沉无力。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68670" y="331470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伏脉：沉之深，伏脉游，下指推筋靠骨求，真气不行症痞结，脉丧泻之不出头。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812155" y="406971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弱脉：沉细软绵似弱脉，轻寻无板重采知，元气耗损精血虚，少年可虑白头矣。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812155" y="497141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牢脉：沉而伏力很强，牢形实大和弦长，劳伤微疾真精损，气喘腹疝，七情伤。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305" y="161290"/>
            <a:ext cx="5088890" cy="63538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65775" y="866775"/>
            <a:ext cx="60960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迟脉：脉搏缓慢，(每分钟脉搏在60次以下)。主病：寒证。有力为实寒，无力为虚寒。寒则凝滞，气血运行缓慢，脉迟而有力为实寒证。阳气虚损，无力运行气血，脉迟而无力，为虚寒证。运动员和重体力劳动者，脉象常迟，属生理状态。</a:t>
            </a:r>
            <a:endParaRPr lang="zh-CN" altLang="en-US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65775" y="2677160"/>
            <a:ext cx="609600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ym typeface="+mn-ea"/>
              </a:rPr>
              <a:t>结脉：脉来缓慢，有不规律的间歇。主病：阴盛气结，寒痰，淤血。分析：阴寒内结，脉道气机受阻，故脉来缓慢而时一止。寒痰淤血，气结不疏，脉气阻滞，故气虚血弱致脉来迟而中止者，则结而无力。</a:t>
            </a:r>
            <a:endParaRPr lang="zh-CN" altLang="en-US" sz="200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65775" y="411924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缓脉：缓四至通不偏，和风杨柳袅自然，欲从脉里求神气，只在从容和缓间，缓迟气血皆伤损，和缓从容为气安。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588635" y="500888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涩脉：脉道涩难疏通，细迟短散何成形，来往湿滞似刮竹，病蚕食叶慢又难，思虚交愁里积久，不但损血又伤精。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150" y="154940"/>
            <a:ext cx="5525770" cy="63182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59780" y="664845"/>
            <a:ext cx="60960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数脉：脉搏急促，(每分钟脉搏在90次以上)。特点是较正常脉搏至数快。主病：热证。有力为实热，无力为虚热。外感热病初起，脏腑热盛，邪热鼓动，血行加速，脉快有力为实热。阴虚火旺，津血不足，虚热内生，脉快而无力为虚热。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916295" y="264858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疾脉：快过数者脉名疾，载阳又可阳凶升。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59780" y="344741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促脉：数又止促脉乎，进必无生退可生，促脉三焦火焱盛，原因有五细推求。血、气、痰、食、饮停留一种治病由。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859780" y="445071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动脉：动脉摇摇数在关，没头没尾豆形圈，动主惊悸心空虚，汗出发热阴阳参。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05" y="353695"/>
            <a:ext cx="5882005" cy="59899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010910" y="658495"/>
            <a:ext cx="6096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虚脉：寸关尺三部脉皆无力。重按空虚。应指松软，是一切无力脉的总称。主病：虚证：多为气血两虚，气血不足，难以鼓动脉搏，故按之空虚。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944235" y="4022090"/>
            <a:ext cx="6096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ym typeface="+mn-ea"/>
              </a:rPr>
              <a:t>代脉：脉有歇止，止有定数。主病：脏气衰微。分析：脏气衰弱，元气不足，使脉气不能衔接。</a:t>
            </a:r>
            <a:endParaRPr lang="zh-CN" altLang="en-US" sz="20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44235" y="2573655"/>
            <a:ext cx="609600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ym typeface="+mn-ea"/>
              </a:rPr>
              <a:t>细脉：脉按之细小如线，起落明显。主病：虚证，多见于阴虚、血虚证。又主湿病。阴血亏虚不能充盈脉道，或湿邪阻压脉道，脉细小。</a:t>
            </a:r>
            <a:endParaRPr lang="zh-CN" altLang="en-US" sz="2000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44235" y="175450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微脉：细微小至如弦，沉而极细最不断，春夏少年均不宜，春冬老弱确为善。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10910" y="510222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短脉：短脉象形似龟，藏头露尾脉中筋，寸尺可凭关不诊，涩微动结似相随，主病逢之为难治，概似真元气多亏。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975" y="91440"/>
            <a:ext cx="5770245" cy="66274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51220" y="77787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实脉：脉象强劲有力。无论是浮位或沉位，无论频率的快慢，只要脉搏的搏动很强，脉体大的，都属于实类脉。</a:t>
            </a:r>
            <a:endParaRPr lang="zh-CN" altLang="en-US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51220" y="156337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实证：邪气亢盛而正气充足，正邪相搏，气血充盈脉道，搏动有力。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951220" y="5011420"/>
            <a:ext cx="609600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ym typeface="+mn-ea"/>
              </a:rPr>
              <a:t>弦脉：端直而长，挺然指下，如按琴弦。主肝胆病、痛证、痰饮。气机不利，肝失疏泄，脉道拘急而显弦脉。病则气乱或痰饮内停，致使气机输转不利，出现弦脉。</a:t>
            </a:r>
            <a:endParaRPr lang="zh-CN" altLang="en-US" sz="20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38850" y="3600450"/>
            <a:ext cx="609600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ym typeface="+mn-ea"/>
              </a:rPr>
              <a:t>滑脉：应指圆滑，按之流利，圆滑如按滚珠。主病：痰饮，食积，实热诸证．多见于青壮年气血充实。妊娠妇女滑脉是气血旺盛养胎之现象。均属生理现象。</a:t>
            </a:r>
            <a:endParaRPr lang="zh-CN" altLang="en-US" sz="2000"/>
          </a:p>
          <a:p>
            <a:endParaRPr lang="zh-CN" altLang="en-US"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598170" y="1631950"/>
            <a:ext cx="4214495" cy="31661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5501640" y="539115"/>
            <a:ext cx="6285865" cy="3619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701040" y="4892675"/>
            <a:ext cx="10591800" cy="14420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400"/>
              <a:t>滑脉带给人的是触感上的不同，使用正确的把脉方法搭到滑脉上后，你会感觉到有一排小弹珠在血管中游过，并且会依次经过诊断者的无名指、中指和食指，速度会较快。</a:t>
            </a:r>
            <a:endParaRPr lang="zh-CN" altLang="en-US" sz="2400"/>
          </a:p>
        </p:txBody>
      </p:sp>
      <p:sp>
        <p:nvSpPr>
          <p:cNvPr id="6" name="文本框 5"/>
          <p:cNvSpPr txBox="1"/>
          <p:nvPr/>
        </p:nvSpPr>
        <p:spPr>
          <a:xfrm>
            <a:off x="993775" y="484505"/>
            <a:ext cx="3455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滑脉</a:t>
            </a:r>
            <a:r>
              <a:rPr lang="en-US" altLang="zh-CN" sz="3200"/>
              <a:t>(</a:t>
            </a:r>
            <a:r>
              <a:rPr lang="zh-CN" altLang="en-US" sz="3200"/>
              <a:t>喜脉</a:t>
            </a:r>
            <a:r>
              <a:rPr lang="en-US" altLang="zh-CN" sz="3200"/>
              <a:t>)</a:t>
            </a:r>
            <a:endParaRPr lang="en-US" altLang="zh-CN" sz="32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890,&quot;width&quot;:8325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PP_MARK_KEY" val="eb948a07-f658-4bcd-8e37-33ca47ca9f75"/>
  <p:tag name="COMMONDATA" val="eyJoZGlkIjoiZTgzZmMyNjkzZjFhOGNlYjIxNjA2OTU0M2E0MGE0ZTk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1818</Words>
  <Application>WPS 演示</Application>
  <PresentationFormat>宽屏</PresentationFormat>
  <Paragraphs>67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Calibri</vt:lpstr>
      <vt:lpstr>Arial Unicode MS</vt:lpstr>
      <vt:lpstr>Office 主题</vt:lpstr>
      <vt:lpstr>把脉核心知识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MZL317</cp:lastModifiedBy>
  <cp:revision>4</cp:revision>
  <dcterms:created xsi:type="dcterms:W3CDTF">2023-04-09T08:54:00Z</dcterms:created>
  <dcterms:modified xsi:type="dcterms:W3CDTF">2023-04-10T04:09:04Z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D241F1B536D249B6BE69FF6B33175350</vt:lpwstr>
  </property>
  <property fmtid="{D5CDD505-2E9C-101B-9397-08002B2CF9AE}" pid="3" name="KSOProductBuildVer">
    <vt:lpwstr>2052-11.1.0.14036</vt:lpwstr>
  </property>
</Properties>
</file>