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08" r:id="rId1"/>
  </p:sldMasterIdLst>
  <p:sldIdLst>
    <p:sldId id="256" r:id="rId2"/>
    <p:sldId id="267" r:id="rId3"/>
    <p:sldId id="266" r:id="rId4"/>
    <p:sldId id="259" r:id="rId5"/>
    <p:sldId id="257" r:id="rId6"/>
    <p:sldId id="258" r:id="rId7"/>
    <p:sldId id="260" r:id="rId8"/>
    <p:sldId id="261" r:id="rId9"/>
    <p:sldId id="262" r:id="rId10"/>
    <p:sldId id="263" r:id="rId11"/>
    <p:sldId id="264" r:id="rId12"/>
    <p:sldId id="265" r:id="rId13"/>
    <p:sldId id="268" r:id="rId14"/>
    <p:sldId id="269" r:id="rId15"/>
  </p:sldIdLst>
  <p:sldSz cx="9144000" cy="6858000" type="screen4x3"/>
  <p:notesSz cx="6858000" cy="9144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5620"/>
    <p:restoredTop sz="94660"/>
  </p:normalViewPr>
  <p:slideViewPr>
    <p:cSldViewPr>
      <p:cViewPr varScale="1">
        <p:scale>
          <a:sx n="108" d="100"/>
          <a:sy n="108" d="100"/>
        </p:scale>
        <p:origin x="-1704" y="-7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直角三角形 9"/>
          <p:cNvSpPr/>
          <p:nvPr/>
        </p:nvSpPr>
        <p:spPr>
          <a:xfrm>
            <a:off x="-2" y="4664147"/>
            <a:ext cx="9151089" cy="0"/>
          </a:xfrm>
          <a:prstGeom prst="rtTriangle">
            <a:avLst/>
          </a:prstGeom>
          <a:gradFill flip="none" rotWithShape="1">
            <a:gsLst>
              <a:gs pos="0">
                <a:schemeClr val="accent1">
                  <a:shade val="35000"/>
                  <a:satMod val="170000"/>
                  <a:alpha val="100000"/>
                </a:schemeClr>
              </a:gs>
              <a:gs pos="55000">
                <a:schemeClr val="accent1">
                  <a:tint val="90000"/>
                  <a:satMod val="150000"/>
                  <a:alpha val="100000"/>
                </a:schemeClr>
              </a:gs>
              <a:gs pos="100000">
                <a:schemeClr val="accent1">
                  <a:shade val="35000"/>
                  <a:satMod val="170000"/>
                  <a:alpha val="100000"/>
                </a:schemeClr>
              </a:gs>
            </a:gsLst>
            <a:lin ang="3000000" scaled="1"/>
            <a:tileRect/>
          </a:gradFill>
          <a:ln w="127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标题 8"/>
          <p:cNvSpPr>
            <a:spLocks noGrp="1"/>
          </p:cNvSpPr>
          <p:nvPr>
            <p:ph type="ctrTitle"/>
          </p:nvPr>
        </p:nvSpPr>
        <p:spPr>
          <a:xfrm>
            <a:off x="685800" y="1752601"/>
            <a:ext cx="7772400" cy="1829761"/>
          </a:xfrm>
        </p:spPr>
        <p:txBody>
          <a:bodyPr vert="horz" anchor="b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lvl1pPr algn="r">
              <a:defRPr sz="4800" b="1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extLst/>
          </a:lstStyle>
          <a:p>
            <a:r>
              <a:rPr kumimoji="0" lang="zh-CN" altLang="en-US" smtClean="0"/>
              <a:t>单击此处编辑母版标题样式</a:t>
            </a:r>
            <a:endParaRPr kumimoji="0" lang="en-US"/>
          </a:p>
        </p:txBody>
      </p:sp>
      <p:sp>
        <p:nvSpPr>
          <p:cNvPr id="17" name="副标题 16"/>
          <p:cNvSpPr>
            <a:spLocks noGrp="1"/>
          </p:cNvSpPr>
          <p:nvPr>
            <p:ph type="subTitle" idx="1"/>
          </p:nvPr>
        </p:nvSpPr>
        <p:spPr>
          <a:xfrm>
            <a:off x="685800" y="3611607"/>
            <a:ext cx="7772400" cy="1199704"/>
          </a:xfrm>
        </p:spPr>
        <p:txBody>
          <a:bodyPr lIns="45720" rIns="45720"/>
          <a:lstStyle>
            <a:lvl1pPr marL="0" marR="64008" indent="0" algn="r">
              <a:buNone/>
              <a:defRPr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zh-CN" altLang="en-US" smtClean="0"/>
              <a:t>单击此处编辑母版副标题样式</a:t>
            </a:r>
            <a:endParaRPr kumimoji="0" lang="en-US"/>
          </a:p>
        </p:txBody>
      </p:sp>
      <p:grpSp>
        <p:nvGrpSpPr>
          <p:cNvPr id="2" name="组合 1"/>
          <p:cNvGrpSpPr/>
          <p:nvPr/>
        </p:nvGrpSpPr>
        <p:grpSpPr>
          <a:xfrm>
            <a:off x="-3765" y="4953000"/>
            <a:ext cx="9147765" cy="1912088"/>
            <a:chOff x="-3765" y="4832896"/>
            <a:chExt cx="9147765" cy="2032192"/>
          </a:xfrm>
        </p:grpSpPr>
        <p:sp>
          <p:nvSpPr>
            <p:cNvPr id="7" name="任意多边形 6"/>
            <p:cNvSpPr>
              <a:spLocks/>
            </p:cNvSpPr>
            <p:nvPr/>
          </p:nvSpPr>
          <p:spPr bwMode="auto">
            <a:xfrm>
              <a:off x="1687513" y="4832896"/>
              <a:ext cx="7456487" cy="518816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4697" y="0"/>
                </a:cxn>
                <a:cxn ang="0">
                  <a:pos x="4697" y="367"/>
                </a:cxn>
                <a:cxn ang="0">
                  <a:pos x="0" y="218"/>
                </a:cxn>
                <a:cxn ang="0">
                  <a:pos x="4697" y="0"/>
                </a:cxn>
              </a:cxnLst>
              <a:rect l="0" t="0" r="0" b="0"/>
              <a:pathLst>
                <a:path w="4697" h="367">
                  <a:moveTo>
                    <a:pt x="4697" y="0"/>
                  </a:moveTo>
                  <a:lnTo>
                    <a:pt x="4697" y="367"/>
                  </a:lnTo>
                  <a:lnTo>
                    <a:pt x="0" y="218"/>
                  </a:lnTo>
                  <a:lnTo>
                    <a:pt x="4697" y="0"/>
                  </a:lnTo>
                  <a:close/>
                </a:path>
              </a:pathLst>
            </a:custGeom>
            <a:solidFill>
              <a:schemeClr val="accent1">
                <a:tint val="65000"/>
                <a:satMod val="115000"/>
                <a:alpha val="40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>
              <a:extLst/>
            </a:lstStyle>
            <a:p>
              <a:endParaRPr kumimoji="0" lang="en-US"/>
            </a:p>
          </p:txBody>
        </p:sp>
        <p:sp>
          <p:nvSpPr>
            <p:cNvPr id="8" name="任意多边形 7"/>
            <p:cNvSpPr>
              <a:spLocks/>
            </p:cNvSpPr>
            <p:nvPr/>
          </p:nvSpPr>
          <p:spPr bwMode="auto">
            <a:xfrm>
              <a:off x="35443" y="5135526"/>
              <a:ext cx="9108557" cy="838200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0"/>
                </a:cxn>
                <a:cxn ang="0">
                  <a:pos x="5760" y="0"/>
                </a:cxn>
                <a:cxn ang="0">
                  <a:pos x="5760" y="528"/>
                </a:cxn>
                <a:cxn ang="0">
                  <a:pos x="48" y="0"/>
                </a:cxn>
              </a:cxnLst>
              <a:rect l="0" t="0" r="0" b="0"/>
              <a:pathLst>
                <a:path w="5760" h="528">
                  <a:moveTo>
                    <a:pt x="0" y="0"/>
                  </a:moveTo>
                  <a:lnTo>
                    <a:pt x="5760" y="0"/>
                  </a:lnTo>
                  <a:lnTo>
                    <a:pt x="5760" y="528"/>
                  </a:lnTo>
                  <a:lnTo>
                    <a:pt x="48" y="0"/>
                  </a:lnTo>
                </a:path>
              </a:pathLst>
            </a:custGeom>
            <a:solidFill>
              <a:srgbClr val="000000">
                <a:alpha val="100000"/>
              </a:srgb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>
              <a:extLst/>
            </a:lstStyle>
            <a:p>
              <a:endParaRPr kumimoji="0" lang="en-US"/>
            </a:p>
          </p:txBody>
        </p:sp>
        <p:sp>
          <p:nvSpPr>
            <p:cNvPr id="11" name="任意多边形 10"/>
            <p:cNvSpPr>
              <a:spLocks/>
            </p:cNvSpPr>
            <p:nvPr/>
          </p:nvSpPr>
          <p:spPr bwMode="auto">
            <a:xfrm>
              <a:off x="0" y="4883888"/>
              <a:ext cx="9144000" cy="1981200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0"/>
                </a:cxn>
                <a:cxn ang="0">
                  <a:pos x="0" y="1248"/>
                </a:cxn>
                <a:cxn ang="0">
                  <a:pos x="5760" y="1248"/>
                </a:cxn>
                <a:cxn ang="0">
                  <a:pos x="5760" y="528"/>
                </a:cxn>
                <a:cxn ang="0">
                  <a:pos x="0" y="0"/>
                </a:cxn>
              </a:cxnLst>
              <a:rect l="0" t="0" r="0" b="0"/>
              <a:pathLst>
                <a:path w="5760" h="1248">
                  <a:moveTo>
                    <a:pt x="0" y="0"/>
                  </a:moveTo>
                  <a:lnTo>
                    <a:pt x="0" y="1248"/>
                  </a:lnTo>
                  <a:lnTo>
                    <a:pt x="5760" y="1248"/>
                  </a:lnTo>
                  <a:lnTo>
                    <a:pt x="5760" y="52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alphaModFix amt="50000"/>
              </a:blip>
              <a:tile tx="0" ty="0" sx="50000" sy="50000" flip="none" algn="t"/>
            </a:blipFill>
            <a:ln w="12700" cap="rnd" cmpd="thickThin" algn="ctr">
              <a:noFill/>
              <a:prstDash val="solid"/>
            </a:ln>
            <a:effectLst>
              <a:fillOverlay blend="mult">
                <a:gradFill flip="none" rotWithShape="1">
                  <a:gsLst>
                    <a:gs pos="0">
                      <a:schemeClr val="accent1">
                        <a:shade val="20000"/>
                        <a:satMod val="176000"/>
                        <a:alpha val="100000"/>
                      </a:schemeClr>
                    </a:gs>
                    <a:gs pos="18000">
                      <a:schemeClr val="accent1">
                        <a:shade val="48000"/>
                        <a:satMod val="153000"/>
                        <a:alpha val="100000"/>
                      </a:schemeClr>
                    </a:gs>
                    <a:gs pos="43000">
                      <a:schemeClr val="accent1">
                        <a:tint val="86000"/>
                        <a:satMod val="149000"/>
                        <a:alpha val="100000"/>
                      </a:schemeClr>
                    </a:gs>
                    <a:gs pos="45000">
                      <a:schemeClr val="accent1">
                        <a:tint val="85000"/>
                        <a:satMod val="150000"/>
                        <a:alpha val="100000"/>
                      </a:schemeClr>
                    </a:gs>
                    <a:gs pos="50000">
                      <a:schemeClr val="accent1">
                        <a:tint val="86000"/>
                        <a:satMod val="149000"/>
                        <a:alpha val="100000"/>
                      </a:schemeClr>
                    </a:gs>
                    <a:gs pos="79000">
                      <a:schemeClr val="accent1">
                        <a:shade val="53000"/>
                        <a:satMod val="150000"/>
                        <a:alpha val="100000"/>
                      </a:schemeClr>
                    </a:gs>
                    <a:gs pos="100000">
                      <a:schemeClr val="accent1">
                        <a:shade val="25000"/>
                        <a:satMod val="170000"/>
                        <a:alpha val="100000"/>
                      </a:schemeClr>
                    </a:gs>
                  </a:gsLst>
                  <a:lin ang="450000" scaled="1"/>
                  <a:tileRect/>
                </a:gradFill>
              </a:fillOverlay>
            </a:effectLst>
          </p:spPr>
          <p:style>
            <a:lnRef idx="3">
              <a:schemeClr val="lt1"/>
            </a:lnRef>
            <a:fillRef idx="1">
              <a:schemeClr val="accent1"/>
            </a:fillRef>
            <a:effectRef idx="1">
              <a:schemeClr val="accent1"/>
            </a:effectRef>
            <a:fontRef idx="minor">
              <a:schemeClr val="lt1"/>
            </a:fontRef>
          </p:style>
          <p:txBody>
            <a:bodyPr vert="horz" wrap="square" lIns="91440" tIns="45720" rIns="91440" bIns="45720" anchor="ctr" compatLnSpc="1"/>
            <a:lstStyle>
              <a:extLst/>
            </a:lstStyle>
            <a:p>
              <a:pPr algn="ctr" eaLnBrk="1" latinLnBrk="0" hangingPunct="1"/>
              <a:endParaRPr kumimoji="0" lang="en-US"/>
            </a:p>
          </p:txBody>
        </p:sp>
        <p:cxnSp>
          <p:nvCxnSpPr>
            <p:cNvPr id="12" name="直接连接符 11"/>
            <p:cNvCxnSpPr/>
            <p:nvPr/>
          </p:nvCxnSpPr>
          <p:spPr>
            <a:xfrm>
              <a:off x="-3765" y="4880373"/>
              <a:ext cx="9147765" cy="839943"/>
            </a:xfrm>
            <a:prstGeom prst="line">
              <a:avLst/>
            </a:prstGeom>
            <a:noFill/>
            <a:ln w="12065" cap="flat" cmpd="sng" algn="ctr">
              <a:gradFill>
                <a:gsLst>
                  <a:gs pos="45000">
                    <a:schemeClr val="accent1">
                      <a:tint val="70000"/>
                      <a:satMod val="110000"/>
                    </a:schemeClr>
                  </a:gs>
                  <a:gs pos="15000">
                    <a:schemeClr val="accent1">
                      <a:shade val="40000"/>
                      <a:satMod val="110000"/>
                    </a:schemeClr>
                  </a:gs>
                </a:gsLst>
                <a:lin ang="5400000" scaled="1"/>
              </a:gradFill>
              <a:prstDash val="solid"/>
              <a:miter lim="800000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0" name="日期占位符 2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  <a:extLst/>
          </a:lstStyle>
          <a:p>
            <a:fld id="{9FD2E235-ECA7-4BFE-B0D5-4D7EF03025C1}" type="datetimeFigureOut">
              <a:rPr lang="zh-CN" altLang="en-US" smtClean="0"/>
              <a:t>2019/11/10</a:t>
            </a:fld>
            <a:endParaRPr lang="zh-CN" altLang="en-US"/>
          </a:p>
        </p:txBody>
      </p:sp>
      <p:sp>
        <p:nvSpPr>
          <p:cNvPr id="19" name="页脚占位符 18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accent1">
                    <a:tint val="20000"/>
                  </a:schemeClr>
                </a:solidFill>
              </a:defRPr>
            </a:lvl1pPr>
            <a:extLst/>
          </a:lstStyle>
          <a:p>
            <a:endParaRPr lang="zh-CN" altLang="en-US"/>
          </a:p>
        </p:txBody>
      </p:sp>
      <p:sp>
        <p:nvSpPr>
          <p:cNvPr id="27" name="灯片编号占位符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  <a:extLst/>
          </a:lstStyle>
          <a:p>
            <a:fld id="{91C9BC33-9BEF-43C0-A15F-6FE7D286F405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>
            <a:extLst/>
          </a:lstStyle>
          <a:p>
            <a:pPr lvl="0" eaLnBrk="1" latinLnBrk="0" hangingPunct="1"/>
            <a:r>
              <a:rPr lang="zh-CN" altLang="en-US" smtClean="0"/>
              <a:t>单击此处编辑母版文本样式</a:t>
            </a:r>
          </a:p>
          <a:p>
            <a:pPr lvl="1" eaLnBrk="1" latinLnBrk="0" hangingPunct="1"/>
            <a:r>
              <a:rPr lang="zh-CN" altLang="en-US" smtClean="0"/>
              <a:t>第二级</a:t>
            </a:r>
          </a:p>
          <a:p>
            <a:pPr lvl="2" eaLnBrk="1" latinLnBrk="0" hangingPunct="1"/>
            <a:r>
              <a:rPr lang="zh-CN" altLang="en-US" smtClean="0"/>
              <a:t>第三级</a:t>
            </a:r>
          </a:p>
          <a:p>
            <a:pPr lvl="3" eaLnBrk="1" latinLnBrk="0" hangingPunct="1"/>
            <a:r>
              <a:rPr lang="zh-CN" altLang="en-US" smtClean="0"/>
              <a:t>第四级</a:t>
            </a:r>
          </a:p>
          <a:p>
            <a:pPr lvl="4" eaLnBrk="1" latinLnBrk="0" hangingPunct="1"/>
            <a:r>
              <a:rPr lang="zh-CN" altLang="en-US" smtClean="0"/>
              <a:t>第五级</a:t>
            </a:r>
            <a:endParaRPr kumimoji="0" 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9FD2E235-ECA7-4BFE-B0D5-4D7EF03025C1}" type="datetimeFigureOut">
              <a:rPr lang="zh-CN" altLang="en-US" smtClean="0"/>
              <a:t>2019/11/10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91C9BC33-9BEF-43C0-A15F-6FE7D286F405}" type="slidenum">
              <a:rPr lang="zh-CN" altLang="en-US" smtClean="0"/>
              <a:t>‹#›</a:t>
            </a:fld>
            <a:endParaRPr lang="zh-CN" altLang="en-US"/>
          </a:p>
        </p:txBody>
      </p:sp>
      <p:sp>
        <p:nvSpPr>
          <p:cNvPr id="7" name="标题 6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extLst/>
          </a:lstStyle>
          <a:p>
            <a:r>
              <a:rPr kumimoji="0" lang="zh-CN" altLang="en-US" smtClean="0"/>
              <a:t>单击此处编辑母版标题样式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722376" y="1059712"/>
            <a:ext cx="7772400" cy="1828800"/>
          </a:xfrm>
        </p:spPr>
        <p:txBody>
          <a:bodyPr vert="horz" anchor="b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lvl1pPr algn="r">
              <a:buNone/>
              <a:defRPr sz="4800" b="1" cap="none" baseline="0"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extLst/>
          </a:lstStyle>
          <a:p>
            <a:r>
              <a:rPr kumimoji="0" lang="zh-CN" altLang="en-US" smtClean="0"/>
              <a:t>单击此处编辑母版标题样式</a:t>
            </a:r>
            <a:endParaRPr kumimoji="0" 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3922713" y="2931712"/>
            <a:ext cx="4572000" cy="1454888"/>
          </a:xfrm>
        </p:spPr>
        <p:txBody>
          <a:bodyPr lIns="91440" rIns="91440" anchor="t"/>
          <a:lstStyle>
            <a:lvl1pPr marL="0" indent="0" algn="l">
              <a:buNone/>
              <a:defRPr sz="23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zh-CN" altLang="en-US" smtClean="0"/>
              <a:t>单击此处编辑母版文本样式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9FD2E235-ECA7-4BFE-B0D5-4D7EF03025C1}" type="datetimeFigureOut">
              <a:rPr lang="zh-CN" altLang="en-US" smtClean="0"/>
              <a:t>2019/11/10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91C9BC33-9BEF-43C0-A15F-6FE7D286F405}" type="slidenum">
              <a:rPr lang="zh-CN" altLang="en-US" smtClean="0"/>
              <a:t>‹#›</a:t>
            </a:fld>
            <a:endParaRPr lang="zh-CN" altLang="en-US"/>
          </a:p>
        </p:txBody>
      </p:sp>
      <p:sp>
        <p:nvSpPr>
          <p:cNvPr id="7" name="燕尾形 6"/>
          <p:cNvSpPr/>
          <p:nvPr/>
        </p:nvSpPr>
        <p:spPr>
          <a:xfrm>
            <a:off x="3636680" y="3005472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  <p:sp>
        <p:nvSpPr>
          <p:cNvPr id="8" name="燕尾形 7"/>
          <p:cNvSpPr/>
          <p:nvPr/>
        </p:nvSpPr>
        <p:spPr>
          <a:xfrm>
            <a:off x="3450264" y="3005472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457200" y="1481328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zh-CN" altLang="en-US" smtClean="0"/>
              <a:t>单击此处编辑母版文本样式</a:t>
            </a:r>
          </a:p>
          <a:p>
            <a:pPr lvl="1" eaLnBrk="1" latinLnBrk="0" hangingPunct="1"/>
            <a:r>
              <a:rPr lang="zh-CN" altLang="en-US" smtClean="0"/>
              <a:t>第二级</a:t>
            </a:r>
          </a:p>
          <a:p>
            <a:pPr lvl="2" eaLnBrk="1" latinLnBrk="0" hangingPunct="1"/>
            <a:r>
              <a:rPr lang="zh-CN" altLang="en-US" smtClean="0"/>
              <a:t>第三级</a:t>
            </a:r>
          </a:p>
          <a:p>
            <a:pPr lvl="3" eaLnBrk="1" latinLnBrk="0" hangingPunct="1"/>
            <a:r>
              <a:rPr lang="zh-CN" altLang="en-US" smtClean="0"/>
              <a:t>第四级</a:t>
            </a:r>
          </a:p>
          <a:p>
            <a:pPr lvl="4" eaLnBrk="1" latinLnBrk="0" hangingPunct="1"/>
            <a:r>
              <a:rPr lang="zh-CN" altLang="en-US" smtClean="0"/>
              <a:t>第五级</a:t>
            </a:r>
            <a:endParaRPr kumimoji="0" 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648200" y="1481328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zh-CN" altLang="en-US" smtClean="0"/>
              <a:t>单击此处编辑母版文本样式</a:t>
            </a:r>
          </a:p>
          <a:p>
            <a:pPr lvl="1" eaLnBrk="1" latinLnBrk="0" hangingPunct="1"/>
            <a:r>
              <a:rPr lang="zh-CN" altLang="en-US" smtClean="0"/>
              <a:t>第二级</a:t>
            </a:r>
          </a:p>
          <a:p>
            <a:pPr lvl="2" eaLnBrk="1" latinLnBrk="0" hangingPunct="1"/>
            <a:r>
              <a:rPr lang="zh-CN" altLang="en-US" smtClean="0"/>
              <a:t>第三级</a:t>
            </a:r>
          </a:p>
          <a:p>
            <a:pPr lvl="3" eaLnBrk="1" latinLnBrk="0" hangingPunct="1"/>
            <a:r>
              <a:rPr lang="zh-CN" altLang="en-US" smtClean="0"/>
              <a:t>第四级</a:t>
            </a:r>
          </a:p>
          <a:p>
            <a:pPr lvl="4" eaLnBrk="1" latinLnBrk="0" hangingPunct="1"/>
            <a:r>
              <a:rPr lang="zh-CN" altLang="en-US" smtClean="0"/>
              <a:t>第五级</a:t>
            </a:r>
            <a:endParaRPr kumimoji="0" 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9FD2E235-ECA7-4BFE-B0D5-4D7EF03025C1}" type="datetimeFigureOut">
              <a:rPr lang="zh-CN" altLang="en-US" smtClean="0"/>
              <a:t>2019/11/10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91C9BC33-9BEF-43C0-A15F-6FE7D286F405}" type="slidenum">
              <a:rPr lang="zh-CN" altLang="en-US" smtClean="0"/>
              <a:t>‹#›</a:t>
            </a:fld>
            <a:endParaRPr lang="zh-CN" altLang="en-US"/>
          </a:p>
        </p:txBody>
      </p:sp>
      <p:sp>
        <p:nvSpPr>
          <p:cNvPr id="8" name="标题 7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extLst/>
          </a:lstStyle>
          <a:p>
            <a:r>
              <a:rPr kumimoji="0" lang="zh-CN" altLang="en-US" smtClean="0"/>
              <a:t>单击此处编辑母版标题样式</a:t>
            </a:r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比较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8229600" cy="1143000"/>
          </a:xfrm>
        </p:spPr>
        <p:txBody>
          <a:bodyPr anchor="ctr"/>
          <a:lstStyle>
            <a:lvl1pPr>
              <a:defRPr/>
            </a:lvl1pPr>
            <a:extLst/>
          </a:lstStyle>
          <a:p>
            <a:r>
              <a:rPr kumimoji="0" lang="zh-CN" altLang="en-US" smtClean="0"/>
              <a:t>单击此处编辑母版标题样式</a:t>
            </a:r>
            <a:endParaRPr kumimoji="0" 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457200" y="5410200"/>
            <a:ext cx="4040188" cy="762000"/>
          </a:xfrm>
          <a:solidFill>
            <a:schemeClr val="accent1"/>
          </a:solidFill>
          <a:ln w="9652">
            <a:solidFill>
              <a:schemeClr val="accent1"/>
            </a:solidFill>
            <a:miter lim="800000"/>
          </a:ln>
        </p:spPr>
        <p:txBody>
          <a:bodyPr lIns="182880" anchor="ctr"/>
          <a:lstStyle>
            <a:lvl1pPr marL="0" indent="0">
              <a:buNone/>
              <a:defRPr sz="2400" b="0">
                <a:solidFill>
                  <a:schemeClr val="bg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zh-CN" altLang="en-US" smtClean="0"/>
              <a:t>单击此处编辑母版文本样式</a:t>
            </a:r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3"/>
          </p:nvPr>
        </p:nvSpPr>
        <p:spPr>
          <a:xfrm>
            <a:off x="4645026" y="5410200"/>
            <a:ext cx="4041775" cy="762000"/>
          </a:xfrm>
          <a:solidFill>
            <a:schemeClr val="accent1"/>
          </a:solidFill>
          <a:ln w="9652">
            <a:solidFill>
              <a:schemeClr val="accent1"/>
            </a:solidFill>
            <a:miter lim="800000"/>
          </a:ln>
        </p:spPr>
        <p:txBody>
          <a:bodyPr lIns="182880" anchor="ctr"/>
          <a:lstStyle>
            <a:lvl1pPr marL="0" indent="0">
              <a:buNone/>
              <a:defRPr sz="2400" b="0">
                <a:solidFill>
                  <a:schemeClr val="bg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zh-CN" altLang="en-US" smtClean="0"/>
              <a:t>单击此处编辑母版文本样式</a:t>
            </a:r>
          </a:p>
        </p:txBody>
      </p:sp>
      <p:sp>
        <p:nvSpPr>
          <p:cNvPr id="5" name="内容占位符 4"/>
          <p:cNvSpPr>
            <a:spLocks noGrp="1"/>
          </p:cNvSpPr>
          <p:nvPr>
            <p:ph sz="quarter" idx="2"/>
          </p:nvPr>
        </p:nvSpPr>
        <p:spPr>
          <a:xfrm>
            <a:off x="457200" y="1444294"/>
            <a:ext cx="4040188" cy="3941763"/>
          </a:xfrm>
          <a:ln>
            <a:noFill/>
            <a:prstDash val="sysDash"/>
            <a:miter lim="800000"/>
          </a:ln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zh-CN" altLang="en-US" smtClean="0"/>
              <a:t>单击此处编辑母版文本样式</a:t>
            </a:r>
          </a:p>
          <a:p>
            <a:pPr lvl="1" eaLnBrk="1" latinLnBrk="0" hangingPunct="1"/>
            <a:r>
              <a:rPr lang="zh-CN" altLang="en-US" smtClean="0"/>
              <a:t>第二级</a:t>
            </a:r>
          </a:p>
          <a:p>
            <a:pPr lvl="2" eaLnBrk="1" latinLnBrk="0" hangingPunct="1"/>
            <a:r>
              <a:rPr lang="zh-CN" altLang="en-US" smtClean="0"/>
              <a:t>第三级</a:t>
            </a:r>
          </a:p>
          <a:p>
            <a:pPr lvl="3" eaLnBrk="1" latinLnBrk="0" hangingPunct="1"/>
            <a:r>
              <a:rPr lang="zh-CN" altLang="en-US" smtClean="0"/>
              <a:t>第四级</a:t>
            </a:r>
          </a:p>
          <a:p>
            <a:pPr lvl="4" eaLnBrk="1" latinLnBrk="0" hangingPunct="1"/>
            <a:r>
              <a:rPr lang="zh-CN" altLang="en-US" smtClean="0"/>
              <a:t>第五级</a:t>
            </a:r>
            <a:endParaRPr kumimoji="0" lang="en-US"/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4645025" y="1444294"/>
            <a:ext cx="4041775" cy="3941763"/>
          </a:xfrm>
          <a:ln>
            <a:noFill/>
            <a:prstDash val="sysDash"/>
            <a:miter lim="800000"/>
          </a:ln>
        </p:spPr>
        <p:txBody>
          <a:bodyPr/>
          <a:lstStyle>
            <a:lvl1pPr>
              <a:spcBef>
                <a:spcPts val="0"/>
              </a:spcBef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zh-CN" altLang="en-US" smtClean="0"/>
              <a:t>单击此处编辑母版文本样式</a:t>
            </a:r>
          </a:p>
          <a:p>
            <a:pPr lvl="1" eaLnBrk="1" latinLnBrk="0" hangingPunct="1"/>
            <a:r>
              <a:rPr lang="zh-CN" altLang="en-US" smtClean="0"/>
              <a:t>第二级</a:t>
            </a:r>
          </a:p>
          <a:p>
            <a:pPr lvl="2" eaLnBrk="1" latinLnBrk="0" hangingPunct="1"/>
            <a:r>
              <a:rPr lang="zh-CN" altLang="en-US" smtClean="0"/>
              <a:t>第三级</a:t>
            </a:r>
          </a:p>
          <a:p>
            <a:pPr lvl="3" eaLnBrk="1" latinLnBrk="0" hangingPunct="1"/>
            <a:r>
              <a:rPr lang="zh-CN" altLang="en-US" smtClean="0"/>
              <a:t>第四级</a:t>
            </a:r>
          </a:p>
          <a:p>
            <a:pPr lvl="4" eaLnBrk="1" latinLnBrk="0" hangingPunct="1"/>
            <a:r>
              <a:rPr lang="zh-CN" altLang="en-US" smtClean="0"/>
              <a:t>第五级</a:t>
            </a:r>
            <a:endParaRPr kumimoji="0" 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9FD2E235-ECA7-4BFE-B0D5-4D7EF03025C1}" type="datetimeFigureOut">
              <a:rPr lang="zh-CN" altLang="en-US" smtClean="0"/>
              <a:t>2019/11/10</a:t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91C9BC33-9BEF-43C0-A15F-6FE7D286F405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9FD2E235-ECA7-4BFE-B0D5-4D7EF03025C1}" type="datetimeFigureOut">
              <a:rPr lang="zh-CN" altLang="en-US" smtClean="0"/>
              <a:t>2019/11/10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91C9BC33-9BEF-43C0-A15F-6FE7D286F405}" type="slidenum">
              <a:rPr lang="zh-CN" altLang="en-US" smtClean="0"/>
              <a:t>‹#›</a:t>
            </a:fld>
            <a:endParaRPr lang="zh-CN" altLang="en-US"/>
          </a:p>
        </p:txBody>
      </p:sp>
      <p:sp>
        <p:nvSpPr>
          <p:cNvPr id="6" name="标题 5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extLst/>
          </a:lstStyle>
          <a:p>
            <a:r>
              <a:rPr kumimoji="0" lang="zh-CN" altLang="en-US" smtClean="0"/>
              <a:t>单击此处编辑母版标题样式</a:t>
            </a:r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9FD2E235-ECA7-4BFE-B0D5-4D7EF03025C1}" type="datetimeFigureOut">
              <a:rPr lang="zh-CN" altLang="en-US" smtClean="0"/>
              <a:t>2019/11/10</a:t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91C9BC33-9BEF-43C0-A15F-6FE7D286F405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内容与标题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914400" y="4876800"/>
            <a:ext cx="7481776" cy="457200"/>
          </a:xfrm>
        </p:spPr>
        <p:txBody>
          <a:bodyPr vert="horz" anchor="t">
            <a:noAutofit/>
            <a:sp3d prstMaterial="softEdge">
              <a:bevelT w="0" h="0"/>
            </a:sp3d>
          </a:bodyPr>
          <a:lstStyle>
            <a:lvl1pPr algn="r">
              <a:buNone/>
              <a:defRPr sz="2500" b="0">
                <a:solidFill>
                  <a:schemeClr val="accent1"/>
                </a:solidFill>
                <a:effectLst/>
              </a:defRPr>
            </a:lvl1pPr>
            <a:extLst/>
          </a:lstStyle>
          <a:p>
            <a:r>
              <a:rPr kumimoji="0" lang="zh-CN" altLang="en-US" smtClean="0"/>
              <a:t>单击此处编辑母版标题样式</a:t>
            </a:r>
            <a:endParaRPr kumimoji="0" 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2"/>
          </p:nvPr>
        </p:nvSpPr>
        <p:spPr>
          <a:xfrm>
            <a:off x="4419600" y="5355102"/>
            <a:ext cx="3974592" cy="914400"/>
          </a:xfrm>
        </p:spPr>
        <p:txBody>
          <a:bodyPr/>
          <a:lstStyle>
            <a:lvl1pPr marL="0" indent="0" algn="r">
              <a:buNone/>
              <a:defRPr sz="16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 eaLnBrk="1" latinLnBrk="0" hangingPunct="1"/>
            <a:r>
              <a:rPr kumimoji="0" lang="zh-CN" altLang="en-US" smtClean="0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1"/>
          </p:nvPr>
        </p:nvSpPr>
        <p:spPr>
          <a:xfrm>
            <a:off x="914400" y="274320"/>
            <a:ext cx="7479792" cy="45720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 eaLnBrk="1" latinLnBrk="0" hangingPunct="1"/>
            <a:r>
              <a:rPr lang="zh-CN" altLang="en-US" smtClean="0"/>
              <a:t>单击此处编辑母版文本样式</a:t>
            </a:r>
          </a:p>
          <a:p>
            <a:pPr lvl="1" eaLnBrk="1" latinLnBrk="0" hangingPunct="1"/>
            <a:r>
              <a:rPr lang="zh-CN" altLang="en-US" smtClean="0"/>
              <a:t>第二级</a:t>
            </a:r>
          </a:p>
          <a:p>
            <a:pPr lvl="2" eaLnBrk="1" latinLnBrk="0" hangingPunct="1"/>
            <a:r>
              <a:rPr lang="zh-CN" altLang="en-US" smtClean="0"/>
              <a:t>第三级</a:t>
            </a:r>
          </a:p>
          <a:p>
            <a:pPr lvl="3" eaLnBrk="1" latinLnBrk="0" hangingPunct="1"/>
            <a:r>
              <a:rPr lang="zh-CN" altLang="en-US" smtClean="0"/>
              <a:t>第四级</a:t>
            </a:r>
          </a:p>
          <a:p>
            <a:pPr lvl="4" eaLnBrk="1" latinLnBrk="0" hangingPunct="1"/>
            <a:r>
              <a:rPr lang="zh-CN" altLang="en-US" smtClean="0"/>
              <a:t>第五级</a:t>
            </a:r>
            <a:endParaRPr kumimoji="0" 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>
          <a:xfrm>
            <a:off x="6727032" y="6407944"/>
            <a:ext cx="1920240" cy="365760"/>
          </a:xfrm>
        </p:spPr>
        <p:txBody>
          <a:bodyPr/>
          <a:lstStyle>
            <a:extLst/>
          </a:lstStyle>
          <a:p>
            <a:fld id="{9FD2E235-ECA7-4BFE-B0D5-4D7EF03025C1}" type="datetimeFigureOut">
              <a:rPr lang="zh-CN" altLang="en-US" smtClean="0"/>
              <a:t>2019/11/10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91C9BC33-9BEF-43C0-A15F-6FE7D286F405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图片与标题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1141232" y="5443402"/>
            <a:ext cx="7162800" cy="648232"/>
          </a:xfrm>
          <a:noFill/>
        </p:spPr>
        <p:txBody>
          <a:bodyPr lIns="91440" tIns="0" rIns="91440" anchor="t"/>
          <a:lstStyle>
            <a:lvl1pPr marL="0" marR="18288" indent="0" algn="r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lvl="0" eaLnBrk="1" latinLnBrk="0" hangingPunct="1"/>
            <a:r>
              <a:rPr kumimoji="0" lang="zh-CN" altLang="en-US" smtClean="0"/>
              <a:t>单击此处编辑母版文本样式</a:t>
            </a:r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228600" y="189968"/>
            <a:ext cx="8686800" cy="4389120"/>
          </a:xfrm>
          <a:prstGeom prst="rect">
            <a:avLst/>
          </a:prstGeom>
          <a:solidFill>
            <a:schemeClr val="bg2"/>
          </a:solidFill>
          <a:ln>
            <a:solidFill>
              <a:schemeClr val="bg1"/>
            </a:solidFill>
          </a:ln>
          <a:effectLst>
            <a:innerShdw blurRad="95250">
              <a:srgbClr val="000000"/>
            </a:innerShdw>
          </a:effectLst>
        </p:spPr>
        <p:txBody>
          <a:bodyPr/>
          <a:lstStyle>
            <a:lvl1pPr marL="0" indent="0">
              <a:buNone/>
              <a:defRPr sz="3200"/>
            </a:lvl1pPr>
            <a:extLst/>
          </a:lstStyle>
          <a:p>
            <a:r>
              <a:rPr kumimoji="0" lang="zh-CN" altLang="en-US" smtClean="0"/>
              <a:t>单击图标添加图片</a:t>
            </a:r>
            <a:endParaRPr kumimoji="0" lang="en-US" dirty="0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fld id="{9FD2E235-ECA7-4BFE-B0D5-4D7EF03025C1}" type="datetimeFigureOut">
              <a:rPr lang="zh-CN" altLang="en-US" smtClean="0"/>
              <a:t>2019/11/10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>
          <a:xfrm>
            <a:off x="4380072" y="6407944"/>
            <a:ext cx="2350681" cy="365125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fld id="{91C9BC33-9BEF-43C0-A15F-6FE7D286F405}" type="slidenum">
              <a:rPr lang="zh-CN" altLang="en-US" smtClean="0"/>
              <a:t>‹#›</a:t>
            </a:fld>
            <a:endParaRPr lang="zh-CN" altLang="en-US"/>
          </a:p>
        </p:txBody>
      </p:sp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228600" y="4865122"/>
            <a:ext cx="8075432" cy="562672"/>
          </a:xfrm>
          <a:noFill/>
        </p:spPr>
        <p:txBody>
          <a:bodyPr anchor="t">
            <a:sp3d prstMaterial="softEdge"/>
          </a:bodyPr>
          <a:lstStyle>
            <a:lvl1pPr marR="0" algn="r">
              <a:buNone/>
              <a:defRPr sz="3000" b="0">
                <a:solidFill>
                  <a:schemeClr val="accent1"/>
                </a:solidFill>
                <a:effectLst>
                  <a:outerShdw blurRad="50800" dist="25000" dir="5400000" algn="t" rotWithShape="0">
                    <a:prstClr val="black">
                      <a:alpha val="45000"/>
                    </a:prstClr>
                  </a:outerShdw>
                </a:effectLst>
              </a:defRPr>
            </a:lvl1pPr>
            <a:extLst/>
          </a:lstStyle>
          <a:p>
            <a:r>
              <a:rPr kumimoji="0" lang="zh-CN" altLang="en-US" smtClean="0"/>
              <a:t>单击此处编辑母版标题样式</a:t>
            </a:r>
            <a:endParaRPr kumimoji="0" lang="en-US"/>
          </a:p>
        </p:txBody>
      </p:sp>
      <p:sp>
        <p:nvSpPr>
          <p:cNvPr id="8" name="任意多边形 7"/>
          <p:cNvSpPr>
            <a:spLocks/>
          </p:cNvSpPr>
          <p:nvPr/>
        </p:nvSpPr>
        <p:spPr bwMode="auto">
          <a:xfrm>
            <a:off x="716436" y="5001993"/>
            <a:ext cx="3802003" cy="1443111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760" h="528">
                <a:moveTo>
                  <a:pt x="-329" y="347"/>
                </a:moveTo>
                <a:lnTo>
                  <a:pt x="7156" y="682"/>
                </a:lnTo>
                <a:lnTo>
                  <a:pt x="5229" y="682"/>
                </a:lnTo>
                <a:lnTo>
                  <a:pt x="-328" y="345"/>
                </a:lnTo>
              </a:path>
            </a:pathLst>
          </a:custGeom>
          <a:solidFill>
            <a:schemeClr val="accent1">
              <a:tint val="65000"/>
              <a:satMod val="115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9" name="任意多边形 8"/>
          <p:cNvSpPr>
            <a:spLocks/>
          </p:cNvSpPr>
          <p:nvPr/>
        </p:nvSpPr>
        <p:spPr bwMode="auto">
          <a:xfrm>
            <a:off x="-53561" y="5785023"/>
            <a:ext cx="3802003" cy="8382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760" h="528">
                <a:moveTo>
                  <a:pt x="817" y="97"/>
                </a:moveTo>
                <a:lnTo>
                  <a:pt x="6408" y="682"/>
                </a:lnTo>
                <a:lnTo>
                  <a:pt x="5232" y="685"/>
                </a:lnTo>
                <a:lnTo>
                  <a:pt x="829" y="101"/>
                </a:lnTo>
              </a:path>
            </a:pathLst>
          </a:custGeom>
          <a:solidFill>
            <a:srgbClr val="000000">
              <a:alpha val="100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0" name="直角三角形 9"/>
          <p:cNvSpPr>
            <a:spLocks/>
          </p:cNvSpPr>
          <p:nvPr/>
        </p:nvSpPr>
        <p:spPr bwMode="auto">
          <a:xfrm>
            <a:off x="-6042" y="5791253"/>
            <a:ext cx="3402314" cy="1080868"/>
          </a:xfrm>
          <a:prstGeom prst="rtTriangle">
            <a:avLst/>
          </a:prstGeom>
          <a:blipFill>
            <a:blip r:embed="rId2">
              <a:alphaModFix amt="50000"/>
            </a:blip>
            <a:tile tx="0" ty="0" sx="50000" sy="50000" flip="none" algn="t"/>
          </a:blipFill>
          <a:ln w="12700" cap="rnd" cmpd="thickThin" algn="ctr">
            <a:noFill/>
            <a:prstDash val="solid"/>
          </a:ln>
          <a:effectLst>
            <a:fillOverlay blend="mult">
              <a:gradFill flip="none" rotWithShape="1">
                <a:gsLst>
                  <a:gs pos="0">
                    <a:schemeClr val="accent1">
                      <a:shade val="20000"/>
                      <a:satMod val="176000"/>
                      <a:alpha val="100000"/>
                    </a:schemeClr>
                  </a:gs>
                  <a:gs pos="18000">
                    <a:schemeClr val="accent1">
                      <a:shade val="48000"/>
                      <a:satMod val="153000"/>
                      <a:alpha val="100000"/>
                    </a:schemeClr>
                  </a:gs>
                  <a:gs pos="43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45000">
                    <a:schemeClr val="accent1">
                      <a:tint val="85000"/>
                      <a:satMod val="150000"/>
                      <a:alpha val="100000"/>
                    </a:schemeClr>
                  </a:gs>
                  <a:gs pos="50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79000">
                    <a:schemeClr val="accent1">
                      <a:shade val="53000"/>
                      <a:satMod val="150000"/>
                      <a:alpha val="100000"/>
                    </a:schemeClr>
                  </a:gs>
                  <a:gs pos="100000">
                    <a:schemeClr val="accent1">
                      <a:shade val="25000"/>
                      <a:satMod val="170000"/>
                      <a:alpha val="100000"/>
                    </a:schemeClr>
                  </a:gs>
                </a:gsLst>
                <a:lin ang="450000" scaled="1"/>
                <a:tileRect/>
              </a:gradFill>
            </a:fillOverlay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anchor="ctr" compatLnSpc="1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cxnSp>
        <p:nvCxnSpPr>
          <p:cNvPr id="11" name="直接连接符 10"/>
          <p:cNvCxnSpPr/>
          <p:nvPr/>
        </p:nvCxnSpPr>
        <p:spPr>
          <a:xfrm>
            <a:off x="-9237" y="5787738"/>
            <a:ext cx="3405509" cy="1084383"/>
          </a:xfrm>
          <a:prstGeom prst="line">
            <a:avLst/>
          </a:prstGeom>
          <a:noFill/>
          <a:ln w="12065" cap="flat" cmpd="sng" algn="ctr">
            <a:gradFill>
              <a:gsLst>
                <a:gs pos="45000">
                  <a:schemeClr val="accent1">
                    <a:tint val="70000"/>
                    <a:satMod val="110000"/>
                  </a:schemeClr>
                </a:gs>
                <a:gs pos="15000">
                  <a:schemeClr val="accent1">
                    <a:shade val="40000"/>
                    <a:satMod val="110000"/>
                  </a:schemeClr>
                </a:gs>
              </a:gsLst>
              <a:lin ang="5400000" scaled="1"/>
            </a:gradFill>
            <a:prstDash val="solid"/>
            <a:miter lim="800000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2" name="燕尾形 11"/>
          <p:cNvSpPr/>
          <p:nvPr/>
        </p:nvSpPr>
        <p:spPr>
          <a:xfrm>
            <a:off x="8664112" y="4988440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  <p:sp>
        <p:nvSpPr>
          <p:cNvPr id="13" name="燕尾形 12"/>
          <p:cNvSpPr/>
          <p:nvPr/>
        </p:nvSpPr>
        <p:spPr>
          <a:xfrm>
            <a:off x="8477696" y="4988440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zh-CN" altLang="en-US" smtClean="0"/>
              <a:t>单击此处编辑母版标题样式</a:t>
            </a:r>
            <a:endParaRPr kumimoji="0" 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457200" y="1481329"/>
            <a:ext cx="8229600" cy="4386071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zh-CN" altLang="en-US" smtClean="0"/>
              <a:t>单击此处编辑母版文本样式</a:t>
            </a:r>
          </a:p>
          <a:p>
            <a:pPr lvl="1" eaLnBrk="1" latinLnBrk="0" hangingPunct="1"/>
            <a:r>
              <a:rPr lang="zh-CN" altLang="en-US" smtClean="0"/>
              <a:t>第二级</a:t>
            </a:r>
          </a:p>
          <a:p>
            <a:pPr lvl="2" eaLnBrk="1" latinLnBrk="0" hangingPunct="1"/>
            <a:r>
              <a:rPr lang="zh-CN" altLang="en-US" smtClean="0"/>
              <a:t>第三级</a:t>
            </a:r>
          </a:p>
          <a:p>
            <a:pPr lvl="3" eaLnBrk="1" latinLnBrk="0" hangingPunct="1"/>
            <a:r>
              <a:rPr lang="zh-CN" altLang="en-US" smtClean="0"/>
              <a:t>第四级</a:t>
            </a:r>
          </a:p>
          <a:p>
            <a:pPr lvl="4" eaLnBrk="1" latinLnBrk="0" hangingPunct="1"/>
            <a:r>
              <a:rPr lang="zh-CN" altLang="en-US" smtClean="0"/>
              <a:t>第五级</a:t>
            </a:r>
            <a:endParaRPr kumimoji="0" 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9FD2E235-ECA7-4BFE-B0D5-4D7EF03025C1}" type="datetimeFigureOut">
              <a:rPr lang="zh-CN" altLang="en-US" smtClean="0"/>
              <a:t>2019/11/10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91C9BC33-9BEF-43C0-A15F-6FE7D286F405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6844013" y="274640"/>
            <a:ext cx="1777470" cy="5592761"/>
          </a:xfrm>
        </p:spPr>
        <p:txBody>
          <a:bodyPr vert="eaVert"/>
          <a:lstStyle>
            <a:extLst/>
          </a:lstStyle>
          <a:p>
            <a:r>
              <a:rPr kumimoji="0" lang="zh-CN" altLang="en-US" smtClean="0"/>
              <a:t>单击此处编辑母版标题样式</a:t>
            </a:r>
            <a:endParaRPr kumimoji="0" 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457200" y="274641"/>
            <a:ext cx="6324600" cy="5592760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zh-CN" altLang="en-US" smtClean="0"/>
              <a:t>单击此处编辑母版文本样式</a:t>
            </a:r>
          </a:p>
          <a:p>
            <a:pPr lvl="1" eaLnBrk="1" latinLnBrk="0" hangingPunct="1"/>
            <a:r>
              <a:rPr lang="zh-CN" altLang="en-US" smtClean="0"/>
              <a:t>第二级</a:t>
            </a:r>
          </a:p>
          <a:p>
            <a:pPr lvl="2" eaLnBrk="1" latinLnBrk="0" hangingPunct="1"/>
            <a:r>
              <a:rPr lang="zh-CN" altLang="en-US" smtClean="0"/>
              <a:t>第三级</a:t>
            </a:r>
          </a:p>
          <a:p>
            <a:pPr lvl="3" eaLnBrk="1" latinLnBrk="0" hangingPunct="1"/>
            <a:r>
              <a:rPr lang="zh-CN" altLang="en-US" smtClean="0"/>
              <a:t>第四级</a:t>
            </a:r>
          </a:p>
          <a:p>
            <a:pPr lvl="4" eaLnBrk="1" latinLnBrk="0" hangingPunct="1"/>
            <a:r>
              <a:rPr lang="zh-CN" altLang="en-US" smtClean="0"/>
              <a:t>第五级</a:t>
            </a:r>
            <a:endParaRPr kumimoji="0" 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9FD2E235-ECA7-4BFE-B0D5-4D7EF03025C1}" type="datetimeFigureOut">
              <a:rPr lang="zh-CN" altLang="en-US" smtClean="0"/>
              <a:t>2019/11/10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91C9BC33-9BEF-43C0-A15F-6FE7D286F405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任意多边形 12"/>
          <p:cNvSpPr>
            <a:spLocks/>
          </p:cNvSpPr>
          <p:nvPr/>
        </p:nvSpPr>
        <p:spPr bwMode="auto">
          <a:xfrm>
            <a:off x="716436" y="5001993"/>
            <a:ext cx="3802003" cy="1443111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760" h="528">
                <a:moveTo>
                  <a:pt x="-329" y="347"/>
                </a:moveTo>
                <a:lnTo>
                  <a:pt x="7156" y="682"/>
                </a:lnTo>
                <a:lnTo>
                  <a:pt x="5229" y="682"/>
                </a:lnTo>
                <a:lnTo>
                  <a:pt x="-328" y="345"/>
                </a:lnTo>
              </a:path>
            </a:pathLst>
          </a:custGeom>
          <a:solidFill>
            <a:schemeClr val="accent1">
              <a:tint val="65000"/>
              <a:satMod val="115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2" name="任意多边形 11"/>
          <p:cNvSpPr>
            <a:spLocks/>
          </p:cNvSpPr>
          <p:nvPr/>
        </p:nvSpPr>
        <p:spPr bwMode="auto">
          <a:xfrm>
            <a:off x="-53561" y="5785023"/>
            <a:ext cx="3802003" cy="8382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760" h="528">
                <a:moveTo>
                  <a:pt x="817" y="97"/>
                </a:moveTo>
                <a:lnTo>
                  <a:pt x="6408" y="682"/>
                </a:lnTo>
                <a:lnTo>
                  <a:pt x="5232" y="685"/>
                </a:lnTo>
                <a:lnTo>
                  <a:pt x="829" y="101"/>
                </a:lnTo>
              </a:path>
            </a:pathLst>
          </a:custGeom>
          <a:solidFill>
            <a:srgbClr val="000000">
              <a:alpha val="100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4" name="直角三角形 13"/>
          <p:cNvSpPr>
            <a:spLocks/>
          </p:cNvSpPr>
          <p:nvPr/>
        </p:nvSpPr>
        <p:spPr bwMode="auto">
          <a:xfrm>
            <a:off x="-6042" y="5791253"/>
            <a:ext cx="3402314" cy="1080868"/>
          </a:xfrm>
          <a:prstGeom prst="rtTriangle">
            <a:avLst/>
          </a:prstGeom>
          <a:blipFill>
            <a:blip r:embed="rId13">
              <a:alphaModFix amt="50000"/>
            </a:blip>
            <a:tile tx="0" ty="0" sx="50000" sy="50000" flip="none" algn="t"/>
          </a:blipFill>
          <a:ln w="12700" cap="rnd" cmpd="thickThin" algn="ctr">
            <a:noFill/>
            <a:prstDash val="solid"/>
          </a:ln>
          <a:effectLst>
            <a:fillOverlay blend="mult">
              <a:gradFill flip="none" rotWithShape="1">
                <a:gsLst>
                  <a:gs pos="0">
                    <a:schemeClr val="accent1">
                      <a:shade val="20000"/>
                      <a:satMod val="176000"/>
                      <a:alpha val="100000"/>
                    </a:schemeClr>
                  </a:gs>
                  <a:gs pos="18000">
                    <a:schemeClr val="accent1">
                      <a:shade val="48000"/>
                      <a:satMod val="153000"/>
                      <a:alpha val="100000"/>
                    </a:schemeClr>
                  </a:gs>
                  <a:gs pos="43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45000">
                    <a:schemeClr val="accent1">
                      <a:tint val="85000"/>
                      <a:satMod val="150000"/>
                      <a:alpha val="100000"/>
                    </a:schemeClr>
                  </a:gs>
                  <a:gs pos="50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79000">
                    <a:schemeClr val="accent1">
                      <a:shade val="53000"/>
                      <a:satMod val="150000"/>
                      <a:alpha val="100000"/>
                    </a:schemeClr>
                  </a:gs>
                  <a:gs pos="100000">
                    <a:schemeClr val="accent1">
                      <a:shade val="25000"/>
                      <a:satMod val="170000"/>
                      <a:alpha val="100000"/>
                    </a:schemeClr>
                  </a:gs>
                </a:gsLst>
                <a:lin ang="450000" scaled="1"/>
                <a:tileRect/>
              </a:gradFill>
            </a:fillOverlay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anchor="ctr" compatLnSpc="1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cxnSp>
        <p:nvCxnSpPr>
          <p:cNvPr id="15" name="直接连接符 14"/>
          <p:cNvCxnSpPr/>
          <p:nvPr/>
        </p:nvCxnSpPr>
        <p:spPr>
          <a:xfrm>
            <a:off x="-9237" y="5787738"/>
            <a:ext cx="3405509" cy="1084383"/>
          </a:xfrm>
          <a:prstGeom prst="line">
            <a:avLst/>
          </a:prstGeom>
          <a:noFill/>
          <a:ln w="12065" cap="flat" cmpd="sng" algn="ctr">
            <a:gradFill>
              <a:gsLst>
                <a:gs pos="45000">
                  <a:schemeClr val="accent1">
                    <a:tint val="70000"/>
                    <a:satMod val="110000"/>
                  </a:schemeClr>
                </a:gs>
                <a:gs pos="15000">
                  <a:schemeClr val="accent1">
                    <a:shade val="40000"/>
                    <a:satMod val="110000"/>
                  </a:schemeClr>
                </a:gs>
              </a:gsLst>
              <a:lin ang="5400000" scaled="1"/>
            </a:gradFill>
            <a:prstDash val="solid"/>
            <a:miter lim="800000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" name="标题占位符 8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anchor="ctr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extLst/>
          </a:lstStyle>
          <a:p>
            <a:r>
              <a:rPr kumimoji="0" lang="zh-CN" altLang="en-US" smtClean="0"/>
              <a:t>单击此处编辑母版标题样式</a:t>
            </a:r>
            <a:endParaRPr kumimoji="0" lang="en-US"/>
          </a:p>
        </p:txBody>
      </p:sp>
      <p:sp>
        <p:nvSpPr>
          <p:cNvPr id="30" name="文本占位符 29"/>
          <p:cNvSpPr>
            <a:spLocks noGrp="1"/>
          </p:cNvSpPr>
          <p:nvPr>
            <p:ph type="body" idx="1"/>
          </p:nvPr>
        </p:nvSpPr>
        <p:spPr>
          <a:xfrm>
            <a:off x="457200" y="1481328"/>
            <a:ext cx="8229600" cy="4525963"/>
          </a:xfrm>
          <a:prstGeom prst="rect">
            <a:avLst/>
          </a:prstGeom>
        </p:spPr>
        <p:txBody>
          <a:bodyPr vert="horz">
            <a:normAutofit/>
          </a:bodyPr>
          <a:lstStyle>
            <a:extLst/>
          </a:lstStyle>
          <a:p>
            <a:pPr lvl="0" eaLnBrk="1" latinLnBrk="0" hangingPunct="1"/>
            <a:r>
              <a:rPr kumimoji="0" lang="zh-CN" altLang="en-US" smtClean="0"/>
              <a:t>单击此处编辑母版文本样式</a:t>
            </a:r>
          </a:p>
          <a:p>
            <a:pPr lvl="1" eaLnBrk="1" latinLnBrk="0" hangingPunct="1"/>
            <a:r>
              <a:rPr kumimoji="0" lang="zh-CN" altLang="en-US" smtClean="0"/>
              <a:t>第二级</a:t>
            </a:r>
          </a:p>
          <a:p>
            <a:pPr lvl="2" eaLnBrk="1" latinLnBrk="0" hangingPunct="1"/>
            <a:r>
              <a:rPr kumimoji="0" lang="zh-CN" altLang="en-US" smtClean="0"/>
              <a:t>第三级</a:t>
            </a:r>
          </a:p>
          <a:p>
            <a:pPr lvl="3" eaLnBrk="1" latinLnBrk="0" hangingPunct="1"/>
            <a:r>
              <a:rPr kumimoji="0" lang="zh-CN" altLang="en-US" smtClean="0"/>
              <a:t>第四级</a:t>
            </a:r>
          </a:p>
          <a:p>
            <a:pPr lvl="4" eaLnBrk="1" latinLnBrk="0" hangingPunct="1"/>
            <a:r>
              <a:rPr kumimoji="0" lang="zh-CN" altLang="en-US" smtClean="0"/>
              <a:t>第五级</a:t>
            </a:r>
            <a:endParaRPr kumimoji="0" lang="en-US"/>
          </a:p>
        </p:txBody>
      </p:sp>
      <p:sp>
        <p:nvSpPr>
          <p:cNvPr id="10" name="日期占位符 9"/>
          <p:cNvSpPr>
            <a:spLocks noGrp="1"/>
          </p:cNvSpPr>
          <p:nvPr>
            <p:ph type="dt" sz="half" idx="2"/>
          </p:nvPr>
        </p:nvSpPr>
        <p:spPr>
          <a:xfrm>
            <a:off x="6727032" y="6407944"/>
            <a:ext cx="1920240" cy="365760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000">
                <a:solidFill>
                  <a:schemeClr val="tx1"/>
                </a:solidFill>
              </a:defRPr>
            </a:lvl1pPr>
            <a:extLst/>
          </a:lstStyle>
          <a:p>
            <a:fld id="{9FD2E235-ECA7-4BFE-B0D5-4D7EF03025C1}" type="datetimeFigureOut">
              <a:rPr lang="zh-CN" altLang="en-US" smtClean="0"/>
              <a:t>2019/11/10</a:t>
            </a:fld>
            <a:endParaRPr lang="zh-CN" altLang="en-US"/>
          </a:p>
        </p:txBody>
      </p:sp>
      <p:sp>
        <p:nvSpPr>
          <p:cNvPr id="22" name="页脚占位符 21"/>
          <p:cNvSpPr>
            <a:spLocks noGrp="1"/>
          </p:cNvSpPr>
          <p:nvPr>
            <p:ph type="ftr" sz="quarter" idx="3"/>
          </p:nvPr>
        </p:nvSpPr>
        <p:spPr>
          <a:xfrm>
            <a:off x="4380072" y="6407944"/>
            <a:ext cx="2350681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>
                <a:solidFill>
                  <a:schemeClr val="tx1"/>
                </a:solidFill>
              </a:defRPr>
            </a:lvl1pPr>
            <a:extLst/>
          </a:lstStyle>
          <a:p>
            <a:endParaRPr lang="zh-CN" altLang="en-US"/>
          </a:p>
        </p:txBody>
      </p:sp>
      <p:sp>
        <p:nvSpPr>
          <p:cNvPr id="18" name="灯片编号占位符 17"/>
          <p:cNvSpPr>
            <a:spLocks noGrp="1"/>
          </p:cNvSpPr>
          <p:nvPr>
            <p:ph type="sldNum" sz="quarter" idx="4"/>
          </p:nvPr>
        </p:nvSpPr>
        <p:spPr>
          <a:xfrm>
            <a:off x="8647272" y="6407944"/>
            <a:ext cx="365760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 b="0">
                <a:solidFill>
                  <a:schemeClr val="tx1"/>
                </a:solidFill>
              </a:defRPr>
            </a:lvl1pPr>
            <a:extLst/>
          </a:lstStyle>
          <a:p>
            <a:fld id="{91C9BC33-9BEF-43C0-A15F-6FE7D286F405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09" r:id="rId1"/>
    <p:sldLayoutId id="2147483710" r:id="rId2"/>
    <p:sldLayoutId id="2147483711" r:id="rId3"/>
    <p:sldLayoutId id="2147483712" r:id="rId4"/>
    <p:sldLayoutId id="2147483713" r:id="rId5"/>
    <p:sldLayoutId id="2147483714" r:id="rId6"/>
    <p:sldLayoutId id="2147483715" r:id="rId7"/>
    <p:sldLayoutId id="2147483716" r:id="rId8"/>
    <p:sldLayoutId id="2147483717" r:id="rId9"/>
    <p:sldLayoutId id="2147483718" r:id="rId10"/>
    <p:sldLayoutId id="2147483719" r:id="rId11"/>
  </p:sldLayoutIdLst>
  <p:txStyles>
    <p:titleStyle>
      <a:lvl1pPr algn="l" rtl="0" eaLnBrk="1" latinLnBrk="0" hangingPunct="1">
        <a:spcBef>
          <a:spcPct val="0"/>
        </a:spcBef>
        <a:buNone/>
        <a:defRPr kumimoji="0" sz="4100" b="1" kern="1200">
          <a:solidFill>
            <a:schemeClr val="tx2"/>
          </a:solidFill>
          <a:effectLst>
            <a:outerShdw blurRad="31750" dist="25400" dir="5400000" algn="tl" rotWithShape="0">
              <a:srgbClr val="000000">
                <a:alpha val="25000"/>
              </a:srgbClr>
            </a:outerShdw>
          </a:effectLst>
          <a:latin typeface="+mj-lt"/>
          <a:ea typeface="+mj-ea"/>
          <a:cs typeface="+mj-cs"/>
        </a:defRPr>
      </a:lvl1pPr>
      <a:extLst/>
    </p:titleStyle>
    <p:bodyStyle>
      <a:lvl1pPr marL="365760" indent="-256032" algn="l" rtl="0" eaLnBrk="1" latinLnBrk="0" hangingPunct="1">
        <a:spcBef>
          <a:spcPts val="400"/>
        </a:spcBef>
        <a:spcAft>
          <a:spcPts val="0"/>
        </a:spcAft>
        <a:buClr>
          <a:schemeClr val="accent1"/>
        </a:buClr>
        <a:buSzPct val="68000"/>
        <a:buFont typeface="Wingdings 3"/>
        <a:buChar char=""/>
        <a:defRPr kumimoji="0" sz="2700" kern="1200">
          <a:solidFill>
            <a:schemeClr val="tx1"/>
          </a:solidFill>
          <a:latin typeface="+mn-lt"/>
          <a:ea typeface="+mn-ea"/>
          <a:cs typeface="+mn-cs"/>
        </a:defRPr>
      </a:lvl1pPr>
      <a:lvl2pPr marL="621792" indent="-228600" algn="l" rtl="0" eaLnBrk="1" latinLnBrk="0" hangingPunct="1">
        <a:spcBef>
          <a:spcPts val="324"/>
        </a:spcBef>
        <a:buClr>
          <a:schemeClr val="accent1"/>
        </a:buClr>
        <a:buFont typeface="Verdana"/>
        <a:buChar char="◦"/>
        <a:defRPr kumimoji="0" sz="2300" kern="1200">
          <a:solidFill>
            <a:schemeClr val="tx1"/>
          </a:solidFill>
          <a:latin typeface="+mn-lt"/>
          <a:ea typeface="+mn-ea"/>
          <a:cs typeface="+mn-cs"/>
        </a:defRPr>
      </a:lvl2pPr>
      <a:lvl3pPr marL="859536" indent="-228600" algn="l" rtl="0" eaLnBrk="1" latinLnBrk="0" hangingPunct="1">
        <a:spcBef>
          <a:spcPts val="350"/>
        </a:spcBef>
        <a:buClr>
          <a:schemeClr val="accent2"/>
        </a:buClr>
        <a:buSzPct val="100000"/>
        <a:buFont typeface="Wingdings 2"/>
        <a:buChar char="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43000" indent="-228600" algn="l" rtl="0" eaLnBrk="1" latinLnBrk="0" hangingPunct="1">
        <a:spcBef>
          <a:spcPts val="350"/>
        </a:spcBef>
        <a:buClr>
          <a:schemeClr val="accent2"/>
        </a:buClr>
        <a:buFont typeface="Wingdings 2"/>
        <a:buChar char=""/>
        <a:defRPr kumimoji="0" sz="190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indent="-228600" algn="l" rtl="0" eaLnBrk="1" latinLnBrk="0" hangingPunct="1">
        <a:spcBef>
          <a:spcPts val="350"/>
        </a:spcBef>
        <a:buClr>
          <a:schemeClr val="accent2"/>
        </a:buClr>
        <a:buFont typeface="Wingdings 2"/>
        <a:buChar char="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16002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8288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0574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2860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409" name="Picture 1" descr="C:\Users\DELL\Desktop\无标题.pn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-32" y="-24"/>
            <a:ext cx="9144000" cy="4582708"/>
          </a:xfrm>
          <a:prstGeom prst="rect">
            <a:avLst/>
          </a:prstGeom>
          <a:noFill/>
        </p:spPr>
      </p:pic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214282" y="142852"/>
            <a:ext cx="7772400" cy="829629"/>
          </a:xfrm>
        </p:spPr>
        <p:txBody>
          <a:bodyPr/>
          <a:lstStyle/>
          <a:p>
            <a:pPr algn="l"/>
            <a:r>
              <a:rPr lang="zh-CN" altLang="en-US" dirty="0" smtClean="0">
                <a:solidFill>
                  <a:schemeClr val="bg1"/>
                </a:solidFill>
              </a:rPr>
              <a:t>有哪些国家级政策</a:t>
            </a:r>
            <a:endParaRPr lang="zh-CN" altLang="en-US" dirty="0">
              <a:solidFill>
                <a:schemeClr val="bg1"/>
              </a:solidFill>
            </a:endParaRPr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228756" y="4643446"/>
            <a:ext cx="7772400" cy="427010"/>
          </a:xfrm>
        </p:spPr>
        <p:txBody>
          <a:bodyPr>
            <a:normAutofit fontScale="92500" lnSpcReduction="20000"/>
          </a:bodyPr>
          <a:lstStyle/>
          <a:p>
            <a:r>
              <a:rPr lang="en-US" altLang="zh-CN" dirty="0" smtClean="0"/>
              <a:t>cuijizhe@foxmail.com</a:t>
            </a:r>
            <a:endParaRPr lang="zh-CN" alt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6018" name="Picture 2" descr="https://timgsa.baidu.com/timg?image&amp;quality=80&amp;size=b9999_10000&amp;sec=1573388984075&amp;di=dff9f40f8fd9fcebcf2a7cd7d91fff40&amp;imgtype=0&amp;src=http%3A%2F%2Fwww.aolida.net%2Fuploads%2Fallimg%2F170721%2F093633J25-1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1517758"/>
            <a:ext cx="9144000" cy="5323483"/>
          </a:xfrm>
          <a:prstGeom prst="rect">
            <a:avLst/>
          </a:prstGeom>
          <a:noFill/>
        </p:spPr>
      </p:pic>
      <p:sp>
        <p:nvSpPr>
          <p:cNvPr id="5" name="标题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>
            <a:normAutofit/>
          </a:bodyPr>
          <a:lstStyle/>
          <a:p>
            <a:r>
              <a:rPr lang="zh-CN" altLang="en-US" dirty="0" smtClean="0"/>
              <a:t>珲春市：延边大学珲春校区</a:t>
            </a:r>
            <a:endParaRPr lang="zh-CN" altLang="en-US" dirty="0"/>
          </a:p>
        </p:txBody>
      </p:sp>
      <p:pic>
        <p:nvPicPr>
          <p:cNvPr id="86021" name="Picture 5" descr="C:\Users\DELL\Desktop\无标题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 rot="17840655">
            <a:off x="273418" y="1908014"/>
            <a:ext cx="1742998" cy="1354922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530" name="Picture 2" descr="https://timgsa.baidu.com/timg?image&amp;quality=80&amp;size=b9999_10000&amp;sec=1573388654372&amp;di=119180a0e1fd6b486c99595f21e0d374&amp;imgtype=0&amp;src=http%3A%2F%2Fgtob.ningbo.gov.cn%2Fpicture%2F0%2F8f7c37bbce9d48f2bc512796b6c0b06f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85720" y="571480"/>
            <a:ext cx="8523470" cy="5786478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457200" y="1481329"/>
            <a:ext cx="8115328" cy="1876234"/>
          </a:xfrm>
        </p:spPr>
        <p:txBody>
          <a:bodyPr>
            <a:normAutofit/>
          </a:bodyPr>
          <a:lstStyle/>
          <a:p>
            <a:r>
              <a:rPr lang="zh-CN" altLang="en-US" sz="1800" dirty="0"/>
              <a:t>珲春地处东北亚几何中心，是中国面向东北亚的新门户和欧亚大陆桥的起点之一，是长吉图开发开放的桥头堡，更是东北亚海上丝绸之路的重要节点城市。这里中、朝、俄三国陆路相连，中、朝、俄、韩、日五国水路相通，拥有</a:t>
            </a:r>
            <a:r>
              <a:rPr lang="en-US" altLang="zh-CN" sz="1800" dirty="0"/>
              <a:t>4</a:t>
            </a:r>
            <a:r>
              <a:rPr lang="zh-CN" altLang="en-US" sz="1800" dirty="0"/>
              <a:t>个国家级口岸，以珲春为中心的</a:t>
            </a:r>
            <a:r>
              <a:rPr lang="en-US" altLang="zh-CN" sz="1800" dirty="0"/>
              <a:t>200</a:t>
            </a:r>
            <a:r>
              <a:rPr lang="zh-CN" altLang="en-US" sz="1800" dirty="0"/>
              <a:t>公里范围内，分布着俄朝</a:t>
            </a:r>
            <a:r>
              <a:rPr lang="en-US" altLang="zh-CN" sz="1800" dirty="0"/>
              <a:t>10</a:t>
            </a:r>
            <a:r>
              <a:rPr lang="zh-CN" altLang="en-US" sz="1800" dirty="0"/>
              <a:t>余个港口，合作区与市区一河之隔。</a:t>
            </a:r>
          </a:p>
        </p:txBody>
      </p:sp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 smtClean="0"/>
              <a:t>珲春市：地理位置</a:t>
            </a:r>
            <a:endParaRPr lang="zh-CN" altLang="en-US" dirty="0"/>
          </a:p>
        </p:txBody>
      </p:sp>
      <p:pic>
        <p:nvPicPr>
          <p:cNvPr id="4100" name="Picture 4" descr="https://timgsa.baidu.com/timg?image&amp;quality=80&amp;size=b9999_10000&amp;sec=1573389160688&amp;di=15d303f0864164f3eb96b58b5a2b6220&amp;imgtype=0&amp;src=http%3A%2F%2Fztd00.photos.bdimg.com%2Fztd%2Fw%3D700%3Bq%3D50%2Fsign%3Df5c8538257df8db1bc2e7e643918ac69%2F267f9e2f07082838b6988e0eb199a9014c08f117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14355" y="3643314"/>
            <a:ext cx="3943331" cy="2369384"/>
          </a:xfrm>
          <a:prstGeom prst="rect">
            <a:avLst/>
          </a:prstGeom>
          <a:noFill/>
        </p:spPr>
      </p:pic>
      <p:pic>
        <p:nvPicPr>
          <p:cNvPr id="4098" name="Picture 2" descr="https://timgsa.baidu.com/timg?image&amp;quality=80&amp;size=b9999_10000&amp;sec=1573388814658&amp;di=77b93cb9fe264d511996eaf0ee525446&amp;imgtype=0&amp;src=http%3A%2F%2Fdingyue.nosdn.127.net%2Fv50zvK1DUcCUPBvD2OTKZTP8M7R3pHI0hggQ%3D%3DNjpSMUY1534925656457.jpe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714744" y="3143248"/>
            <a:ext cx="4876738" cy="3390858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zh-CN" altLang="en-US" dirty="0"/>
              <a:t>珲春边境经济合作区是</a:t>
            </a:r>
            <a:r>
              <a:rPr lang="en-US" altLang="zh-CN" dirty="0"/>
              <a:t>1992</a:t>
            </a:r>
            <a:r>
              <a:rPr lang="zh-CN" altLang="en-US" dirty="0"/>
              <a:t>年</a:t>
            </a:r>
            <a:r>
              <a:rPr lang="en-US" altLang="zh-CN" dirty="0"/>
              <a:t>9</a:t>
            </a:r>
            <a:r>
              <a:rPr lang="zh-CN" altLang="en-US" dirty="0"/>
              <a:t>月经国务院批准设立的</a:t>
            </a:r>
            <a:r>
              <a:rPr lang="zh-CN" altLang="en-US" b="1" u="sng" dirty="0"/>
              <a:t>国家级边境经济合作区</a:t>
            </a:r>
            <a:r>
              <a:rPr lang="zh-CN" altLang="en-US" dirty="0"/>
              <a:t>，规划面积</a:t>
            </a:r>
            <a:r>
              <a:rPr lang="en-US" altLang="zh-CN" dirty="0"/>
              <a:t>21.77</a:t>
            </a:r>
            <a:r>
              <a:rPr lang="zh-CN" altLang="en-US" dirty="0" smtClean="0"/>
              <a:t>平方公里</a:t>
            </a:r>
            <a:endParaRPr lang="en-US" altLang="zh-CN" dirty="0" smtClean="0"/>
          </a:p>
          <a:p>
            <a:r>
              <a:rPr lang="en-US" altLang="zh-CN" dirty="0"/>
              <a:t>2000</a:t>
            </a:r>
            <a:r>
              <a:rPr lang="zh-CN" altLang="en-US" dirty="0"/>
              <a:t>年</a:t>
            </a:r>
            <a:r>
              <a:rPr lang="en-US" altLang="zh-CN" dirty="0"/>
              <a:t>4</a:t>
            </a:r>
            <a:r>
              <a:rPr lang="zh-CN" altLang="en-US" dirty="0"/>
              <a:t>月和</a:t>
            </a:r>
            <a:r>
              <a:rPr lang="en-US" altLang="zh-CN" dirty="0"/>
              <a:t>2001</a:t>
            </a:r>
            <a:r>
              <a:rPr lang="zh-CN" altLang="en-US" dirty="0"/>
              <a:t>年</a:t>
            </a:r>
            <a:r>
              <a:rPr lang="en-US" altLang="zh-CN" dirty="0"/>
              <a:t>2</a:t>
            </a:r>
            <a:r>
              <a:rPr lang="zh-CN" altLang="en-US" dirty="0"/>
              <a:t>月，国务院又在合作区内先后批设了</a:t>
            </a:r>
            <a:r>
              <a:rPr lang="zh-CN" altLang="en-US" b="1" u="sng" dirty="0"/>
              <a:t>珲春出口加工区</a:t>
            </a:r>
            <a:r>
              <a:rPr lang="zh-CN" altLang="en-US" dirty="0"/>
              <a:t>和</a:t>
            </a:r>
            <a:r>
              <a:rPr lang="zh-CN" altLang="en-US" b="1" u="sng" dirty="0"/>
              <a:t>珲春中俄互市贸易区</a:t>
            </a:r>
            <a:r>
              <a:rPr lang="zh-CN" altLang="en-US" dirty="0"/>
              <a:t>，实行“三区合一”管理</a:t>
            </a:r>
            <a:r>
              <a:rPr lang="zh-CN" altLang="en-US" dirty="0" smtClean="0"/>
              <a:t>模式</a:t>
            </a:r>
            <a:endParaRPr lang="en-US" altLang="zh-CN" dirty="0" smtClean="0"/>
          </a:p>
          <a:p>
            <a:r>
              <a:rPr lang="en-US" altLang="zh-CN" dirty="0" smtClean="0"/>
              <a:t>2012</a:t>
            </a:r>
            <a:r>
              <a:rPr lang="zh-CN" altLang="en-US" dirty="0" smtClean="0"/>
              <a:t>年</a:t>
            </a:r>
            <a:r>
              <a:rPr lang="en-US" altLang="zh-CN" dirty="0"/>
              <a:t>4</a:t>
            </a:r>
            <a:r>
              <a:rPr lang="zh-CN" altLang="en-US" dirty="0"/>
              <a:t>月</a:t>
            </a:r>
            <a:r>
              <a:rPr lang="en-US" altLang="zh-CN" dirty="0"/>
              <a:t>13</a:t>
            </a:r>
            <a:r>
              <a:rPr lang="zh-CN" altLang="en-US" dirty="0"/>
              <a:t>日，国务院正式批准在吉林省珲春市设立“中国图们江区域（珲春）国际合作示范区”，并印发了</a:t>
            </a:r>
            <a:r>
              <a:rPr lang="en-US" altLang="zh-CN" dirty="0"/>
              <a:t>《</a:t>
            </a:r>
            <a:r>
              <a:rPr lang="zh-CN" altLang="en-US" dirty="0"/>
              <a:t>关于支持中国图们江区域（珲春）国际合作示范区建设的若干意见</a:t>
            </a:r>
            <a:r>
              <a:rPr lang="en-US" altLang="zh-CN" dirty="0"/>
              <a:t>》</a:t>
            </a:r>
            <a:r>
              <a:rPr lang="zh-CN" altLang="en-US" dirty="0"/>
              <a:t>。</a:t>
            </a:r>
          </a:p>
        </p:txBody>
      </p:sp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 smtClean="0"/>
              <a:t>珲春市的国家政策</a:t>
            </a:r>
            <a:endParaRPr lang="zh-CN" altLang="en-US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zh-CN" dirty="0"/>
              <a:t>2012</a:t>
            </a:r>
            <a:r>
              <a:rPr lang="zh-CN" altLang="en-US" dirty="0"/>
              <a:t>年</a:t>
            </a:r>
            <a:r>
              <a:rPr lang="en-US" altLang="zh-CN" dirty="0"/>
              <a:t>4</a:t>
            </a:r>
            <a:r>
              <a:rPr lang="zh-CN" altLang="en-US" dirty="0"/>
              <a:t>月国务院批设了中国图们江区域（珲春）国际合作</a:t>
            </a:r>
            <a:r>
              <a:rPr lang="zh-CN" altLang="en-US" dirty="0" smtClean="0"/>
              <a:t>示范区</a:t>
            </a:r>
            <a:endParaRPr lang="en-US" altLang="zh-CN" dirty="0" smtClean="0"/>
          </a:p>
          <a:p>
            <a:r>
              <a:rPr lang="zh-CN" altLang="en-US" dirty="0"/>
              <a:t>建有国家级科技孵化基地、海关监管中心、政务服务中心、保税仓库、边贸市场、污水处理厂等</a:t>
            </a:r>
            <a:r>
              <a:rPr lang="zh-CN" altLang="en-US" dirty="0" smtClean="0"/>
              <a:t>设施</a:t>
            </a:r>
            <a:endParaRPr lang="en-US" altLang="zh-CN" dirty="0" smtClean="0"/>
          </a:p>
          <a:p>
            <a:r>
              <a:rPr lang="zh-CN" altLang="en-US" dirty="0"/>
              <a:t>珲春出口加工区是全国</a:t>
            </a:r>
            <a:r>
              <a:rPr lang="en-US" altLang="zh-CN" dirty="0"/>
              <a:t>15</a:t>
            </a:r>
            <a:r>
              <a:rPr lang="zh-CN" altLang="en-US" dirty="0"/>
              <a:t>个首批出口加工区试点之一</a:t>
            </a:r>
          </a:p>
        </p:txBody>
      </p:sp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zh-CN" altLang="en-US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zh-CN" altLang="en-US" b="1" u="sng" dirty="0"/>
              <a:t>珲春中俄互市贸易区</a:t>
            </a:r>
            <a:r>
              <a:rPr lang="zh-CN" altLang="en-US" dirty="0"/>
              <a:t>占地面积</a:t>
            </a:r>
            <a:r>
              <a:rPr lang="en-US" altLang="zh-CN" dirty="0"/>
              <a:t>9.6</a:t>
            </a:r>
            <a:r>
              <a:rPr lang="zh-CN" altLang="en-US" dirty="0"/>
              <a:t>公顷，</a:t>
            </a:r>
            <a:r>
              <a:rPr lang="en-US" altLang="zh-CN" dirty="0"/>
              <a:t>2001</a:t>
            </a:r>
            <a:r>
              <a:rPr lang="zh-CN" altLang="en-US" dirty="0"/>
              <a:t>年</a:t>
            </a:r>
            <a:r>
              <a:rPr lang="en-US" altLang="zh-CN" dirty="0"/>
              <a:t>12</a:t>
            </a:r>
            <a:r>
              <a:rPr lang="zh-CN" altLang="en-US" dirty="0"/>
              <a:t>月试运营，</a:t>
            </a:r>
            <a:r>
              <a:rPr lang="en-US" altLang="zh-CN" dirty="0"/>
              <a:t>2005</a:t>
            </a:r>
            <a:r>
              <a:rPr lang="zh-CN" altLang="en-US" dirty="0"/>
              <a:t>年</a:t>
            </a:r>
            <a:r>
              <a:rPr lang="en-US" altLang="zh-CN" dirty="0"/>
              <a:t>6</a:t>
            </a:r>
            <a:r>
              <a:rPr lang="zh-CN" altLang="en-US" dirty="0"/>
              <a:t>月正式运营，是吉林省唯一对俄开放的边境贸易功能区，采取“口岸查验、区内交易”的管理模式</a:t>
            </a:r>
            <a:r>
              <a:rPr lang="zh-CN" altLang="en-US" dirty="0" smtClean="0"/>
              <a:t>。</a:t>
            </a:r>
            <a:endParaRPr lang="en-US" altLang="zh-CN" dirty="0" smtClean="0"/>
          </a:p>
          <a:p>
            <a:r>
              <a:rPr lang="zh-CN" altLang="en-US" dirty="0"/>
              <a:t>国遥博诚成立了继一汽之后</a:t>
            </a:r>
            <a:r>
              <a:rPr lang="zh-CN" altLang="en-US" b="1" u="sng" dirty="0"/>
              <a:t>吉林省第二家院士工作站</a:t>
            </a:r>
            <a:r>
              <a:rPr lang="zh-CN" altLang="en-US" dirty="0"/>
              <a:t>，华瑞参业、长城菌业先后被授予“国家级高新技术企业”荣誉，为全区实现高科技创新驱动战略晒出了满意的成绩单</a:t>
            </a:r>
          </a:p>
        </p:txBody>
      </p:sp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zh-CN" altLang="en-US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zh-CN" altLang="en-US" dirty="0"/>
              <a:t>国家发改</a:t>
            </a:r>
            <a:r>
              <a:rPr lang="zh-CN" altLang="en-US" dirty="0" smtClean="0"/>
              <a:t>委（</a:t>
            </a:r>
            <a:r>
              <a:rPr lang="en-US" altLang="zh-CN" dirty="0" smtClean="0"/>
              <a:t>2018</a:t>
            </a:r>
            <a:r>
              <a:rPr lang="zh-CN" altLang="en-US" dirty="0" smtClean="0"/>
              <a:t>）：</a:t>
            </a:r>
            <a:r>
              <a:rPr lang="zh-CN" altLang="en-US" dirty="0"/>
              <a:t>将珲春打造成我国开发开放的</a:t>
            </a:r>
            <a:r>
              <a:rPr lang="zh-CN" altLang="en-US" dirty="0" smtClean="0"/>
              <a:t>前沿</a:t>
            </a:r>
            <a:endParaRPr lang="en-US" altLang="zh-CN" dirty="0" smtClean="0"/>
          </a:p>
          <a:p>
            <a:r>
              <a:rPr lang="zh-CN" altLang="en-US" dirty="0" smtClean="0"/>
              <a:t>现有三个国家一类口岸，一个二类口岸，一个国家级经济开发区，珲春长岭子公路口岸和珲春中俄国际铁路口岸与俄相通；圈河口岸和沙坨子口岸与朝鲜通客过货。</a:t>
            </a:r>
            <a:endParaRPr lang="zh-CN" altLang="en-US" dirty="0"/>
          </a:p>
          <a:p>
            <a:endParaRPr lang="zh-CN" altLang="en-US" dirty="0"/>
          </a:p>
        </p:txBody>
      </p:sp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zh-CN" altLang="en-US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http://spider.ws.126.net/26c9175785e74d292908b517fd38a842.jpe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15826" y="714380"/>
            <a:ext cx="4241860" cy="5143512"/>
          </a:xfrm>
          <a:prstGeom prst="rect">
            <a:avLst/>
          </a:prstGeom>
          <a:noFill/>
        </p:spPr>
      </p:pic>
      <p:pic>
        <p:nvPicPr>
          <p:cNvPr id="1028" name="Picture 4" descr="http://spider.ws.126.net/ad4506e944a96202dfe4458437f6aab5.jpe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500562" y="1142984"/>
            <a:ext cx="4390027" cy="4581515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矩形 14"/>
          <p:cNvSpPr/>
          <p:nvPr/>
        </p:nvSpPr>
        <p:spPr>
          <a:xfrm>
            <a:off x="2643174" y="500042"/>
            <a:ext cx="3647152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dirty="0"/>
              <a:t>第七批全国一村一品示范村镇名单</a:t>
            </a:r>
          </a:p>
        </p:txBody>
      </p:sp>
      <p:sp>
        <p:nvSpPr>
          <p:cNvPr id="16" name="矩形 15"/>
          <p:cNvSpPr/>
          <p:nvPr/>
        </p:nvSpPr>
        <p:spPr>
          <a:xfrm>
            <a:off x="642910" y="1428736"/>
            <a:ext cx="2382383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dirty="0"/>
              <a:t>全国共</a:t>
            </a:r>
            <a:r>
              <a:rPr lang="en-US" altLang="zh-CN" dirty="0"/>
              <a:t>300</a:t>
            </a:r>
            <a:r>
              <a:rPr lang="zh-CN" altLang="en-US" dirty="0"/>
              <a:t>个村镇入选</a:t>
            </a:r>
          </a:p>
        </p:txBody>
      </p:sp>
      <p:sp>
        <p:nvSpPr>
          <p:cNvPr id="17" name="矩形 16"/>
          <p:cNvSpPr/>
          <p:nvPr/>
        </p:nvSpPr>
        <p:spPr>
          <a:xfrm>
            <a:off x="428596" y="2357430"/>
            <a:ext cx="4286280" cy="34163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dirty="0"/>
              <a:t>吉林省共</a:t>
            </a:r>
            <a:r>
              <a:rPr lang="en-US" altLang="zh-CN" dirty="0"/>
              <a:t>8</a:t>
            </a:r>
            <a:r>
              <a:rPr lang="zh-CN" altLang="en-US" dirty="0"/>
              <a:t>个村（镇）</a:t>
            </a:r>
          </a:p>
          <a:p>
            <a:r>
              <a:rPr lang="zh-CN" altLang="en-US" dirty="0"/>
              <a:t>和特色产品（产业）上榜</a:t>
            </a:r>
          </a:p>
          <a:p>
            <a:r>
              <a:rPr lang="zh-CN" altLang="en-US" dirty="0"/>
              <a:t>他们分别是</a:t>
            </a:r>
          </a:p>
          <a:p>
            <a:r>
              <a:rPr lang="zh-CN" altLang="en-US" dirty="0"/>
              <a:t>珲春市板石镇孟岭村</a:t>
            </a:r>
            <a:r>
              <a:rPr lang="en-US" altLang="zh-CN" dirty="0"/>
              <a:t>(</a:t>
            </a:r>
            <a:r>
              <a:rPr lang="zh-CN" altLang="en-US" dirty="0"/>
              <a:t>孟宝苹果</a:t>
            </a:r>
            <a:r>
              <a:rPr lang="en-US" altLang="zh-CN" dirty="0"/>
              <a:t>)</a:t>
            </a:r>
          </a:p>
          <a:p>
            <a:r>
              <a:rPr lang="zh-CN" altLang="en-US" dirty="0"/>
              <a:t>镇赉县镇赉镇太平山村</a:t>
            </a:r>
            <a:r>
              <a:rPr lang="en-US" altLang="zh-CN" dirty="0"/>
              <a:t>(</a:t>
            </a:r>
            <a:r>
              <a:rPr lang="zh-CN" altLang="en-US" dirty="0"/>
              <a:t>鑫杏花村大葱</a:t>
            </a:r>
            <a:r>
              <a:rPr lang="en-US" altLang="zh-CN" dirty="0"/>
              <a:t>)</a:t>
            </a:r>
          </a:p>
          <a:p>
            <a:r>
              <a:rPr lang="zh-CN" altLang="en-US" dirty="0"/>
              <a:t>长春市九台区上河湾镇双顶村</a:t>
            </a:r>
            <a:r>
              <a:rPr lang="en-US" altLang="zh-CN" dirty="0"/>
              <a:t>(</a:t>
            </a:r>
            <a:r>
              <a:rPr lang="zh-CN" altLang="en-US" dirty="0"/>
              <a:t>金红苹果</a:t>
            </a:r>
            <a:r>
              <a:rPr lang="en-US" altLang="zh-CN" dirty="0"/>
              <a:t>)</a:t>
            </a:r>
          </a:p>
          <a:p>
            <a:r>
              <a:rPr lang="zh-CN" altLang="en-US" dirty="0"/>
              <a:t>永吉县西阳镇兴隆村</a:t>
            </a:r>
            <a:r>
              <a:rPr lang="en-US" altLang="zh-CN" dirty="0"/>
              <a:t>(</a:t>
            </a:r>
            <a:r>
              <a:rPr lang="zh-CN" altLang="en-US" dirty="0"/>
              <a:t>棚膜蔬菜</a:t>
            </a:r>
            <a:r>
              <a:rPr lang="en-US" altLang="zh-CN" dirty="0"/>
              <a:t>)</a:t>
            </a:r>
          </a:p>
          <a:p>
            <a:r>
              <a:rPr lang="zh-CN" altLang="en-US" dirty="0"/>
              <a:t>双辽市东明镇前太平村</a:t>
            </a:r>
            <a:r>
              <a:rPr lang="en-US" altLang="zh-CN" dirty="0"/>
              <a:t>(</a:t>
            </a:r>
            <a:r>
              <a:rPr lang="zh-CN" altLang="en-US" dirty="0"/>
              <a:t>有机大米</a:t>
            </a:r>
            <a:r>
              <a:rPr lang="en-US" altLang="zh-CN" dirty="0"/>
              <a:t>)</a:t>
            </a:r>
          </a:p>
          <a:p>
            <a:r>
              <a:rPr lang="zh-CN" altLang="en-US" dirty="0"/>
              <a:t>柳河县安口镇烧锅村</a:t>
            </a:r>
            <a:r>
              <a:rPr lang="en-US" altLang="zh-CN" dirty="0"/>
              <a:t>(</a:t>
            </a:r>
            <a:r>
              <a:rPr lang="zh-CN" altLang="en-US" dirty="0"/>
              <a:t>珍榛香大果榛子</a:t>
            </a:r>
            <a:r>
              <a:rPr lang="en-US" altLang="zh-CN" dirty="0"/>
              <a:t>)</a:t>
            </a:r>
          </a:p>
          <a:p>
            <a:r>
              <a:rPr lang="zh-CN" altLang="en-US" dirty="0"/>
              <a:t>长春市双阳区平湖街道办事处黑鱼村</a:t>
            </a:r>
            <a:r>
              <a:rPr lang="en-US" altLang="zh-CN" dirty="0"/>
              <a:t>(</a:t>
            </a:r>
            <a:r>
              <a:rPr lang="zh-CN" altLang="en-US" dirty="0"/>
              <a:t>颁金葡萄</a:t>
            </a:r>
            <a:r>
              <a:rPr lang="en-US" altLang="zh-CN" dirty="0"/>
              <a:t>)</a:t>
            </a:r>
          </a:p>
          <a:p>
            <a:r>
              <a:rPr lang="zh-CN" altLang="en-US" dirty="0"/>
              <a:t>敦化市秋梨沟镇</a:t>
            </a:r>
            <a:r>
              <a:rPr lang="en-US" altLang="zh-CN" dirty="0"/>
              <a:t>(</a:t>
            </a:r>
            <a:r>
              <a:rPr lang="zh-CN" altLang="en-US" dirty="0"/>
              <a:t>林芝玉木耳</a:t>
            </a:r>
            <a:r>
              <a:rPr lang="en-US" altLang="zh-CN" dirty="0"/>
              <a:t>)</a:t>
            </a:r>
          </a:p>
        </p:txBody>
      </p:sp>
      <p:pic>
        <p:nvPicPr>
          <p:cNvPr id="20499" name="Picture 19" descr="http://img.mp.sohu.com/upload/20170731/5091c1ec59024698a038d647f3deef2f_th.pn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714876" y="2357430"/>
            <a:ext cx="4233666" cy="3248016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珲春东北虎国家级自然保护区</a:t>
            </a:r>
          </a:p>
        </p:txBody>
      </p:sp>
      <p:pic>
        <p:nvPicPr>
          <p:cNvPr id="21506" name="Picture 2" descr="https://gss2.bdstatic.com/9fo3dSag_xI4khGkpoWK1HF6hhy/baike/c0%3Dbaike80%2C5%2C5%2C80%2C26/sign=86dc408c96eef01f591910978197f240/b64543a98226cffc2c44465abb014a90f703eae8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857356" y="2000240"/>
            <a:ext cx="4762500" cy="3228975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r>
              <a:rPr lang="zh-CN" altLang="en-US" dirty="0"/>
              <a:t>近期，吉林省委、省政府出台的</a:t>
            </a:r>
            <a:r>
              <a:rPr lang="en-US" altLang="zh-CN" dirty="0"/>
              <a:t>《</a:t>
            </a:r>
            <a:r>
              <a:rPr lang="zh-CN" altLang="en-US" dirty="0"/>
              <a:t>关于支持珲春市加快开放发展的若干意见</a:t>
            </a:r>
            <a:r>
              <a:rPr lang="en-US" altLang="zh-CN" dirty="0"/>
              <a:t>》</a:t>
            </a:r>
            <a:r>
              <a:rPr lang="zh-CN" altLang="en-US" dirty="0"/>
              <a:t>，包含</a:t>
            </a:r>
            <a:r>
              <a:rPr lang="en-US" altLang="zh-CN" dirty="0"/>
              <a:t>19</a:t>
            </a:r>
            <a:r>
              <a:rPr lang="zh-CN" altLang="en-US" dirty="0"/>
              <a:t>个方面、</a:t>
            </a:r>
            <a:r>
              <a:rPr lang="en-US" altLang="zh-CN" dirty="0"/>
              <a:t>265</a:t>
            </a:r>
            <a:r>
              <a:rPr lang="zh-CN" altLang="en-US" dirty="0"/>
              <a:t>项管理权限。在城市定位方面，</a:t>
            </a:r>
            <a:r>
              <a:rPr lang="en-US" altLang="zh-CN" dirty="0"/>
              <a:t>《</a:t>
            </a:r>
            <a:r>
              <a:rPr lang="zh-CN" altLang="en-US" dirty="0"/>
              <a:t>意见</a:t>
            </a:r>
            <a:r>
              <a:rPr lang="en-US" altLang="zh-CN" dirty="0"/>
              <a:t>》</a:t>
            </a:r>
            <a:r>
              <a:rPr lang="zh-CN" altLang="en-US" dirty="0"/>
              <a:t>提出，到</a:t>
            </a:r>
            <a:r>
              <a:rPr lang="en-US" altLang="zh-CN" dirty="0"/>
              <a:t>2020</a:t>
            </a:r>
            <a:r>
              <a:rPr lang="zh-CN" altLang="en-US" dirty="0"/>
              <a:t>年，把珲春建设成为基础设施比较完善、边境贸易便捷繁荣，具有较强竞争力的国际化窗口城市和我省县域经济新的增长极；赋予珲春市政府地级市政府经济和部分社会管理权限；在财政支持方面，以“十一五”期间珲春应上划省共享收入平均数为基数，超基数部分全部留给珲春。同时，省级预算内投资安排资金向珲春重大项目倾斜，公益性建设项目支持力度进一步加大；在土地政策方面，珲春市上缴省级分成土地出让收入，除国家和省规定计提专项资金外，以项目补助形式支持珲春市，专项用于城市基础设施建设。同时，对珲春市所需用地年度计划指标实行单列。耕地占补平衡指标以适当方式解决；在人才政策方面，支持珲春建立高水平的新型人才智库，珲春直接向省申报人才项目，还选派省直干部到珲春挂职锻炼；在保障措施方面，吉林省委省政府专门成立了支持珲春加快开放发展协调领导小组。</a:t>
            </a:r>
          </a:p>
        </p:txBody>
      </p:sp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zh-CN" altLang="en-US" dirty="0"/>
              <a:t>吉林出台</a:t>
            </a:r>
            <a:r>
              <a:rPr lang="en-US" altLang="zh-CN" dirty="0"/>
              <a:t>《</a:t>
            </a:r>
            <a:r>
              <a:rPr lang="zh-CN" altLang="en-US" dirty="0"/>
              <a:t>关于支持珲春市加快开放发展的若干意见</a:t>
            </a:r>
            <a:r>
              <a:rPr lang="en-US" altLang="zh-CN" dirty="0"/>
              <a:t>》</a:t>
            </a:r>
            <a:endParaRPr lang="zh-CN" altLang="en-US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7042" name="Picture 2" descr="http://www.hunchunnet.com/uploads/allimg/140411/1-140411155551-51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-1" y="428628"/>
            <a:ext cx="9167839" cy="6143644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8066" name="Picture 2" descr="http://www.hunchunnet.com/uploads/allimg/140412/1-140412142421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7315201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聚合">
  <a:themeElements>
    <a:clrScheme name="聚合">
      <a:dk1>
        <a:sysClr val="windowText" lastClr="000000"/>
      </a:dk1>
      <a:lt1>
        <a:sysClr val="window" lastClr="FFFFFF"/>
      </a:lt1>
      <a:dk2>
        <a:srgbClr val="464646"/>
      </a:dk2>
      <a:lt2>
        <a:srgbClr val="DEF5FA"/>
      </a:lt2>
      <a:accent1>
        <a:srgbClr val="2DA2BF"/>
      </a:accent1>
      <a:accent2>
        <a:srgbClr val="DA1F28"/>
      </a:accent2>
      <a:accent3>
        <a:srgbClr val="EB641B"/>
      </a:accent3>
      <a:accent4>
        <a:srgbClr val="39639D"/>
      </a:accent4>
      <a:accent5>
        <a:srgbClr val="474B78"/>
      </a:accent5>
      <a:accent6>
        <a:srgbClr val="7D3C4A"/>
      </a:accent6>
      <a:hlink>
        <a:srgbClr val="FF8119"/>
      </a:hlink>
      <a:folHlink>
        <a:srgbClr val="44B9E8"/>
      </a:folHlink>
    </a:clrScheme>
    <a:fontScheme name="聚合">
      <a:majorFont>
        <a:latin typeface="Lucida Sans Unicode"/>
        <a:ea typeface=""/>
        <a:cs typeface=""/>
        <a:font script="Jpan" typeface="ＭＳ Ｐゴシック"/>
        <a:font script="Hang" typeface="맑은 고딕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Uigh" typeface="Microsoft Uighur"/>
      </a:majorFont>
      <a:minorFont>
        <a:latin typeface="Lucida Sans Unicode"/>
        <a:ea typeface=""/>
        <a:cs typeface=""/>
        <a:font script="Jpan" typeface="ＭＳ Ｐゴシック"/>
        <a:font script="Hang" typeface="맑은 고딕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Uigh" typeface="Microsoft Uighur"/>
      </a:minorFont>
    </a:fontScheme>
    <a:fmtScheme name="聚合">
      <a:fillStyleLst>
        <a:solidFill>
          <a:schemeClr val="phClr"/>
        </a:solidFill>
        <a:gradFill rotWithShape="1">
          <a:gsLst>
            <a:gs pos="0">
              <a:schemeClr val="phClr">
                <a:tint val="62000"/>
                <a:satMod val="180000"/>
              </a:schemeClr>
            </a:gs>
            <a:gs pos="65000">
              <a:schemeClr val="phClr">
                <a:tint val="32000"/>
                <a:satMod val="250000"/>
              </a:schemeClr>
            </a:gs>
            <a:gs pos="100000">
              <a:schemeClr val="phClr">
                <a:tint val="23000"/>
                <a:satMod val="300000"/>
              </a:schemeClr>
            </a:gs>
          </a:gsLst>
          <a:lin ang="16200000" scaled="0"/>
        </a:gradFill>
        <a:gradFill rotWithShape="1">
          <a:gsLst>
            <a:gs pos="0">
              <a:schemeClr val="phClr">
                <a:shade val="15000"/>
                <a:satMod val="180000"/>
              </a:schemeClr>
            </a:gs>
            <a:gs pos="50000">
              <a:schemeClr val="phClr">
                <a:shade val="45000"/>
                <a:satMod val="170000"/>
              </a:schemeClr>
            </a:gs>
            <a:gs pos="70000">
              <a:schemeClr val="phClr">
                <a:tint val="99000"/>
                <a:shade val="65000"/>
                <a:satMod val="155000"/>
              </a:schemeClr>
            </a:gs>
            <a:gs pos="100000">
              <a:schemeClr val="phClr">
                <a:tint val="95500"/>
                <a:shade val="100000"/>
                <a:satMod val="15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55000" cap="flat" cmpd="thickThin" algn="ctr">
          <a:solidFill>
            <a:schemeClr val="phClr"/>
          </a:solidFill>
          <a:prstDash val="solid"/>
        </a:ln>
        <a:ln w="63500" cap="flat" cmpd="thickThin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glow" dir="t">
              <a:rot lat="0" lon="0" rev="6360000"/>
            </a:lightRig>
          </a:scene3d>
          <a:sp3d contourW="1000" prstMaterial="flat">
            <a:bevelT w="95250" h="101600"/>
            <a:contourClr>
              <a:schemeClr val="phClr">
                <a:satMod val="30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55000"/>
                <a:satMod val="300000"/>
              </a:schemeClr>
            </a:gs>
            <a:gs pos="40000">
              <a:schemeClr val="phClr">
                <a:tint val="65000"/>
                <a:satMod val="300000"/>
              </a:schemeClr>
            </a:gs>
            <a:gs pos="100000">
              <a:schemeClr val="phClr">
                <a:shade val="65000"/>
                <a:satMod val="300000"/>
              </a:schemeClr>
            </a:gs>
          </a:gsLst>
          <a:path path="circle">
            <a:fillToRect l="95000" t="-106500" r="5000" b="206500"/>
          </a:path>
        </a:gradFill>
        <a:blipFill>
          <a:blip xmlns:r="http://schemas.openxmlformats.org/officeDocument/2006/relationships" r:embed="rId1">
            <a:duotone>
              <a:schemeClr val="phClr">
                <a:shade val="60000"/>
                <a:satMod val="110000"/>
              </a:schemeClr>
              <a:schemeClr val="phClr">
                <a:tint val="95000"/>
              </a:schemeClr>
            </a:duotone>
          </a:blip>
          <a:tile tx="0" ty="0" sx="50000" sy="50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Concourse</Template>
  <TotalTime>122</TotalTime>
  <Words>834</Words>
  <Application>Microsoft Office PowerPoint</Application>
  <PresentationFormat>全屏显示(4:3)</PresentationFormat>
  <Paragraphs>32</Paragraphs>
  <Slides>14</Slides>
  <Notes>0</Notes>
  <HiddenSlides>0</HiddenSlides>
  <MMClips>0</MMClips>
  <ScaleCrop>false</ScaleCrop>
  <HeadingPairs>
    <vt:vector size="4" baseType="variant">
      <vt:variant>
        <vt:lpstr>主题</vt:lpstr>
      </vt:variant>
      <vt:variant>
        <vt:i4>1</vt:i4>
      </vt:variant>
      <vt:variant>
        <vt:lpstr>幻灯片标题</vt:lpstr>
      </vt:variant>
      <vt:variant>
        <vt:i4>14</vt:i4>
      </vt:variant>
    </vt:vector>
  </HeadingPairs>
  <TitlesOfParts>
    <vt:vector size="15" baseType="lpstr">
      <vt:lpstr>聚合</vt:lpstr>
      <vt:lpstr>有哪些国家级政策</vt:lpstr>
      <vt:lpstr>珲春市：延边大学珲春校区</vt:lpstr>
      <vt:lpstr>幻灯片 3</vt:lpstr>
      <vt:lpstr>珲春市：地理位置</vt:lpstr>
      <vt:lpstr>珲春市的国家政策</vt:lpstr>
      <vt:lpstr>幻灯片 6</vt:lpstr>
      <vt:lpstr>幻灯片 7</vt:lpstr>
      <vt:lpstr>幻灯片 8</vt:lpstr>
      <vt:lpstr>幻灯片 9</vt:lpstr>
      <vt:lpstr>幻灯片 10</vt:lpstr>
      <vt:lpstr>珲春东北虎国家级自然保护区</vt:lpstr>
      <vt:lpstr>吉林出台《关于支持珲春市加快开放发展的若干意见》</vt:lpstr>
      <vt:lpstr>幻灯片 13</vt:lpstr>
      <vt:lpstr>幻灯片 14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珲春有哪些国家级政策</dc:title>
  <dc:creator>DELL</dc:creator>
  <cp:lastModifiedBy>DELL</cp:lastModifiedBy>
  <cp:revision>15</cp:revision>
  <dcterms:created xsi:type="dcterms:W3CDTF">2019-11-10T08:13:33Z</dcterms:created>
  <dcterms:modified xsi:type="dcterms:W3CDTF">2019-11-10T10:16:19Z</dcterms:modified>
</cp:coreProperties>
</file>