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69" r:id="rId3"/>
    <p:sldId id="282" r:id="rId4"/>
    <p:sldId id="352" r:id="rId5"/>
    <p:sldId id="283" r:id="rId6"/>
    <p:sldId id="414" r:id="rId7"/>
    <p:sldId id="258" r:id="rId8"/>
    <p:sldId id="293" r:id="rId9"/>
    <p:sldId id="256" r:id="rId10"/>
    <p:sldId id="257" r:id="rId11"/>
    <p:sldId id="260" r:id="rId12"/>
    <p:sldId id="259" r:id="rId13"/>
    <p:sldId id="266" r:id="rId14"/>
    <p:sldId id="262" r:id="rId15"/>
    <p:sldId id="261" r:id="rId16"/>
    <p:sldId id="626" r:id="rId17"/>
    <p:sldId id="265" r:id="rId18"/>
    <p:sldId id="273" r:id="rId19"/>
    <p:sldId id="548" r:id="rId20"/>
    <p:sldId id="264" r:id="rId21"/>
    <p:sldId id="263" r:id="rId22"/>
    <p:sldId id="483" r:id="rId23"/>
    <p:sldId id="268" r:id="rId24"/>
    <p:sldId id="267" r:id="rId25"/>
    <p:sldId id="270" r:id="rId26"/>
    <p:sldId id="281" r:id="rId27"/>
    <p:sldId id="274" r:id="rId28"/>
    <p:sldId id="280" r:id="rId29"/>
    <p:sldId id="271" r:id="rId30"/>
    <p:sldId id="277" r:id="rId31"/>
    <p:sldId id="479" r:id="rId32"/>
    <p:sldId id="480" r:id="rId33"/>
    <p:sldId id="482" r:id="rId34"/>
    <p:sldId id="484" r:id="rId35"/>
    <p:sldId id="485" r:id="rId36"/>
    <p:sldId id="284" r:id="rId37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38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notesMaster" Target="notesMasters/notesMaster1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image" Target="../media/image4.png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.xml"/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tags" Target="../tags/tag25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tags" Target="../tags/tag26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tags" Target="../tags/tag27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tags" Target="../tags/tag28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tags" Target="../tags/tag3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32.xml"/><Relationship Id="rId1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tags" Target="../tags/tag33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tags" Target="../tags/tag34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tags" Target="../tags/tag35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tags" Target="../tags/tag3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tags" Target="../tags/tag3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61670"/>
            <a:ext cx="12192000" cy="77501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09930" y="194310"/>
            <a:ext cx="68922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solidFill>
                  <a:schemeClr val="bg1"/>
                </a:solidFill>
              </a:rPr>
              <a:t>多媒体应用基础</a:t>
            </a:r>
            <a:endParaRPr lang="zh-CN" altLang="en-US" sz="60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836930" y="4869815"/>
            <a:ext cx="1068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bg1"/>
                </a:solidFill>
              </a:rPr>
              <a:t>摄影技巧及</a:t>
            </a:r>
            <a:r>
              <a:rPr lang="zh-CN" altLang="en-US" sz="4800">
                <a:solidFill>
                  <a:schemeClr val="bg1"/>
                </a:solidFill>
              </a:rPr>
              <a:t>创意</a:t>
            </a:r>
            <a:endParaRPr lang="zh-CN" altLang="en-US" sz="4800">
              <a:solidFill>
                <a:schemeClr val="bg1"/>
              </a:solidFill>
            </a:endParaRPr>
          </a:p>
          <a:p>
            <a:r>
              <a:rPr lang="en-US" altLang="zh-CN" sz="4800">
                <a:solidFill>
                  <a:schemeClr val="bg1"/>
                </a:solidFill>
              </a:rPr>
              <a:t>cuijizhe@foxmail.com           </a:t>
            </a:r>
            <a:r>
              <a:rPr lang="en-US" altLang="zh-CN" sz="2800">
                <a:solidFill>
                  <a:schemeClr val="bg1"/>
                </a:solidFill>
              </a:rPr>
              <a:t>   </a:t>
            </a:r>
            <a:r>
              <a:rPr lang="zh-CN" altLang="en-US" sz="2800">
                <a:solidFill>
                  <a:schemeClr val="bg1"/>
                </a:solidFill>
              </a:rPr>
              <a:t>信息管理与信息系统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885" y="0"/>
            <a:ext cx="8195945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69830" y="0"/>
            <a:ext cx="1443990" cy="6858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499850" y="0"/>
            <a:ext cx="695325" cy="68586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20470" y="-635"/>
            <a:ext cx="695325" cy="68586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95325" y="-635"/>
            <a:ext cx="695325" cy="68586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69532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97330" y="1370965"/>
            <a:ext cx="5730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古文新解：牛郎织女的故事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古文新解：梁山伯与祝英台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588260" y="2463800"/>
            <a:ext cx="701548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横看成岭侧成峰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远近高低各不同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不识庐山真面目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4800" b="1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只缘身在此山中</a:t>
            </a:r>
            <a:endParaRPr lang="zh-CN" altLang="en-US" sz="4800" b="1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摄影之视角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930" y="365125"/>
            <a:ext cx="691515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510" y="152400"/>
            <a:ext cx="5105400" cy="6553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20" y="0"/>
            <a:ext cx="4476750" cy="67830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565" y="-21590"/>
            <a:ext cx="7675880" cy="68795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461645"/>
            <a:ext cx="10858500" cy="5934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4230" y="43815"/>
            <a:ext cx="9693910" cy="1023620"/>
          </a:xfrm>
        </p:spPr>
        <p:txBody>
          <a:bodyPr/>
          <a:p>
            <a:r>
              <a:rPr lang="zh-CN" altLang="en-US" sz="3200">
                <a:solidFill>
                  <a:schemeClr val="bg1"/>
                </a:solidFill>
              </a:rPr>
              <a:t>摄影之层次</a:t>
            </a:r>
            <a:endParaRPr lang="zh-CN" altLang="en-US" sz="320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0" y="846455"/>
            <a:ext cx="1076325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405" y="34925"/>
            <a:ext cx="4885690" cy="68230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0" y="220980"/>
            <a:ext cx="6052820" cy="314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045" y="3481070"/>
            <a:ext cx="4890770" cy="32943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00" y="0"/>
            <a:ext cx="4977765" cy="68592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89165" y="0"/>
            <a:ext cx="4906010" cy="3416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摄影之光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205" y="0"/>
            <a:ext cx="4577715" cy="6848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695" y="88900"/>
            <a:ext cx="3292475" cy="67170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110" y="-1270"/>
            <a:ext cx="5902960" cy="68541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35" y="90805"/>
            <a:ext cx="5476875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0"/>
            <a:ext cx="1031494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47650"/>
            <a:ext cx="12190730" cy="75126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95" y="0"/>
            <a:ext cx="9436735" cy="68421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065" y="10160"/>
            <a:ext cx="9538970" cy="68478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摄影之</a:t>
            </a:r>
            <a:r>
              <a:rPr lang="en-US" altLang="zh-CN">
                <a:solidFill>
                  <a:schemeClr val="bg1"/>
                </a:solidFill>
              </a:rPr>
              <a:t>Time</a:t>
            </a:r>
            <a:endParaRPr lang="en-US" altLang="zh-CN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623570"/>
            <a:ext cx="8079105" cy="57537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05250" y="1790065"/>
            <a:ext cx="1630045" cy="50673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290" y="19685"/>
            <a:ext cx="6914515" cy="68173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20" y="549275"/>
            <a:ext cx="5443855" cy="30568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摄影之对比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摄影之故事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905" y="0"/>
            <a:ext cx="4443095" cy="6705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" y="2117090"/>
            <a:ext cx="7560310" cy="45847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910" y="0"/>
            <a:ext cx="78816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850" y="-10795"/>
            <a:ext cx="6440170" cy="68687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" y="781050"/>
            <a:ext cx="4810760" cy="51530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190" y="0"/>
            <a:ext cx="6353810" cy="6858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15" y="66675"/>
            <a:ext cx="4565015" cy="66313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885" y="0"/>
            <a:ext cx="4652645" cy="2101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9710" y="6647815"/>
            <a:ext cx="4652645" cy="21018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摄影之几何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1085850"/>
            <a:ext cx="8315325" cy="57721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3095" y="0"/>
            <a:ext cx="6479540" cy="68821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56394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0"/>
            <a:ext cx="1219581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710" y="-23495"/>
            <a:ext cx="10513060" cy="701484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040" y="9525"/>
            <a:ext cx="8735060" cy="67532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0" y="188595"/>
            <a:ext cx="9718040" cy="63531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795" y="196850"/>
            <a:ext cx="9619615" cy="64382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1225" y="635"/>
            <a:ext cx="10011410" cy="685673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194540" cy="6858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095"/>
            <a:ext cx="12195810" cy="55422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COMMONDATA" val="eyJoZGlkIjoiZTgzZmMyNjkzZjFhOGNlYjIxNjA2OTU0M2E0MGE0ZTk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WPS 演示</Application>
  <PresentationFormat>宽屏</PresentationFormat>
  <Paragraphs>27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Arial</vt:lpstr>
      <vt:lpstr>宋体</vt:lpstr>
      <vt:lpstr>Wingdings</vt:lpstr>
      <vt:lpstr>黑体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摄影之视角</vt:lpstr>
      <vt:lpstr>PowerPoint 演示文稿</vt:lpstr>
      <vt:lpstr>PowerPoint 演示文稿</vt:lpstr>
      <vt:lpstr>PowerPoint 演示文稿</vt:lpstr>
      <vt:lpstr>摄影之层次</vt:lpstr>
      <vt:lpstr>PowerPoint 演示文稿</vt:lpstr>
      <vt:lpstr>PowerPoint 演示文稿</vt:lpstr>
      <vt:lpstr>摄影之光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摄影之Time</vt:lpstr>
      <vt:lpstr>PowerPoint 演示文稿</vt:lpstr>
      <vt:lpstr>摄影之对比</vt:lpstr>
      <vt:lpstr>摄影之故事</vt:lpstr>
      <vt:lpstr>PowerPoint 演示文稿</vt:lpstr>
      <vt:lpstr>PowerPoint 演示文稿</vt:lpstr>
      <vt:lpstr>PowerPoint 演示文稿</vt:lpstr>
      <vt:lpstr>摄影之几何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18</cp:revision>
  <dcterms:created xsi:type="dcterms:W3CDTF">2023-09-18T11:31:00Z</dcterms:created>
  <dcterms:modified xsi:type="dcterms:W3CDTF">2023-09-19T14:02:46Z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FCF6160980E1490DA663D86478898035_13</vt:lpwstr>
  </property>
  <property fmtid="{D5CDD505-2E9C-101B-9397-08002B2CF9AE}" pid="3" name="KSOProductBuildVer">
    <vt:lpwstr>2052-12.1.0.15374</vt:lpwstr>
  </property>
</Properties>
</file>