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3"/>
  </p:notesMasterIdLst>
  <p:sldIdLst>
    <p:sldId id="269" r:id="rId3"/>
    <p:sldId id="282" r:id="rId4"/>
    <p:sldId id="414" r:id="rId5"/>
    <p:sldId id="489" r:id="rId6"/>
    <p:sldId id="299" r:id="rId7"/>
    <p:sldId id="300" r:id="rId8"/>
    <p:sldId id="302" r:id="rId9"/>
    <p:sldId id="301" r:id="rId10"/>
    <p:sldId id="304" r:id="rId11"/>
    <p:sldId id="492" r:id="rId12"/>
    <p:sldId id="292" r:id="rId13"/>
    <p:sldId id="305" r:id="rId14"/>
    <p:sldId id="306" r:id="rId15"/>
    <p:sldId id="307" r:id="rId16"/>
    <p:sldId id="308" r:id="rId17"/>
    <p:sldId id="312" r:id="rId18"/>
    <p:sldId id="316" r:id="rId19"/>
    <p:sldId id="475" r:id="rId20"/>
    <p:sldId id="550" r:id="rId21"/>
    <p:sldId id="476" r:id="rId22"/>
    <p:sldId id="549" r:id="rId23"/>
    <p:sldId id="551" r:id="rId24"/>
    <p:sldId id="552" r:id="rId25"/>
    <p:sldId id="553" r:id="rId26"/>
    <p:sldId id="554" r:id="rId27"/>
    <p:sldId id="555" r:id="rId28"/>
    <p:sldId id="556" r:id="rId29"/>
    <p:sldId id="557" r:id="rId30"/>
    <p:sldId id="558" r:id="rId31"/>
    <p:sldId id="284" r:id="rId32"/>
  </p:sldIdLst>
  <p:sldSz cx="12192000" cy="6858000"/>
  <p:notesSz cx="6858000" cy="9144000"/>
  <p:custDataLst>
    <p:tags r:id="rId3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7" Type="http://schemas.openxmlformats.org/officeDocument/2006/relationships/tags" Target="tags/tag20.xml"/><Relationship Id="rId36" Type="http://schemas.openxmlformats.org/officeDocument/2006/relationships/tableStyles" Target="tableStyles.xml"/><Relationship Id="rId35" Type="http://schemas.openxmlformats.org/officeDocument/2006/relationships/viewProps" Target="viewProps.xml"/><Relationship Id="rId34" Type="http://schemas.openxmlformats.org/officeDocument/2006/relationships/presProps" Target="presProps.xml"/><Relationship Id="rId33" Type="http://schemas.openxmlformats.org/officeDocument/2006/relationships/notesMaster" Target="notesMasters/notesMaster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3.xml"/><Relationship Id="rId2" Type="http://schemas.openxmlformats.org/officeDocument/2006/relationships/image" Target="../media/image3.png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tags" Target="../tags/tag6.xml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tags" Target="../tags/tag7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tags" Target="../tags/tag8.xml"/><Relationship Id="rId1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tags" Target="../tags/tag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.png"/><Relationship Id="rId3" Type="http://schemas.openxmlformats.org/officeDocument/2006/relationships/tags" Target="../tags/tag10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tags" Target="../tags/tag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tags" Target="../tags/tag12.xml"/><Relationship Id="rId1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tags" Target="../tags/tag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ags" Target="../tags/tag17.xml"/><Relationship Id="rId6" Type="http://schemas.openxmlformats.org/officeDocument/2006/relationships/tags" Target="../tags/tag16.xml"/><Relationship Id="rId5" Type="http://schemas.openxmlformats.org/officeDocument/2006/relationships/tags" Target="../tags/tag15.xml"/><Relationship Id="rId4" Type="http://schemas.openxmlformats.org/officeDocument/2006/relationships/image" Target="../media/image23.png"/><Relationship Id="rId3" Type="http://schemas.openxmlformats.org/officeDocument/2006/relationships/tags" Target="../tags/tag14.xml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7.png"/><Relationship Id="rId2" Type="http://schemas.openxmlformats.org/officeDocument/2006/relationships/image" Target="../media/image3.png"/><Relationship Id="rId1" Type="http://schemas.openxmlformats.org/officeDocument/2006/relationships/tags" Target="../tags/tag18.xml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9.png"/><Relationship Id="rId3" Type="http://schemas.openxmlformats.org/officeDocument/2006/relationships/image" Target="../media/image28.png"/><Relationship Id="rId2" Type="http://schemas.openxmlformats.org/officeDocument/2006/relationships/image" Target="../media/image3.png"/><Relationship Id="rId1" Type="http://schemas.openxmlformats.org/officeDocument/2006/relationships/tags" Target="../tags/tag1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1.png"/><Relationship Id="rId1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image" Target="../media/image3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6.png"/><Relationship Id="rId1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9.png"/><Relationship Id="rId1" Type="http://schemas.openxmlformats.org/officeDocument/2006/relationships/image" Target="../media/image38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661670"/>
            <a:ext cx="12192000" cy="775017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709930" y="194310"/>
            <a:ext cx="689229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6000">
                <a:solidFill>
                  <a:schemeClr val="bg1"/>
                </a:solidFill>
              </a:rPr>
              <a:t>多媒体应用基础</a:t>
            </a:r>
            <a:endParaRPr lang="zh-CN" altLang="en-US" sz="6000">
              <a:solidFill>
                <a:schemeClr val="bg1"/>
              </a:solidFill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836930" y="4869815"/>
            <a:ext cx="1068451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800">
                <a:solidFill>
                  <a:schemeClr val="bg1"/>
                </a:solidFill>
              </a:rPr>
              <a:t>摄影技巧及</a:t>
            </a:r>
            <a:r>
              <a:rPr lang="zh-CN" altLang="en-US" sz="4800">
                <a:solidFill>
                  <a:schemeClr val="bg1"/>
                </a:solidFill>
              </a:rPr>
              <a:t>创意</a:t>
            </a:r>
            <a:endParaRPr lang="zh-CN" altLang="en-US" sz="4800">
              <a:solidFill>
                <a:schemeClr val="bg1"/>
              </a:solidFill>
            </a:endParaRPr>
          </a:p>
          <a:p>
            <a:r>
              <a:rPr lang="en-US" altLang="zh-CN" sz="4800">
                <a:solidFill>
                  <a:schemeClr val="bg1"/>
                </a:solidFill>
              </a:rPr>
              <a:t>cuijizhe@foxmail.com           </a:t>
            </a:r>
            <a:r>
              <a:rPr lang="en-US" altLang="zh-CN" sz="2800">
                <a:solidFill>
                  <a:schemeClr val="bg1"/>
                </a:solidFill>
              </a:rPr>
              <a:t>   </a:t>
            </a:r>
            <a:r>
              <a:rPr lang="zh-CN" altLang="en-US" sz="2800">
                <a:solidFill>
                  <a:schemeClr val="bg1"/>
                </a:solidFill>
              </a:rPr>
              <a:t>信息管理与信息系统</a:t>
            </a:r>
            <a:endParaRPr lang="zh-CN" altLang="en-US" sz="28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35" y="0"/>
            <a:ext cx="12194540" cy="685863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497330" y="1370965"/>
            <a:ext cx="57308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bg1"/>
                </a:solidFill>
              </a:rPr>
              <a:t>古文新解：牛郎织女的故事</a:t>
            </a:r>
            <a:endParaRPr lang="zh-CN" altLang="en-US">
              <a:solidFill>
                <a:schemeClr val="bg1"/>
              </a:solidFill>
            </a:endParaRPr>
          </a:p>
          <a:p>
            <a:r>
              <a:rPr lang="zh-CN" altLang="en-US">
                <a:solidFill>
                  <a:schemeClr val="bg1"/>
                </a:solidFill>
              </a:rPr>
              <a:t>古文新解：梁山伯与祝英台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2588260" y="2463800"/>
            <a:ext cx="7015480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4800" b="1">
                <a:solidFill>
                  <a:schemeClr val="bg1"/>
                </a:solidFill>
                <a:effectLst/>
                <a:latin typeface="黑体" panose="02010609060101010101" charset="-122"/>
                <a:ea typeface="黑体" panose="02010609060101010101" charset="-122"/>
              </a:rPr>
              <a:t>横看成岭侧成峰</a:t>
            </a:r>
            <a:endParaRPr lang="zh-CN" altLang="en-US" sz="4800" b="1">
              <a:solidFill>
                <a:schemeClr val="bg1"/>
              </a:solidFill>
              <a:effectLst/>
              <a:latin typeface="黑体" panose="02010609060101010101" charset="-122"/>
              <a:ea typeface="黑体" panose="02010609060101010101" charset="-122"/>
            </a:endParaRPr>
          </a:p>
          <a:p>
            <a:pPr algn="ctr"/>
            <a:r>
              <a:rPr lang="zh-CN" altLang="en-US" sz="4800" b="1">
                <a:solidFill>
                  <a:schemeClr val="bg1"/>
                </a:solidFill>
                <a:effectLst/>
                <a:latin typeface="黑体" panose="02010609060101010101" charset="-122"/>
                <a:ea typeface="黑体" panose="02010609060101010101" charset="-122"/>
              </a:rPr>
              <a:t>远近高低各不同</a:t>
            </a:r>
            <a:endParaRPr lang="zh-CN" altLang="en-US" sz="4800" b="1">
              <a:solidFill>
                <a:schemeClr val="bg1"/>
              </a:solidFill>
              <a:effectLst/>
              <a:latin typeface="黑体" panose="02010609060101010101" charset="-122"/>
              <a:ea typeface="黑体" panose="02010609060101010101" charset="-122"/>
            </a:endParaRPr>
          </a:p>
          <a:p>
            <a:pPr algn="ctr"/>
            <a:r>
              <a:rPr lang="zh-CN" altLang="en-US" sz="4800" b="1">
                <a:solidFill>
                  <a:schemeClr val="bg1"/>
                </a:solidFill>
                <a:effectLst/>
                <a:latin typeface="黑体" panose="02010609060101010101" charset="-122"/>
                <a:ea typeface="黑体" panose="02010609060101010101" charset="-122"/>
              </a:rPr>
              <a:t>不识庐山真面目</a:t>
            </a:r>
            <a:endParaRPr lang="zh-CN" altLang="en-US" sz="4800" b="1">
              <a:solidFill>
                <a:schemeClr val="bg1"/>
              </a:solidFill>
              <a:effectLst/>
              <a:latin typeface="黑体" panose="02010609060101010101" charset="-122"/>
              <a:ea typeface="黑体" panose="02010609060101010101" charset="-122"/>
            </a:endParaRPr>
          </a:p>
          <a:p>
            <a:pPr algn="ctr"/>
            <a:r>
              <a:rPr lang="zh-CN" altLang="en-US" sz="4800" b="1">
                <a:solidFill>
                  <a:schemeClr val="bg1"/>
                </a:solidFill>
                <a:effectLst/>
                <a:latin typeface="黑体" panose="02010609060101010101" charset="-122"/>
                <a:ea typeface="黑体" panose="02010609060101010101" charset="-122"/>
              </a:rPr>
              <a:t>只缘身在此山中</a:t>
            </a:r>
            <a:endParaRPr lang="zh-CN" altLang="en-US" sz="4800" b="1">
              <a:solidFill>
                <a:schemeClr val="bg1"/>
              </a:solidFill>
              <a:effectLst/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0"/>
            <a:ext cx="12195810" cy="685863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8075" y="119380"/>
            <a:ext cx="10128250" cy="66370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35" y="0"/>
            <a:ext cx="12194540" cy="685863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olidFill>
                  <a:schemeClr val="bg1"/>
                </a:solidFill>
              </a:rPr>
              <a:t>闪光灯</a:t>
            </a:r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0680" y="0"/>
            <a:ext cx="8021320" cy="68707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2150" y="0"/>
            <a:ext cx="7689850" cy="678688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4425950" cy="6858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213360"/>
            <a:ext cx="12103100" cy="730059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0"/>
            <a:ext cx="12195810" cy="685863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0385" y="0"/>
            <a:ext cx="5301615" cy="67151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110" y="1742440"/>
            <a:ext cx="6402070" cy="465772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17995" y="0"/>
            <a:ext cx="5287010" cy="672528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6817360" cy="6858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4860" y="0"/>
            <a:ext cx="10122535" cy="685736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635" cy="685736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35" y="0"/>
            <a:ext cx="12194540" cy="685863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pPr algn="ctr"/>
            <a:r>
              <a:rPr lang="zh-CN" altLang="en-US">
                <a:solidFill>
                  <a:schemeClr val="bg1"/>
                </a:solidFill>
              </a:rPr>
              <a:t>大师作品欣赏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589530" y="2620645"/>
            <a:ext cx="730313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4400">
                <a:solidFill>
                  <a:schemeClr val="bg1"/>
                </a:solidFill>
              </a:rPr>
              <a:t>审美观，决定你作品的质量</a:t>
            </a:r>
            <a:endParaRPr lang="zh-CN" altLang="en-US" sz="44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365" cy="689102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31855" y="0"/>
            <a:ext cx="1159510" cy="50927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76985" y="0"/>
            <a:ext cx="10915015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" y="1278890"/>
            <a:ext cx="1166495" cy="73787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65885" y="-10160"/>
            <a:ext cx="10828655" cy="686816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750" y="200660"/>
            <a:ext cx="1096010" cy="78232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982980"/>
            <a:ext cx="1254760" cy="587502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35" y="0"/>
            <a:ext cx="12194540" cy="685863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475" y="0"/>
            <a:ext cx="9869170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63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55700" y="0"/>
            <a:ext cx="11035665" cy="685863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-635"/>
            <a:ext cx="1155065" cy="685863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35" y="0"/>
            <a:ext cx="12194540" cy="685863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pPr algn="ctr"/>
            <a:r>
              <a:rPr lang="zh-CN" altLang="en-US">
                <a:solidFill>
                  <a:schemeClr val="bg1"/>
                </a:solidFill>
              </a:rPr>
              <a:t>大师作品欣赏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589530" y="2620645"/>
            <a:ext cx="730313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4400">
                <a:solidFill>
                  <a:schemeClr val="bg1"/>
                </a:solidFill>
              </a:rPr>
              <a:t>商业摄影，重在</a:t>
            </a:r>
            <a:r>
              <a:rPr lang="zh-CN" altLang="en-US" sz="4400">
                <a:solidFill>
                  <a:schemeClr val="bg1"/>
                </a:solidFill>
              </a:rPr>
              <a:t>精益求精</a:t>
            </a:r>
            <a:endParaRPr lang="zh-CN" altLang="en-US" sz="44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77770" y="0"/>
            <a:ext cx="971423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70" y="806450"/>
            <a:ext cx="2155190" cy="1270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37985" y="0"/>
            <a:ext cx="5454015" cy="685736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" y="21590"/>
            <a:ext cx="4798060" cy="683641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536565" y="462915"/>
            <a:ext cx="798195" cy="47053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536565" y="1669415"/>
            <a:ext cx="798195" cy="52133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536565" y="3204845"/>
            <a:ext cx="798195" cy="47053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536565" y="2317115"/>
            <a:ext cx="798195" cy="47053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33020"/>
            <a:ext cx="12192000" cy="688403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35" y="0"/>
            <a:ext cx="12194540" cy="685863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35" y="388620"/>
            <a:ext cx="12193270" cy="625919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0"/>
            <a:ext cx="12195810" cy="685863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7200" y="739775"/>
            <a:ext cx="7315835" cy="53784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375" y="114300"/>
            <a:ext cx="3549650" cy="61595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40"/>
            <a:ext cx="6129020" cy="686054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4420" y="2540"/>
            <a:ext cx="7121525" cy="686054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57975" y="0"/>
            <a:ext cx="5534025" cy="692594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886710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6710" y="0"/>
            <a:ext cx="3547745" cy="687451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3369945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4545" y="0"/>
            <a:ext cx="890524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8806815" cy="6858635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187950" cy="68707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0150" y="0"/>
            <a:ext cx="5930900" cy="686435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635" cy="685800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COMMONDATA" val="eyJoZGlkIjoiZTgzZmMyNjkzZjFhOGNlYjIxNjA2OTU0M2E0MGE0ZTkifQ=="/>
</p:tagLst>
</file>

<file path=ppt/theme/theme1.xml><?xml version="1.0" encoding="utf-8"?>
<a:theme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4874CB"/>
      </a:accent1>
      <a:accent2>
        <a:srgbClr val="E6724B"/>
      </a:accent2>
      <a:accent3>
        <a:srgbClr val="EFBB1F"/>
      </a:accent3>
      <a:accent4>
        <a:srgbClr val="75BD42"/>
      </a:accent4>
      <a:accent5>
        <a:srgbClr val="30C0B4"/>
      </a:accent5>
      <a:accent6>
        <a:srgbClr val="E05269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147</Words>
  <Application>WPS 演示</Application>
  <PresentationFormat>宽屏</PresentationFormat>
  <Paragraphs>23</Paragraphs>
  <Slides>30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38" baseType="lpstr">
      <vt:lpstr>Arial</vt:lpstr>
      <vt:lpstr>宋体</vt:lpstr>
      <vt:lpstr>Wingdings</vt:lpstr>
      <vt:lpstr>黑体</vt:lpstr>
      <vt:lpstr>微软雅黑</vt:lpstr>
      <vt:lpstr>Calibri</vt:lpstr>
      <vt:lpstr>Arial Unicode MS</vt:lpstr>
      <vt:lpstr>WPS</vt:lpstr>
      <vt:lpstr>PowerPoint 演示文稿</vt:lpstr>
      <vt:lpstr>PowerPoint 演示文稿</vt:lpstr>
      <vt:lpstr>PowerPoint 演示文稿</vt:lpstr>
      <vt:lpstr>PowerPoint 演示文稿</vt:lpstr>
      <vt:lpstr>闪光灯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大师作品欣赏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大师作品欣赏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Administrator</cp:lastModifiedBy>
  <cp:revision>18</cp:revision>
  <dcterms:created xsi:type="dcterms:W3CDTF">2023-09-18T11:31:00Z</dcterms:created>
  <dcterms:modified xsi:type="dcterms:W3CDTF">2023-09-19T14:16:32Z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B8E23B666D45400193EEF36178D1A65A_13</vt:lpwstr>
  </property>
  <property fmtid="{D5CDD505-2E9C-101B-9397-08002B2CF9AE}" pid="3" name="KSOProductBuildVer">
    <vt:lpwstr>2052-12.1.0.15374</vt:lpwstr>
  </property>
</Properties>
</file>