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80" r:id="rId4"/>
    <p:sldId id="282" r:id="rId5"/>
    <p:sldId id="258" r:id="rId6"/>
    <p:sldId id="257" r:id="rId7"/>
    <p:sldId id="259" r:id="rId8"/>
    <p:sldId id="260" r:id="rId9"/>
    <p:sldId id="261" r:id="rId10"/>
    <p:sldId id="263" r:id="rId11"/>
    <p:sldId id="262" r:id="rId12"/>
    <p:sldId id="269" r:id="rId13"/>
    <p:sldId id="264" r:id="rId14"/>
    <p:sldId id="265" r:id="rId15"/>
    <p:sldId id="267" r:id="rId16"/>
    <p:sldId id="268" r:id="rId17"/>
    <p:sldId id="270" r:id="rId18"/>
    <p:sldId id="271" r:id="rId19"/>
    <p:sldId id="283" r:id="rId20"/>
    <p:sldId id="284" r:id="rId21"/>
    <p:sldId id="272" r:id="rId22"/>
    <p:sldId id="273" r:id="rId23"/>
    <p:sldId id="274" r:id="rId24"/>
    <p:sldId id="275" r:id="rId25"/>
    <p:sldId id="285" r:id="rId26"/>
    <p:sldId id="286" r:id="rId27"/>
    <p:sldId id="287" r:id="rId28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gs" Target="tags/tag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r>
              <a:rPr lang="en-US" altLang="zh-CN"/>
              <a:t>2023</a:t>
            </a:r>
            <a:br>
              <a:rPr lang="zh-CN" altLang="en-US"/>
            </a:br>
            <a:r>
              <a:rPr lang="zh-CN" altLang="en-US"/>
              <a:t>人工智能</a:t>
            </a:r>
            <a:br>
              <a:rPr lang="zh-CN" altLang="en-US"/>
            </a:br>
            <a:r>
              <a:rPr lang="zh-CN" altLang="en-US"/>
              <a:t>屠杀各种</a:t>
            </a:r>
            <a:r>
              <a:rPr lang="en-US" altLang="zh-CN"/>
              <a:t>“</a:t>
            </a:r>
            <a:r>
              <a:rPr lang="zh-CN" altLang="en-US"/>
              <a:t>工作</a:t>
            </a:r>
            <a:r>
              <a:rPr lang="en-US" altLang="zh-CN"/>
              <a:t>”</a:t>
            </a:r>
            <a:r>
              <a:rPr lang="zh-CN" altLang="en-US"/>
              <a:t>的</a:t>
            </a:r>
            <a:r>
              <a:rPr lang="zh-CN" altLang="en-US"/>
              <a:t>时代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64903"/>
            <a:ext cx="9144000" cy="1655762"/>
          </a:xfrm>
        </p:spPr>
        <p:txBody>
          <a:bodyPr>
            <a:normAutofit lnSpcReduction="20000"/>
          </a:bodyPr>
          <a:p>
            <a:r>
              <a:rPr lang="en-US" altLang="zh-CN"/>
              <a:t>AI</a:t>
            </a:r>
            <a:r>
              <a:rPr lang="zh-CN" altLang="en-US"/>
              <a:t>时代，我们应如何</a:t>
            </a:r>
            <a:r>
              <a:rPr lang="zh-CN" altLang="en-US"/>
              <a:t>学习？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给信管学生们的</a:t>
            </a:r>
            <a:r>
              <a:rPr lang="zh-CN" altLang="en-US"/>
              <a:t>建议</a:t>
            </a:r>
            <a:endParaRPr lang="zh-CN" altLang="en-US"/>
          </a:p>
          <a:p>
            <a:r>
              <a:rPr lang="zh-CN" altLang="en-US"/>
              <a:t>崔基哲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用考试来评价人的时代，即将成为</a:t>
            </a:r>
            <a:r>
              <a:rPr lang="zh-CN" altLang="en-US"/>
              <a:t>历史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中考，高考</a:t>
            </a:r>
            <a:r>
              <a:rPr lang="en-US" altLang="zh-CN"/>
              <a:t>....</a:t>
            </a:r>
            <a:endParaRPr lang="en-US" altLang="zh-CN"/>
          </a:p>
          <a:p>
            <a:r>
              <a:rPr lang="zh-CN" altLang="en-US"/>
              <a:t>当前的大学，没办法适应及极</a:t>
            </a:r>
            <a:r>
              <a:rPr lang="zh-CN" altLang="en-US"/>
              <a:t>速变化的</a:t>
            </a:r>
            <a:r>
              <a:rPr lang="zh-CN" altLang="en-US"/>
              <a:t>时间</a:t>
            </a:r>
            <a:endParaRPr lang="zh-CN" altLang="en-US"/>
          </a:p>
          <a:p>
            <a:r>
              <a:rPr lang="zh-CN" altLang="en-US"/>
              <a:t>应该如何</a:t>
            </a:r>
            <a:r>
              <a:rPr lang="zh-CN" altLang="en-US"/>
              <a:t>学习？</a:t>
            </a:r>
            <a:endParaRPr lang="zh-CN" altLang="en-US"/>
          </a:p>
          <a:p>
            <a:r>
              <a:rPr lang="zh-CN" altLang="en-US"/>
              <a:t>应该如何</a:t>
            </a:r>
            <a:r>
              <a:rPr lang="zh-CN" altLang="en-US"/>
              <a:t>选择？</a:t>
            </a:r>
            <a:endParaRPr lang="zh-CN" altLang="en-US"/>
          </a:p>
          <a:p>
            <a:r>
              <a:rPr lang="zh-CN" altLang="en-US"/>
              <a:t>就业单位，未来两年会看哪些</a:t>
            </a:r>
            <a:r>
              <a:rPr lang="zh-CN" altLang="en-US"/>
              <a:t>技能？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r>
              <a:rPr lang="en-US" altLang="zh-CN"/>
              <a:t>2023</a:t>
            </a:r>
            <a:br>
              <a:rPr lang="zh-CN" altLang="en-US"/>
            </a:br>
            <a:r>
              <a:rPr lang="zh-CN" altLang="en-US"/>
              <a:t>人工智能</a:t>
            </a:r>
            <a:br>
              <a:rPr lang="zh-CN" altLang="en-US"/>
            </a:br>
            <a:r>
              <a:rPr lang="zh-CN" altLang="en-US"/>
              <a:t>屠杀各种</a:t>
            </a:r>
            <a:r>
              <a:rPr lang="en-US" altLang="zh-CN"/>
              <a:t>“</a:t>
            </a:r>
            <a:r>
              <a:rPr lang="zh-CN" altLang="en-US"/>
              <a:t>工作</a:t>
            </a:r>
            <a:r>
              <a:rPr lang="en-US" altLang="zh-CN"/>
              <a:t>”</a:t>
            </a:r>
            <a:r>
              <a:rPr lang="zh-CN" altLang="en-US"/>
              <a:t>的</a:t>
            </a:r>
            <a:r>
              <a:rPr lang="zh-CN" altLang="en-US"/>
              <a:t>时代</a:t>
            </a: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AI</a:t>
            </a:r>
            <a:r>
              <a:rPr lang="zh-CN" altLang="en-US"/>
              <a:t>对传统技能是屠杀式的</a:t>
            </a:r>
            <a:r>
              <a:rPr lang="zh-CN" altLang="en-US"/>
              <a:t>优势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同样是写一篇</a:t>
            </a:r>
            <a:r>
              <a:rPr lang="zh-CN" altLang="en-US"/>
              <a:t>文章，自己折腾</a:t>
            </a:r>
            <a:r>
              <a:rPr lang="en-US" altLang="zh-CN"/>
              <a:t>3</a:t>
            </a:r>
            <a:r>
              <a:rPr lang="zh-CN" altLang="en-US"/>
              <a:t>个小时，交给</a:t>
            </a:r>
            <a:r>
              <a:rPr lang="en-US" altLang="zh-CN"/>
              <a:t>AI3</a:t>
            </a:r>
            <a:r>
              <a:rPr lang="zh-CN" altLang="en-US"/>
              <a:t>分钟</a:t>
            </a:r>
            <a:endParaRPr lang="zh-CN" altLang="en-US"/>
          </a:p>
          <a:p>
            <a:r>
              <a:rPr lang="zh-CN" altLang="en-US"/>
              <a:t>同样是拍时装大片，找模特找团队得</a:t>
            </a:r>
            <a:r>
              <a:rPr lang="en-US" altLang="zh-CN"/>
              <a:t>1</a:t>
            </a:r>
            <a:r>
              <a:rPr lang="zh-CN" altLang="en-US"/>
              <a:t>万美金，交给</a:t>
            </a:r>
            <a:r>
              <a:rPr lang="en-US" altLang="zh-CN"/>
              <a:t>AI</a:t>
            </a:r>
            <a:r>
              <a:rPr lang="zh-CN" altLang="en-US"/>
              <a:t>一毛钱</a:t>
            </a:r>
            <a:endParaRPr lang="zh-CN" altLang="en-US"/>
          </a:p>
          <a:p>
            <a:r>
              <a:rPr lang="zh-CN" altLang="en-US"/>
              <a:t>同样是</a:t>
            </a:r>
            <a:r>
              <a:rPr lang="zh-CN" altLang="en-US"/>
              <a:t>画画</a:t>
            </a:r>
            <a:endParaRPr lang="zh-CN" altLang="en-US"/>
          </a:p>
          <a:p>
            <a:r>
              <a:rPr lang="zh-CN" altLang="en-US"/>
              <a:t>同样是</a:t>
            </a:r>
            <a:r>
              <a:rPr lang="zh-CN" altLang="en-US"/>
              <a:t>编程</a:t>
            </a:r>
            <a:endParaRPr lang="zh-CN" altLang="en-US"/>
          </a:p>
          <a:p>
            <a:r>
              <a:rPr lang="zh-CN" altLang="en-US"/>
              <a:t>同样是</a:t>
            </a:r>
            <a:r>
              <a:rPr lang="en-US" altLang="zh-CN"/>
              <a:t>....</a:t>
            </a:r>
            <a:endParaRPr lang="en-US" alt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接下来</a:t>
            </a:r>
            <a:r>
              <a:rPr lang="en-US" altLang="zh-CN"/>
              <a:t>3</a:t>
            </a:r>
            <a:r>
              <a:rPr lang="zh-CN" altLang="en-US"/>
              <a:t>年，</a:t>
            </a:r>
            <a:r>
              <a:rPr lang="en-US" altLang="zh-CN"/>
              <a:t>5</a:t>
            </a:r>
            <a:r>
              <a:rPr lang="zh-CN" altLang="en-US"/>
              <a:t>年，</a:t>
            </a:r>
            <a:r>
              <a:rPr lang="en-US" altLang="zh-CN"/>
              <a:t>10</a:t>
            </a:r>
            <a:r>
              <a:rPr lang="zh-CN" altLang="en-US"/>
              <a:t>年不想淘汰</a:t>
            </a:r>
            <a:r>
              <a:rPr lang="en-US" altLang="zh-CN"/>
              <a:t>...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人工智能现在是</a:t>
            </a:r>
            <a:r>
              <a:rPr lang="en-US" altLang="zh-CN"/>
              <a:t>“</a:t>
            </a:r>
            <a:r>
              <a:rPr lang="zh-CN" altLang="en-US"/>
              <a:t>席卷全球！！</a:t>
            </a:r>
            <a:r>
              <a:rPr lang="en-US" altLang="zh-CN"/>
              <a:t>”</a:t>
            </a:r>
            <a:endParaRPr lang="en-US" altLang="zh-CN"/>
          </a:p>
          <a:p>
            <a:r>
              <a:rPr lang="zh-CN" altLang="en-US"/>
              <a:t>现在的人工智能，</a:t>
            </a:r>
            <a:r>
              <a:rPr lang="zh-CN" altLang="en-US"/>
              <a:t>就是新的</a:t>
            </a:r>
            <a:r>
              <a:rPr lang="en-US" altLang="zh-CN"/>
              <a:t>“</a:t>
            </a:r>
            <a:r>
              <a:rPr lang="zh-CN" altLang="en-US"/>
              <a:t>智能手机</a:t>
            </a:r>
            <a:r>
              <a:rPr lang="en-US" altLang="zh-CN"/>
              <a:t>”</a:t>
            </a:r>
            <a:r>
              <a:rPr lang="zh-CN" altLang="en-US"/>
              <a:t>，不可能</a:t>
            </a:r>
            <a:r>
              <a:rPr lang="zh-CN" altLang="en-US"/>
              <a:t>不用的</a:t>
            </a:r>
            <a:endParaRPr lang="zh-CN" altLang="en-US"/>
          </a:p>
          <a:p>
            <a:r>
              <a:rPr lang="en-US" altLang="zh-CN"/>
              <a:t>AI</a:t>
            </a:r>
            <a:r>
              <a:rPr lang="zh-CN" altLang="en-US"/>
              <a:t>是通用产品，会有</a:t>
            </a:r>
            <a:r>
              <a:rPr lang="en-US" altLang="zh-CN"/>
              <a:t>50</a:t>
            </a:r>
            <a:r>
              <a:rPr lang="zh-CN" altLang="en-US"/>
              <a:t>亿人使用，每个人必备</a:t>
            </a:r>
            <a:r>
              <a:rPr lang="zh-CN" altLang="en-US"/>
              <a:t>的工具</a:t>
            </a:r>
            <a:endParaRPr lang="zh-CN" altLang="en-US"/>
          </a:p>
          <a:p>
            <a:r>
              <a:rPr lang="en-US" altLang="zh-CN"/>
              <a:t>AI 1.0  -&gt;  chatGPT -&gt;  AI 2.0</a:t>
            </a:r>
            <a:r>
              <a:rPr lang="zh-CN" altLang="en-US"/>
              <a:t>时代</a:t>
            </a:r>
            <a:endParaRPr lang="zh-CN" altLang="en-US"/>
          </a:p>
          <a:p>
            <a:r>
              <a:rPr lang="zh-CN" altLang="en-US"/>
              <a:t>家庭碎片化，企业碎片化，知识碎片化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altLang="zh-CN"/>
              <a:t>Open Ai GPT turbo </a:t>
            </a:r>
            <a:r>
              <a:rPr lang="zh-CN" altLang="en-US"/>
              <a:t>炸裂的</a:t>
            </a:r>
            <a:r>
              <a:rPr lang="en-US" altLang="zh-CN"/>
              <a:t>6</a:t>
            </a:r>
            <a:r>
              <a:rPr lang="zh-CN" altLang="en-US"/>
              <a:t>个</a:t>
            </a:r>
            <a:r>
              <a:rPr lang="zh-CN" altLang="en-US"/>
              <a:t>功能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79975"/>
          </a:xfrm>
        </p:spPr>
        <p:txBody>
          <a:bodyPr>
            <a:normAutofit fontScale="90000" lnSpcReduction="10000"/>
          </a:bodyPr>
          <a:p>
            <a:pPr marL="0" indent="0">
              <a:buNone/>
            </a:pPr>
            <a:r>
              <a:rPr lang="en-US" altLang="zh-CN"/>
              <a:t>1. </a:t>
            </a:r>
            <a:r>
              <a:rPr lang="zh-CN" altLang="en-US"/>
              <a:t>从</a:t>
            </a:r>
            <a:r>
              <a:rPr lang="en-US" altLang="zh-CN"/>
              <a:t>8-32k </a:t>
            </a:r>
            <a:r>
              <a:rPr lang="zh-CN" altLang="en-US"/>
              <a:t>提高到</a:t>
            </a:r>
            <a:r>
              <a:rPr lang="en-US" altLang="zh-CN"/>
              <a:t> 128k, </a:t>
            </a:r>
            <a:endParaRPr lang="en-US" altLang="zh-CN"/>
          </a:p>
          <a:p>
            <a:pPr marL="0" indent="457200">
              <a:buNone/>
            </a:pPr>
            <a:r>
              <a:rPr lang="en-US" altLang="zh-CN"/>
              <a:t>300</a:t>
            </a:r>
            <a:r>
              <a:rPr lang="zh-CN" altLang="en-US"/>
              <a:t>页的一本书一次性给</a:t>
            </a:r>
            <a:r>
              <a:rPr lang="en-US" altLang="zh-CN"/>
              <a:t>GPT, </a:t>
            </a:r>
            <a:r>
              <a:rPr lang="zh-CN" altLang="en-US"/>
              <a:t>它就给你回答了，基本上就是和亚里士多德对话哲学的</a:t>
            </a:r>
            <a:r>
              <a:rPr lang="zh-CN" altLang="en-US"/>
              <a:t>层度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2. </a:t>
            </a:r>
            <a:r>
              <a:rPr lang="zh-CN" altLang="en-US"/>
              <a:t>模型增加了</a:t>
            </a:r>
            <a:r>
              <a:rPr lang="en-US" altLang="zh-CN"/>
              <a:t>JSON</a:t>
            </a:r>
            <a:r>
              <a:rPr lang="zh-CN" altLang="en-US"/>
              <a:t>模式，对开发者来说</a:t>
            </a:r>
            <a:r>
              <a:rPr lang="zh-CN" altLang="en-US"/>
              <a:t>非常方便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3. </a:t>
            </a:r>
            <a:r>
              <a:rPr lang="zh-CN" altLang="en-US"/>
              <a:t>数据更新到</a:t>
            </a:r>
            <a:r>
              <a:rPr lang="en-US" altLang="zh-CN"/>
              <a:t>2023</a:t>
            </a:r>
            <a:r>
              <a:rPr lang="zh-CN" altLang="en-US"/>
              <a:t>年</a:t>
            </a:r>
            <a:r>
              <a:rPr lang="en-US" altLang="zh-CN"/>
              <a:t>4</a:t>
            </a:r>
            <a:r>
              <a:rPr lang="zh-CN" altLang="en-US"/>
              <a:t>月份</a:t>
            </a:r>
            <a:r>
              <a:rPr lang="en-US" altLang="zh-CN"/>
              <a:t>(</a:t>
            </a:r>
            <a:r>
              <a:rPr lang="zh-CN" altLang="en-US"/>
              <a:t>接近实时更新，</a:t>
            </a:r>
            <a:r>
              <a:rPr lang="en-US" altLang="zh-CN"/>
              <a:t>...)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4. </a:t>
            </a:r>
            <a:r>
              <a:rPr lang="zh-CN" altLang="en-US"/>
              <a:t>多模态整合</a:t>
            </a:r>
            <a:r>
              <a:rPr lang="en-US" altLang="zh-CN"/>
              <a:t>(</a:t>
            </a:r>
            <a:r>
              <a:rPr lang="zh-CN" altLang="en-US"/>
              <a:t>画图、说话、文本</a:t>
            </a:r>
            <a:r>
              <a:rPr lang="en-US" altLang="zh-CN"/>
              <a:t>)</a:t>
            </a:r>
            <a:r>
              <a:rPr lang="zh-CN" altLang="en-US"/>
              <a:t>，不用再换来换去了（</a:t>
            </a:r>
            <a:r>
              <a:rPr lang="en-US" altLang="zh-CN"/>
              <a:t>DALL. E 3</a:t>
            </a:r>
            <a:r>
              <a:rPr lang="zh-CN" altLang="en-US"/>
              <a:t>）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画图模式加</a:t>
            </a:r>
            <a:r>
              <a:rPr lang="en-US" altLang="zh-CN"/>
              <a:t>GPT4, </a:t>
            </a:r>
            <a:r>
              <a:rPr lang="zh-CN" altLang="en-US"/>
              <a:t>多模态的文本模式再加上它的</a:t>
            </a:r>
            <a:r>
              <a:rPr lang="en-US" altLang="zh-CN"/>
              <a:t>TTS(</a:t>
            </a:r>
            <a:r>
              <a:rPr lang="zh-CN" altLang="en-US"/>
              <a:t>语音模型</a:t>
            </a:r>
            <a:r>
              <a:rPr lang="en-US" altLang="zh-CN"/>
              <a:t>)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5. GPT4</a:t>
            </a:r>
            <a:r>
              <a:rPr lang="zh-CN" altLang="en-US"/>
              <a:t>微调能力</a:t>
            </a:r>
            <a:r>
              <a:rPr lang="en-US" altLang="zh-CN"/>
              <a:t>(fine tuning), </a:t>
            </a:r>
            <a:r>
              <a:rPr lang="zh-CN" altLang="en-US"/>
              <a:t>模型拿过来是死的，但人是可以做很多调整的。不同行业可以做自己的私有化部署的</a:t>
            </a:r>
            <a:r>
              <a:rPr lang="zh-CN" altLang="en-US"/>
              <a:t>模型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 </a:t>
            </a:r>
            <a:r>
              <a:rPr lang="en-US" altLang="zh-CN"/>
              <a:t> </a:t>
            </a:r>
            <a:r>
              <a:rPr lang="zh-CN" altLang="en-US"/>
              <a:t>给创业公司提供非常大的</a:t>
            </a:r>
            <a:r>
              <a:rPr lang="zh-CN" altLang="en-US"/>
              <a:t>想象空间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6. </a:t>
            </a:r>
            <a:r>
              <a:rPr lang="zh-CN" altLang="en-US"/>
              <a:t>速度更快，</a:t>
            </a:r>
            <a:r>
              <a:rPr lang="zh-CN" altLang="en-US"/>
              <a:t>更便宜</a:t>
            </a:r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/>
              <a:t>云：就业首先要考虑这个企业对云的</a:t>
            </a:r>
            <a:r>
              <a:rPr lang="zh-CN" altLang="en-US"/>
              <a:t>关注度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微软是</a:t>
            </a:r>
            <a:r>
              <a:rPr lang="en-US" altLang="zh-CN"/>
              <a:t>Open AI</a:t>
            </a:r>
            <a:r>
              <a:rPr lang="zh-CN" altLang="en-US"/>
              <a:t>后面最大的投资人</a:t>
            </a:r>
            <a:endParaRPr lang="zh-CN" altLang="en-US"/>
          </a:p>
          <a:p>
            <a:r>
              <a:rPr lang="en-US" altLang="zh-CN"/>
              <a:t>Open AI</a:t>
            </a:r>
            <a:r>
              <a:rPr lang="zh-CN" altLang="en-US"/>
              <a:t>的所有服务器都在微软的</a:t>
            </a:r>
            <a:r>
              <a:rPr lang="zh-CN" altLang="en-US"/>
              <a:t>云上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有云的企业，没有云的</a:t>
            </a:r>
            <a:r>
              <a:rPr lang="zh-CN" altLang="en-US"/>
              <a:t>企业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亚马逊，阿里，</a:t>
            </a:r>
            <a:r>
              <a:rPr lang="zh-CN" altLang="en-US"/>
              <a:t>微软，</a:t>
            </a: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普通人，可能不用再学习编程</a:t>
            </a:r>
            <a:r>
              <a:rPr lang="zh-CN" altLang="en-US"/>
              <a:t>了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零代码做程序，</a:t>
            </a:r>
            <a:r>
              <a:rPr lang="en-US" altLang="zh-CN"/>
              <a:t>GPTs, </a:t>
            </a:r>
            <a:r>
              <a:rPr lang="zh-CN" altLang="en-US"/>
              <a:t>不需要编程，做出</a:t>
            </a:r>
            <a:r>
              <a:rPr lang="zh-CN" altLang="en-US"/>
              <a:t>应用程序</a:t>
            </a:r>
            <a:endParaRPr lang="zh-CN" altLang="en-US"/>
          </a:p>
          <a:p>
            <a:r>
              <a:rPr lang="zh-CN" altLang="en-US"/>
              <a:t>以前，安卓应用开发，苹果应用开发，</a:t>
            </a:r>
            <a:r>
              <a:rPr lang="en-US" altLang="zh-CN"/>
              <a:t>C/S</a:t>
            </a:r>
            <a:r>
              <a:rPr lang="zh-CN" altLang="en-US"/>
              <a:t>，</a:t>
            </a:r>
            <a:r>
              <a:rPr lang="en-US" altLang="zh-CN"/>
              <a:t> B/S</a:t>
            </a:r>
            <a:r>
              <a:rPr lang="zh-CN" altLang="en-US"/>
              <a:t>方式的</a:t>
            </a:r>
            <a:r>
              <a:rPr lang="zh-CN" altLang="en-US"/>
              <a:t>软件</a:t>
            </a:r>
            <a:endParaRPr lang="zh-CN" altLang="en-US"/>
          </a:p>
          <a:p>
            <a:r>
              <a:rPr lang="zh-CN" altLang="en-US"/>
              <a:t>现在直接给</a:t>
            </a:r>
            <a:r>
              <a:rPr lang="en-US" altLang="zh-CN"/>
              <a:t>AI</a:t>
            </a:r>
            <a:r>
              <a:rPr lang="zh-CN" altLang="en-US"/>
              <a:t>下达命令就可以制作自己的</a:t>
            </a:r>
            <a:r>
              <a:rPr lang="zh-CN" altLang="en-US"/>
              <a:t>应用</a:t>
            </a:r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太小，</a:t>
            </a:r>
            <a:r>
              <a:rPr lang="zh-CN" altLang="en-US"/>
              <a:t>太好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创业为什么难，你做的太小</a:t>
            </a:r>
            <a:r>
              <a:rPr lang="en-US" altLang="zh-CN"/>
              <a:t>BAT</a:t>
            </a:r>
            <a:r>
              <a:rPr lang="zh-CN" altLang="en-US"/>
              <a:t>看不上，你做的太好，</a:t>
            </a:r>
            <a:r>
              <a:rPr lang="en-US" altLang="zh-CN"/>
              <a:t>BAT</a:t>
            </a:r>
            <a:r>
              <a:rPr lang="zh-CN" altLang="en-US"/>
              <a:t>抄袭</a:t>
            </a:r>
            <a:endParaRPr lang="zh-CN" altLang="en-US"/>
          </a:p>
          <a:p>
            <a:r>
              <a:rPr lang="zh-CN" altLang="en-US"/>
              <a:t>创业成功的路径只有两条，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        </a:t>
            </a:r>
            <a:r>
              <a:rPr lang="zh-CN" altLang="en-US"/>
              <a:t>第一条：做超级个体，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 </a:t>
            </a:r>
            <a:r>
              <a:rPr lang="en-US" altLang="zh-CN"/>
              <a:t>       </a:t>
            </a:r>
            <a:r>
              <a:rPr lang="zh-CN" altLang="en-US"/>
              <a:t>第二条：走拼多多的路</a:t>
            </a:r>
            <a:r>
              <a:rPr lang="en-US" altLang="zh-CN"/>
              <a:t>....</a:t>
            </a:r>
            <a:endParaRPr lang="en-US" altLang="zh-CN"/>
          </a:p>
        </p:txBody>
      </p:sp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8136890" y="2378075"/>
            <a:ext cx="2575560" cy="416369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阿里的重磅</a:t>
            </a:r>
            <a:r>
              <a:rPr lang="en-US" altLang="zh-CN"/>
              <a:t>:</a:t>
            </a:r>
            <a:r>
              <a:rPr lang="zh-CN" altLang="en-US"/>
              <a:t>大模型开源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阿里</a:t>
            </a:r>
            <a:r>
              <a:rPr lang="en-US" altLang="zh-CN"/>
              <a:t>720</a:t>
            </a:r>
            <a:r>
              <a:rPr lang="zh-CN" altLang="en-US"/>
              <a:t>亿的大模型，开源</a:t>
            </a:r>
            <a:r>
              <a:rPr lang="zh-CN" altLang="en-US"/>
              <a:t>了</a:t>
            </a:r>
            <a:endParaRPr lang="zh-CN" altLang="en-US"/>
          </a:p>
          <a:p>
            <a:pPr lvl="1"/>
            <a:r>
              <a:rPr lang="zh-CN" altLang="en-US"/>
              <a:t>走自己的路，让别人</a:t>
            </a:r>
            <a:r>
              <a:rPr lang="zh-CN" altLang="en-US"/>
              <a:t>无路可走</a:t>
            </a:r>
            <a:endParaRPr lang="zh-CN" altLang="en-US"/>
          </a:p>
          <a:p>
            <a:pPr lvl="1"/>
            <a:r>
              <a:rPr lang="zh-CN" altLang="en-US"/>
              <a:t>我自己在模型里转不了钱，你们也不要</a:t>
            </a:r>
            <a:r>
              <a:rPr lang="zh-CN" altLang="en-US"/>
              <a:t>赚钱了</a:t>
            </a:r>
            <a:endParaRPr lang="zh-CN" altLang="en-US"/>
          </a:p>
          <a:p>
            <a:pPr lvl="1"/>
            <a:r>
              <a:rPr lang="zh-CN" altLang="en-US"/>
              <a:t>阿里</a:t>
            </a:r>
            <a:r>
              <a:rPr lang="en-US" altLang="zh-CN"/>
              <a:t>18</a:t>
            </a:r>
            <a:r>
              <a:rPr lang="zh-CN" altLang="en-US"/>
              <a:t>亿参数的小模型，可以在手机上可以跑，也免费</a:t>
            </a:r>
            <a:r>
              <a:rPr lang="zh-CN" altLang="en-US"/>
              <a:t>送</a:t>
            </a:r>
            <a:endParaRPr lang="zh-CN" altLang="en-US"/>
          </a:p>
          <a:p>
            <a:pPr lvl="0"/>
            <a:r>
              <a:rPr lang="zh-CN" altLang="en-US"/>
              <a:t>百度文心</a:t>
            </a:r>
            <a:r>
              <a:rPr lang="zh-CN" altLang="en-US"/>
              <a:t>一言</a:t>
            </a:r>
            <a:endParaRPr lang="zh-CN" altLang="en-US"/>
          </a:p>
          <a:p>
            <a:pPr lvl="0"/>
            <a:r>
              <a:rPr lang="zh-CN" altLang="en-US"/>
              <a:t>星火</a:t>
            </a:r>
            <a:r>
              <a:rPr lang="zh-CN" altLang="en-US"/>
              <a:t>大模型</a:t>
            </a:r>
            <a:endParaRPr lang="zh-CN" altLang="en-US"/>
          </a:p>
          <a:p>
            <a:pPr lvl="0"/>
            <a:r>
              <a:rPr lang="zh-CN" altLang="en-US"/>
              <a:t>小川师兄的百川</a:t>
            </a:r>
            <a:r>
              <a:rPr lang="zh-CN" altLang="en-US"/>
              <a:t>大模型</a:t>
            </a:r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AI</a:t>
            </a:r>
            <a:r>
              <a:rPr lang="zh-CN" altLang="en-US"/>
              <a:t>的三要素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大模型</a:t>
            </a:r>
            <a:endParaRPr lang="zh-CN" altLang="en-US"/>
          </a:p>
          <a:p>
            <a:r>
              <a:rPr lang="zh-CN" altLang="en-US"/>
              <a:t>智能硬件</a:t>
            </a:r>
            <a:endParaRPr lang="zh-CN" altLang="en-US"/>
          </a:p>
          <a:p>
            <a:r>
              <a:rPr lang="zh-CN" altLang="en-US"/>
              <a:t>智能体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大模型的三个</a:t>
            </a:r>
            <a:r>
              <a:rPr lang="zh-CN" altLang="en-US"/>
              <a:t>核心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 marL="0" indent="0">
              <a:buNone/>
            </a:pPr>
            <a:r>
              <a:rPr lang="zh-CN" altLang="en-US"/>
              <a:t>大模型：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大模型的上一个阶段，拿到结果的是那些做云的</a:t>
            </a:r>
            <a:r>
              <a:rPr lang="zh-CN" altLang="en-US"/>
              <a:t>供应商</a:t>
            </a:r>
            <a:endParaRPr lang="zh-CN" altLang="en-US"/>
          </a:p>
          <a:p>
            <a:pPr marL="0" indent="457200">
              <a:buNone/>
            </a:pPr>
            <a:r>
              <a:rPr lang="zh-CN" altLang="en-US"/>
              <a:t>阿里云，腾讯云，百度云，亚马逊，美团的云，微软的云，就是谁有云，就整体把算力集中在一起，核心思想是</a:t>
            </a:r>
            <a:r>
              <a:rPr lang="en-US" altLang="zh-CN"/>
              <a:t>“</a:t>
            </a:r>
            <a:r>
              <a:rPr lang="zh-CN" altLang="en-US"/>
              <a:t>集中人和算力</a:t>
            </a:r>
            <a:r>
              <a:rPr lang="en-US" altLang="zh-CN"/>
              <a:t>”</a:t>
            </a:r>
            <a:endParaRPr lang="en-US" altLang="zh-CN"/>
          </a:p>
          <a:p>
            <a:pPr marL="0" indent="457200">
              <a:buNone/>
            </a:pPr>
            <a:r>
              <a:rPr lang="zh-CN" altLang="en-US"/>
              <a:t>这些云厂商正在守城，目的是不要让</a:t>
            </a:r>
            <a:r>
              <a:rPr lang="en-US" altLang="zh-CN"/>
              <a:t>Open AI</a:t>
            </a:r>
            <a:r>
              <a:rPr lang="zh-CN" altLang="en-US"/>
              <a:t>去霸占这次的</a:t>
            </a:r>
            <a:r>
              <a:rPr lang="en-US" altLang="zh-CN"/>
              <a:t>AI</a:t>
            </a:r>
            <a:r>
              <a:rPr lang="zh-CN" altLang="en-US"/>
              <a:t>的算</a:t>
            </a:r>
            <a:r>
              <a:rPr lang="zh-CN" altLang="en-US"/>
              <a:t>力。</a:t>
            </a:r>
            <a:endParaRPr lang="zh-CN" altLang="en-US"/>
          </a:p>
          <a:p>
            <a:pPr marL="0" indent="457200">
              <a:buNone/>
            </a:pPr>
            <a:r>
              <a:rPr lang="zh-CN" altLang="en-US"/>
              <a:t>想做好大模型，有三个核心的要点，第一是</a:t>
            </a:r>
            <a:r>
              <a:rPr lang="en-US" altLang="zh-CN"/>
              <a:t>raw data</a:t>
            </a:r>
            <a:r>
              <a:rPr lang="zh-CN" altLang="en-US"/>
              <a:t>叫原始数据；第二个叫做算力，</a:t>
            </a:r>
            <a:r>
              <a:rPr lang="en-US" altLang="zh-CN"/>
              <a:t>ablity of computing; </a:t>
            </a:r>
            <a:r>
              <a:rPr lang="zh-CN" altLang="en-US"/>
              <a:t>第三个是</a:t>
            </a:r>
            <a:r>
              <a:rPr lang="zh-CN" altLang="en-US"/>
              <a:t>算法</a:t>
            </a:r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大模型之原始</a:t>
            </a:r>
            <a:r>
              <a:rPr lang="zh-CN" altLang="en-US"/>
              <a:t>数据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556385"/>
            <a:ext cx="10515600" cy="5016500"/>
          </a:xfrm>
        </p:spPr>
        <p:txBody>
          <a:bodyPr>
            <a:normAutofit lnSpcReduction="20000"/>
          </a:bodyPr>
          <a:p>
            <a:pPr marL="0" indent="0">
              <a:lnSpc>
                <a:spcPct val="110000"/>
              </a:lnSpc>
              <a:buNone/>
            </a:pPr>
            <a:r>
              <a:rPr lang="zh-CN" altLang="en-US"/>
              <a:t>用百度的医疗数据作为源头，去探索一个比较严肃的医学问题，你就会发现数据好像</a:t>
            </a:r>
            <a:r>
              <a:rPr lang="zh-CN" altLang="en-US"/>
              <a:t>不太行。</a:t>
            </a:r>
            <a:endParaRPr lang="zh-CN" altLang="en-US"/>
          </a:p>
          <a:p>
            <a:pPr marL="0" indent="0">
              <a:lnSpc>
                <a:spcPct val="110000"/>
              </a:lnSpc>
              <a:buNone/>
            </a:pPr>
            <a:endParaRPr lang="zh-CN" altLang="en-US"/>
          </a:p>
          <a:p>
            <a:pPr marL="0" indent="0">
              <a:lnSpc>
                <a:spcPct val="110000"/>
              </a:lnSpc>
              <a:buNone/>
            </a:pPr>
            <a:r>
              <a:rPr lang="zh-CN" altLang="en-US"/>
              <a:t>谁有好的原始数据，甚至是</a:t>
            </a:r>
            <a:r>
              <a:rPr lang="en-US" altLang="zh-CN"/>
              <a:t>private </a:t>
            </a:r>
            <a:r>
              <a:rPr lang="zh-CN" altLang="en-US"/>
              <a:t>比较隐私的数据，他的这个大模型会做的比较</a:t>
            </a:r>
            <a:r>
              <a:rPr lang="zh-CN" altLang="en-US"/>
              <a:t>好</a:t>
            </a:r>
            <a:endParaRPr lang="zh-CN" altLang="en-US"/>
          </a:p>
          <a:p>
            <a:pPr marL="0" indent="0">
              <a:lnSpc>
                <a:spcPct val="110000"/>
              </a:lnSpc>
              <a:buNone/>
            </a:pPr>
            <a:r>
              <a:rPr lang="en-US" altLang="zh-CN"/>
              <a:t> </a:t>
            </a:r>
            <a:endParaRPr lang="en-US" altLang="zh-CN"/>
          </a:p>
          <a:p>
            <a:pPr marL="0" indent="0">
              <a:lnSpc>
                <a:spcPct val="110000"/>
              </a:lnSpc>
              <a:buNone/>
            </a:pPr>
            <a:r>
              <a:rPr lang="zh-CN" altLang="en-US"/>
              <a:t>百度肯定可以做，他有大量的搜索</a:t>
            </a:r>
            <a:r>
              <a:rPr lang="zh-CN" altLang="en-US"/>
              <a:t>数据</a:t>
            </a:r>
            <a:endParaRPr lang="zh-CN" altLang="en-US"/>
          </a:p>
          <a:p>
            <a:pPr marL="0" indent="0">
              <a:lnSpc>
                <a:spcPct val="110000"/>
              </a:lnSpc>
              <a:buNone/>
            </a:pPr>
            <a:r>
              <a:rPr lang="zh-CN" altLang="en-US"/>
              <a:t>阿里肯定可以做，他有海量的电商数据和人的</a:t>
            </a:r>
            <a:r>
              <a:rPr lang="zh-CN" altLang="en-US"/>
              <a:t>数据</a:t>
            </a:r>
            <a:endParaRPr lang="zh-CN" altLang="en-US"/>
          </a:p>
          <a:p>
            <a:pPr marL="0" indent="0">
              <a:lnSpc>
                <a:spcPct val="110000"/>
              </a:lnSpc>
              <a:buNone/>
            </a:pPr>
            <a:r>
              <a:rPr lang="en-US" altLang="zh-CN"/>
              <a:t>360</a:t>
            </a:r>
            <a:r>
              <a:rPr lang="zh-CN" altLang="en-US"/>
              <a:t>肯定可以做，他装了那么多</a:t>
            </a:r>
            <a:r>
              <a:rPr lang="zh-CN" altLang="en-US"/>
              <a:t>电脑</a:t>
            </a:r>
            <a:endParaRPr lang="zh-CN" altLang="en-US"/>
          </a:p>
          <a:p>
            <a:pPr marL="0" indent="0">
              <a:lnSpc>
                <a:spcPct val="110000"/>
              </a:lnSpc>
              <a:buNone/>
            </a:pPr>
            <a:r>
              <a:rPr lang="zh-CN" altLang="en-US"/>
              <a:t>没有数据，就相当于在</a:t>
            </a:r>
            <a:r>
              <a:rPr lang="en-US" altLang="zh-CN"/>
              <a:t>AI</a:t>
            </a:r>
            <a:r>
              <a:rPr lang="zh-CN" altLang="en-US"/>
              <a:t>的时代，</a:t>
            </a:r>
            <a:r>
              <a:rPr lang="en-US" altLang="zh-CN"/>
              <a:t>“</a:t>
            </a:r>
            <a:r>
              <a:rPr lang="zh-CN" altLang="en-US"/>
              <a:t>没有面粉，你就不能做面包</a:t>
            </a:r>
            <a:r>
              <a:rPr lang="en-US" altLang="zh-CN"/>
              <a:t>”</a:t>
            </a:r>
            <a:endParaRPr lang="en-US" alt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大模型之算</a:t>
            </a:r>
            <a:r>
              <a:rPr lang="zh-CN" altLang="en-US"/>
              <a:t>力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Open AI</a:t>
            </a:r>
            <a:r>
              <a:rPr lang="zh-CN" altLang="en-US"/>
              <a:t>的山姆奥特曼，最近说了一个事</a:t>
            </a:r>
            <a:r>
              <a:rPr lang="zh-CN" altLang="en-US"/>
              <a:t>情</a:t>
            </a:r>
            <a:endParaRPr lang="zh-CN" altLang="en-US"/>
          </a:p>
          <a:p>
            <a:pPr lvl="1"/>
            <a:r>
              <a:rPr lang="zh-CN" altLang="en-US"/>
              <a:t>他要把</a:t>
            </a:r>
            <a:r>
              <a:rPr lang="en-US" altLang="zh-CN"/>
              <a:t>1000</a:t>
            </a:r>
            <a:r>
              <a:rPr lang="zh-CN" altLang="en-US"/>
              <a:t>万张</a:t>
            </a:r>
            <a:r>
              <a:rPr lang="en-US" altLang="zh-CN"/>
              <a:t>GPU</a:t>
            </a:r>
            <a:r>
              <a:rPr lang="zh-CN" altLang="en-US"/>
              <a:t>连在一起，做一个巨量计算矩阵（这，可能会大于所有全球的其他所有做</a:t>
            </a:r>
            <a:r>
              <a:rPr lang="en-US" altLang="zh-CN"/>
              <a:t>AI</a:t>
            </a:r>
            <a:r>
              <a:rPr lang="zh-CN" altLang="en-US"/>
              <a:t>的场上的算力总和还要多很多</a:t>
            </a:r>
            <a:r>
              <a:rPr lang="zh-CN" altLang="en-US"/>
              <a:t>倍）</a:t>
            </a:r>
            <a:endParaRPr lang="zh-CN" altLang="en-US"/>
          </a:p>
          <a:p>
            <a:pPr lvl="1"/>
            <a:r>
              <a:rPr lang="zh-CN" altLang="en-US"/>
              <a:t>美国为什么不想把</a:t>
            </a:r>
            <a:r>
              <a:rPr lang="en-US" altLang="zh-CN"/>
              <a:t>GPU</a:t>
            </a:r>
            <a:r>
              <a:rPr lang="zh-CN" altLang="en-US"/>
              <a:t>卖给</a:t>
            </a:r>
            <a:r>
              <a:rPr lang="zh-CN" altLang="en-US"/>
              <a:t>中国？</a:t>
            </a:r>
            <a:endParaRPr lang="zh-CN" altLang="en-US"/>
          </a:p>
          <a:p>
            <a:pPr lvl="1"/>
            <a:r>
              <a:rPr lang="en-US" altLang="zh-CN"/>
              <a:t>GPTS, GPT4 Turbo</a:t>
            </a:r>
            <a:r>
              <a:rPr lang="zh-CN" altLang="en-US"/>
              <a:t>的能力，分类方法：</a:t>
            </a:r>
            <a:r>
              <a:rPr lang="en-US" altLang="zh-CN"/>
              <a:t>Open AI </a:t>
            </a:r>
            <a:r>
              <a:rPr lang="zh-CN" altLang="en-US"/>
              <a:t>和</a:t>
            </a:r>
            <a:r>
              <a:rPr lang="en-US" altLang="zh-CN"/>
              <a:t> </a:t>
            </a:r>
            <a:r>
              <a:rPr lang="zh-CN" altLang="en-US"/>
              <a:t>其他</a:t>
            </a:r>
            <a:r>
              <a:rPr lang="en-US" altLang="zh-CN"/>
              <a:t> and the others</a:t>
            </a:r>
            <a:endParaRPr lang="en-US" alt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大模型之算法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高斯的</a:t>
            </a:r>
            <a:r>
              <a:rPr lang="en-US" altLang="zh-CN"/>
              <a:t>1+..+100</a:t>
            </a:r>
            <a:endParaRPr lang="en-US" altLang="zh-CN"/>
          </a:p>
          <a:p>
            <a:r>
              <a:rPr lang="zh-CN" altLang="en-US"/>
              <a:t>水库的鱼</a:t>
            </a:r>
            <a:r>
              <a:rPr lang="zh-CN" altLang="en-US"/>
              <a:t>多大</a:t>
            </a:r>
            <a:endParaRPr lang="zh-CN" altLang="en-US"/>
          </a:p>
          <a:p>
            <a:r>
              <a:rPr lang="zh-CN" altLang="en-US"/>
              <a:t>车牌号</a:t>
            </a:r>
            <a:r>
              <a:rPr lang="zh-CN" altLang="en-US"/>
              <a:t>识别</a:t>
            </a:r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AI</a:t>
            </a:r>
            <a:r>
              <a:rPr lang="zh-CN" altLang="en-US"/>
              <a:t>的三要素之智能</a:t>
            </a:r>
            <a:r>
              <a:rPr lang="zh-CN" altLang="en-US"/>
              <a:t>硬件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endParaRPr lang="zh-CN" altLang="en-US"/>
          </a:p>
          <a:p>
            <a:r>
              <a:rPr lang="zh-CN" altLang="en-US"/>
              <a:t>智能硬件</a:t>
            </a:r>
            <a:endParaRPr lang="zh-CN" altLang="en-US"/>
          </a:p>
          <a:p>
            <a:pPr lvl="1"/>
            <a:r>
              <a:rPr lang="zh-CN" altLang="en-US" sz="2400"/>
              <a:t>华为可以做，小米可以做，</a:t>
            </a:r>
            <a:r>
              <a:rPr lang="en-US" altLang="zh-CN" sz="2400"/>
              <a:t>VIVO</a:t>
            </a:r>
            <a:r>
              <a:rPr lang="zh-CN" altLang="en-US" sz="2400"/>
              <a:t>可以做，索尼可以做</a:t>
            </a:r>
            <a:endParaRPr lang="zh-CN" altLang="en-US" sz="2400"/>
          </a:p>
          <a:p>
            <a:pPr lvl="1"/>
            <a:r>
              <a:rPr lang="zh-CN" altLang="en-US" sz="2400"/>
              <a:t>不是创业公司可以做的，罗永浩</a:t>
            </a:r>
            <a:r>
              <a:rPr lang="en-US" altLang="zh-CN" sz="2400"/>
              <a:t>... </a:t>
            </a:r>
            <a:endParaRPr lang="en-US" altLang="zh-CN" sz="2400"/>
          </a:p>
          <a:p>
            <a:pPr lvl="1"/>
            <a:r>
              <a:rPr lang="zh-CN" altLang="en-US" sz="2400"/>
              <a:t>硬件，每往前走一步，他的难度都是按几何级别向上增长的</a:t>
            </a:r>
            <a:endParaRPr lang="zh-CN" altLang="en-US"/>
          </a:p>
          <a:p>
            <a:r>
              <a:rPr lang="zh-CN" altLang="en-US"/>
              <a:t>智能体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AI</a:t>
            </a:r>
            <a:r>
              <a:rPr lang="zh-CN" altLang="en-US"/>
              <a:t>的三要素之智能</a:t>
            </a:r>
            <a:r>
              <a:rPr lang="zh-CN" altLang="en-US"/>
              <a:t>体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zh-CN" altLang="en-US"/>
              <a:t>智能体</a:t>
            </a:r>
            <a:r>
              <a:rPr lang="en-US" altLang="zh-CN"/>
              <a:t> AI agent</a:t>
            </a:r>
            <a:endParaRPr lang="en-US" altLang="zh-CN"/>
          </a:p>
          <a:p>
            <a:pPr marL="0" indent="457200">
              <a:buNone/>
            </a:pPr>
            <a:r>
              <a:rPr lang="en-US" altLang="zh-CN"/>
              <a:t>Open Ai</a:t>
            </a:r>
            <a:r>
              <a:rPr lang="zh-CN" altLang="en-US"/>
              <a:t>发了</a:t>
            </a:r>
            <a:r>
              <a:rPr lang="en-US" altLang="zh-CN"/>
              <a:t>GPTS</a:t>
            </a:r>
            <a:r>
              <a:rPr lang="zh-CN" altLang="en-US"/>
              <a:t>之后，突然发现，你现在想做的任何的应用，只要你有商业上的一些</a:t>
            </a:r>
            <a:r>
              <a:rPr lang="zh-CN" altLang="en-US"/>
              <a:t>想法</a:t>
            </a:r>
            <a:endParaRPr lang="zh-CN" altLang="en-US"/>
          </a:p>
          <a:p>
            <a:pPr marL="0" indent="457200">
              <a:buNone/>
            </a:pPr>
            <a:endParaRPr lang="zh-CN" altLang="en-US"/>
          </a:p>
          <a:p>
            <a:pPr marL="0" indent="457200">
              <a:buNone/>
            </a:pPr>
            <a:r>
              <a:rPr lang="zh-CN" altLang="en-US"/>
              <a:t>苹果之所以是全球市值第一的公司，是因为他的软件硬件和它的系统和内容是融合一体的，这样的公司几乎是</a:t>
            </a:r>
            <a:r>
              <a:rPr lang="zh-CN" altLang="en-US"/>
              <a:t>绝无仅有</a:t>
            </a:r>
            <a:endParaRPr lang="zh-CN" altLang="en-US"/>
          </a:p>
          <a:p>
            <a:pPr marL="0" indent="457200">
              <a:buNone/>
            </a:pPr>
            <a:r>
              <a:rPr lang="zh-CN" altLang="en-US"/>
              <a:t>谷歌，亚马逊，差就差在硬件；</a:t>
            </a:r>
            <a:endParaRPr lang="zh-CN" altLang="en-US"/>
          </a:p>
          <a:p>
            <a:pPr marL="0" indent="457200">
              <a:buNone/>
            </a:pPr>
            <a:r>
              <a:rPr lang="zh-CN" altLang="en-US"/>
              <a:t>核心是，用自己的设备收集到真正第一手的真实的</a:t>
            </a:r>
            <a:r>
              <a:rPr lang="zh-CN" altLang="en-US"/>
              <a:t>数据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想法：你有没有与众不同的思路</a:t>
            </a:r>
            <a:r>
              <a:rPr lang="en-US" altLang="zh-CN"/>
              <a:t>...</a:t>
            </a:r>
            <a:endParaRPr lang="en-US" altLang="zh-CN"/>
          </a:p>
        </p:txBody>
      </p:sp>
      <p:sp>
        <p:nvSpPr>
          <p:cNvPr id="4" name="文本框 3"/>
          <p:cNvSpPr txBox="1"/>
          <p:nvPr/>
        </p:nvSpPr>
        <p:spPr>
          <a:xfrm>
            <a:off x="1280795" y="1575435"/>
            <a:ext cx="9707245" cy="4246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打破常规思维的小故事、哥伦布的鸡蛋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　　哥伦布发现美洲后，许多人认为哥伦布只不过是凑巧看到，其他任何人只要有他的运气，都可以做到。于是，在一个盛大的宴会上，一位贵族向他发难道：“哥伦布先生，我们谁都知道，美洲就在那儿，你不过是凑巧先上去了呗!如果是我们去也会发现的。”面对责难，哥伦布不慌不乱，他灵机一动，拿起了桌上一个鸡蛋，对大家说：“诸位先生女士们，你们谁能够把鸡蛋立在桌子上?请问你们谁能做到呢?”大家跃跃欲试，却一个个败下阵来。哥伦布微微一笑，拿起鸡蛋，在桌上轻轻一磕，就把鸡蛋立在那儿。哥伦布随后说：“是的，就这么简单。发现美洲确实不难，就像立起这个鸡蛋一样容易。但是，诸位，在我没有立起它之前，你们谁又做到了呢?”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　　打破常规思维的启示：创新从本质上是一种对新思想、新角度、新变化采取的欢迎态度，它也表现为看问题的新角度。很多时候，人们会说，这也算是创新吗?原来我也知道啊!创新就这么简单，关键在于你敢不敢想，肯不肯做。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150620" y="1887220"/>
            <a:ext cx="9802495" cy="3784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/>
              <a:t>打破常规思维的小故事、砌墙工人的命运</a:t>
            </a:r>
            <a:endParaRPr lang="zh-CN" altLang="en-US" sz="2400"/>
          </a:p>
          <a:p>
            <a:endParaRPr lang="zh-CN" altLang="en-US" sz="2400"/>
          </a:p>
          <a:p>
            <a:r>
              <a:rPr lang="zh-CN" altLang="en-US" sz="2400"/>
              <a:t>　　三个工人在砌一堵墙。有人过来问：“你们在干什么?”第一个人没好气地说：“没看见吗?砌墙。”第二个人抬头笑了笑，说：“我们在盖一幢高楼。”第三个人边干边哼着歌曲，他的笑容很灿烂开心：“我们正在建设一个新城市。”10年后，第一个人在另一个工地上砌墙;第二个人坐在办公室中画图纸，他成了工程师;第三个人呢，是前两个人的老板。</a:t>
            </a:r>
            <a:endParaRPr lang="zh-CN" altLang="en-US" sz="2400"/>
          </a:p>
          <a:p>
            <a:endParaRPr lang="zh-CN" altLang="en-US" sz="2400"/>
          </a:p>
          <a:p>
            <a:r>
              <a:rPr lang="zh-CN" altLang="en-US" sz="2400"/>
              <a:t>　　打破常规思维的启示：你手头的平凡工作其实正是大事业的开始，能否意识到这一点意味着你能否做成一项大事业。</a:t>
            </a:r>
            <a:endParaRPr lang="zh-CN" altLang="en-US" sz="2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智能体：大众创业，万</a:t>
            </a:r>
            <a:r>
              <a:rPr lang="zh-CN" altLang="en-US">
                <a:sym typeface="+mn-ea"/>
              </a:rPr>
              <a:t>众</a:t>
            </a:r>
            <a:r>
              <a:rPr lang="zh-CN" altLang="en-US"/>
              <a:t>创新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在大模型层面，我们是没有办法参与</a:t>
            </a:r>
            <a:r>
              <a:rPr lang="zh-CN" altLang="en-US"/>
              <a:t>的</a:t>
            </a:r>
            <a:endParaRPr lang="zh-CN" altLang="en-US"/>
          </a:p>
          <a:p>
            <a:r>
              <a:rPr lang="zh-CN" altLang="en-US"/>
              <a:t>在算力层面，我们根本不可能，个人买不起那么多</a:t>
            </a:r>
            <a:r>
              <a:rPr lang="en-US" altLang="zh-CN"/>
              <a:t>GPU</a:t>
            </a:r>
            <a:endParaRPr lang="en-US" altLang="zh-CN"/>
          </a:p>
          <a:p>
            <a:r>
              <a:rPr lang="zh-CN" altLang="en-US"/>
              <a:t>在算法层面，如果不是非常牛的的科学家，天才，几乎没有</a:t>
            </a:r>
            <a:r>
              <a:rPr lang="zh-CN" altLang="en-US"/>
              <a:t>机会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实实在在的机会就是智能体</a:t>
            </a:r>
            <a:r>
              <a:rPr lang="en-US" altLang="zh-CN"/>
              <a:t> AI agent</a:t>
            </a:r>
            <a:endParaRPr lang="zh-CN" altLang="en-US"/>
          </a:p>
          <a:p>
            <a:r>
              <a:rPr lang="zh-CN" altLang="en-US"/>
              <a:t>国内会出现</a:t>
            </a:r>
            <a:r>
              <a:rPr lang="en-US" altLang="zh-CN"/>
              <a:t>”</a:t>
            </a:r>
            <a:r>
              <a:rPr lang="zh-CN" altLang="en-US"/>
              <a:t>应用商店</a:t>
            </a:r>
            <a:r>
              <a:rPr lang="en-US" altLang="zh-CN"/>
              <a:t>”</a:t>
            </a:r>
            <a:endParaRPr lang="en-US" altLang="zh-CN"/>
          </a:p>
          <a:p>
            <a:pPr lvl="1"/>
            <a:r>
              <a:rPr lang="zh-CN" altLang="en-US"/>
              <a:t>我估计是华为？阿里？</a:t>
            </a:r>
            <a:r>
              <a:rPr lang="en-US" altLang="zh-CN"/>
              <a:t> </a:t>
            </a:r>
            <a:r>
              <a:rPr lang="zh-CN" altLang="en-US"/>
              <a:t>百度？</a:t>
            </a:r>
            <a:endParaRPr lang="zh-CN" altLang="en-US"/>
          </a:p>
          <a:p>
            <a:pPr lvl="1"/>
            <a:r>
              <a:rPr lang="zh-CN" altLang="en-US"/>
              <a:t>如果几个大模型，能够融合和打通，那么所有的人都能基于这些大模型底层的能力，去开发</a:t>
            </a:r>
            <a:r>
              <a:rPr lang="zh-CN" altLang="en-US"/>
              <a:t>应用</a:t>
            </a:r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信管学生的奋斗</a:t>
            </a:r>
            <a:r>
              <a:rPr lang="zh-CN" altLang="en-US"/>
              <a:t>目标？！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所以一定要从现在开始去了解什么是</a:t>
            </a:r>
            <a:r>
              <a:rPr lang="zh-CN" altLang="en-US"/>
              <a:t>大模型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深度</a:t>
            </a:r>
            <a:r>
              <a:rPr lang="zh-CN" altLang="en-US"/>
              <a:t>思考</a:t>
            </a:r>
            <a:endParaRPr lang="zh-CN" altLang="en-US"/>
          </a:p>
          <a:p>
            <a:r>
              <a:rPr lang="zh-CN" altLang="en-US"/>
              <a:t>请教</a:t>
            </a:r>
            <a:r>
              <a:rPr lang="zh-CN" altLang="en-US"/>
              <a:t>高人</a:t>
            </a:r>
            <a:endParaRPr lang="zh-CN" altLang="en-US"/>
          </a:p>
          <a:p>
            <a:r>
              <a:rPr lang="zh-CN" altLang="en-US"/>
              <a:t>借助</a:t>
            </a:r>
            <a:r>
              <a:rPr lang="zh-CN" altLang="en-US"/>
              <a:t>人工智能</a:t>
            </a:r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普通大学生，逆袭的最后机会</a:t>
            </a:r>
            <a:r>
              <a:rPr lang="en-US" altLang="zh-CN"/>
              <a:t>~~~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富人进入防守模式</a:t>
            </a:r>
            <a:endParaRPr lang="zh-CN" altLang="en-US"/>
          </a:p>
          <a:p>
            <a:r>
              <a:rPr lang="zh-CN" altLang="en-US"/>
              <a:t>前面十年是工程师的黄金十年，</a:t>
            </a:r>
            <a:r>
              <a:rPr lang="zh-CN" altLang="en-US"/>
              <a:t>一去不复返，留守</a:t>
            </a:r>
            <a:r>
              <a:rPr lang="en-US" altLang="zh-CN"/>
              <a:t>”</a:t>
            </a:r>
            <a:r>
              <a:rPr lang="zh-CN" altLang="en-US"/>
              <a:t>编程思维</a:t>
            </a:r>
            <a:r>
              <a:rPr lang="en-US" altLang="zh-CN"/>
              <a:t>”</a:t>
            </a:r>
            <a:endParaRPr lang="en-US" altLang="zh-CN"/>
          </a:p>
          <a:p>
            <a:r>
              <a:rPr lang="zh-CN" altLang="en-US"/>
              <a:t>人工智能</a:t>
            </a:r>
            <a:r>
              <a:rPr lang="en-US" altLang="zh-CN"/>
              <a:t>AI</a:t>
            </a:r>
            <a:r>
              <a:rPr lang="zh-CN" altLang="en-US"/>
              <a:t>是信仰，一定要相信，一定要去使用，不要问我为什么要学，也不要跟我说我的行业用不到</a:t>
            </a:r>
            <a:r>
              <a:rPr lang="en-US" altLang="zh-CN"/>
              <a:t> everything is AI , </a:t>
            </a:r>
            <a:r>
              <a:rPr lang="zh-CN" altLang="en-US"/>
              <a:t>你不学一定是你被淘汰</a:t>
            </a:r>
            <a:endParaRPr lang="zh-CN" altLang="en-US"/>
          </a:p>
          <a:p>
            <a:r>
              <a:rPr lang="zh-CN" altLang="en-US"/>
              <a:t>业务选择大于一切，方向的深度思考大于一切</a:t>
            </a:r>
            <a:endParaRPr lang="zh-CN" altLang="en-US"/>
          </a:p>
          <a:p>
            <a:r>
              <a:rPr lang="zh-CN" altLang="en-US"/>
              <a:t>只做高利润的项目和方向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普通大学生，逆袭的最后机会</a:t>
            </a:r>
            <a:r>
              <a:rPr lang="en-US" altLang="zh-CN"/>
              <a:t>~~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生命很短暂，时间很宝贵，不要做狗屁都不是的事，埋头干活，不可能有创新思维</a:t>
            </a:r>
            <a:r>
              <a:rPr lang="zh-CN" altLang="en-US"/>
              <a:t>的</a:t>
            </a:r>
            <a:endParaRPr lang="zh-CN" altLang="en-US"/>
          </a:p>
          <a:p>
            <a:r>
              <a:rPr lang="zh-CN" altLang="en-US"/>
              <a:t>一定要逼自己输出</a:t>
            </a:r>
            <a:r>
              <a:rPr lang="zh-CN" altLang="en-US"/>
              <a:t>内容</a:t>
            </a:r>
            <a:endParaRPr lang="zh-CN" altLang="en-US"/>
          </a:p>
          <a:p>
            <a:r>
              <a:rPr lang="zh-CN" altLang="en-US"/>
              <a:t>一定要想方设法输出自己的方法</a:t>
            </a:r>
            <a:r>
              <a:rPr lang="zh-CN" altLang="en-US"/>
              <a:t>论</a:t>
            </a:r>
            <a:endParaRPr lang="zh-CN" altLang="en-US"/>
          </a:p>
          <a:p>
            <a:r>
              <a:rPr lang="zh-CN" altLang="en-US"/>
              <a:t>勤奋是每个人的核心竞争力，为你的勤奋找到一个借口和</a:t>
            </a:r>
            <a:r>
              <a:rPr lang="zh-CN" altLang="en-US"/>
              <a:t>理由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如穷，丑，羞耻，让这些理由倒逼你持续</a:t>
            </a:r>
            <a:r>
              <a:rPr lang="zh-CN" altLang="en-US"/>
              <a:t>勤奋。</a:t>
            </a:r>
            <a:endParaRPr lang="zh-CN" altLang="en-US"/>
          </a:p>
          <a:p>
            <a:r>
              <a:rPr lang="zh-CN" altLang="en-US"/>
              <a:t>花钱才是</a:t>
            </a:r>
            <a:r>
              <a:rPr lang="zh-CN" altLang="en-US"/>
              <a:t>王道</a:t>
            </a:r>
            <a:endParaRPr lang="zh-CN" altLang="en-US"/>
          </a:p>
          <a:p>
            <a:pPr marL="0" indent="0">
              <a:buNone/>
            </a:pPr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就业</a:t>
            </a:r>
            <a:r>
              <a:rPr lang="zh-CN" altLang="en-US"/>
              <a:t>七问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这个公司有云</a:t>
            </a:r>
            <a:r>
              <a:rPr lang="zh-CN" altLang="en-US"/>
              <a:t>吗？</a:t>
            </a:r>
            <a:endParaRPr lang="zh-CN" altLang="en-US"/>
          </a:p>
          <a:p>
            <a:r>
              <a:rPr lang="zh-CN" altLang="en-US"/>
              <a:t>这个公司有算力</a:t>
            </a:r>
            <a:r>
              <a:rPr lang="zh-CN" altLang="en-US"/>
              <a:t>吗？</a:t>
            </a:r>
            <a:endParaRPr lang="zh-CN" altLang="en-US"/>
          </a:p>
          <a:p>
            <a:r>
              <a:rPr lang="zh-CN" altLang="en-US"/>
              <a:t>这个公司和大模型有</a:t>
            </a:r>
            <a:r>
              <a:rPr lang="zh-CN" altLang="en-US"/>
              <a:t>关系吗？</a:t>
            </a:r>
            <a:endParaRPr lang="zh-CN" altLang="en-US"/>
          </a:p>
          <a:p>
            <a:r>
              <a:rPr lang="zh-CN" altLang="en-US"/>
              <a:t>这个公司是不是生产</a:t>
            </a:r>
            <a:r>
              <a:rPr lang="zh-CN" altLang="en-US"/>
              <a:t>智能体？</a:t>
            </a:r>
            <a:endParaRPr lang="zh-CN" altLang="en-US"/>
          </a:p>
          <a:p>
            <a:r>
              <a:rPr lang="zh-CN" altLang="en-US"/>
              <a:t>这个公司是不是生产</a:t>
            </a:r>
            <a:r>
              <a:rPr lang="zh-CN" altLang="en-US"/>
              <a:t>智能硬件？</a:t>
            </a:r>
            <a:endParaRPr lang="zh-CN" altLang="en-US"/>
          </a:p>
          <a:p>
            <a:r>
              <a:rPr lang="zh-CN" altLang="en-US"/>
              <a:t>这个公司需不需要</a:t>
            </a:r>
            <a:r>
              <a:rPr lang="zh-CN" altLang="en-US"/>
              <a:t>算法？</a:t>
            </a:r>
            <a:endParaRPr lang="zh-CN" altLang="en-US"/>
          </a:p>
          <a:p>
            <a:r>
              <a:rPr lang="zh-CN" altLang="en-US"/>
              <a:t>这个公司有</a:t>
            </a:r>
            <a:r>
              <a:rPr lang="zh-CN" altLang="en-US"/>
              <a:t>源数据</a:t>
            </a:r>
            <a:r>
              <a:rPr lang="zh-CN" altLang="en-US"/>
              <a:t>吗？</a:t>
            </a:r>
            <a:endParaRPr lang="zh-CN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我的简历中，是否含有这些</a:t>
            </a:r>
            <a:r>
              <a:rPr lang="zh-CN" altLang="en-US"/>
              <a:t>能力？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这个公司有云</a:t>
            </a:r>
            <a:r>
              <a:rPr lang="zh-CN" altLang="en-US"/>
              <a:t>吗？</a:t>
            </a:r>
            <a:endParaRPr lang="zh-CN" altLang="en-US"/>
          </a:p>
          <a:p>
            <a:r>
              <a:rPr lang="zh-CN" altLang="en-US"/>
              <a:t>这个公司有算力</a:t>
            </a:r>
            <a:r>
              <a:rPr lang="zh-CN" altLang="en-US"/>
              <a:t>吗？</a:t>
            </a:r>
            <a:endParaRPr lang="zh-CN" altLang="en-US"/>
          </a:p>
          <a:p>
            <a:r>
              <a:rPr lang="zh-CN" altLang="en-US"/>
              <a:t>这个公司和大模型有</a:t>
            </a:r>
            <a:r>
              <a:rPr lang="zh-CN" altLang="en-US"/>
              <a:t>关系吗？</a:t>
            </a:r>
            <a:endParaRPr lang="zh-CN" altLang="en-US"/>
          </a:p>
          <a:p>
            <a:r>
              <a:rPr lang="zh-CN" altLang="en-US"/>
              <a:t>这个公司是不是生产</a:t>
            </a:r>
            <a:r>
              <a:rPr lang="zh-CN" altLang="en-US"/>
              <a:t>智能体？</a:t>
            </a:r>
            <a:endParaRPr lang="zh-CN" altLang="en-US"/>
          </a:p>
          <a:p>
            <a:r>
              <a:rPr lang="zh-CN" altLang="en-US"/>
              <a:t>这个公司是不是生产</a:t>
            </a:r>
            <a:r>
              <a:rPr lang="zh-CN" altLang="en-US"/>
              <a:t>智能硬件？</a:t>
            </a:r>
            <a:endParaRPr lang="zh-CN" altLang="en-US"/>
          </a:p>
          <a:p>
            <a:r>
              <a:rPr lang="zh-CN" altLang="en-US"/>
              <a:t>这个公司需不需要</a:t>
            </a:r>
            <a:r>
              <a:rPr lang="zh-CN" altLang="en-US"/>
              <a:t>算法？</a:t>
            </a:r>
            <a:endParaRPr lang="zh-CN" altLang="en-US"/>
          </a:p>
          <a:p>
            <a:r>
              <a:rPr lang="zh-CN" altLang="en-US"/>
              <a:t>这个公司有</a:t>
            </a:r>
            <a:r>
              <a:rPr lang="zh-CN" altLang="en-US"/>
              <a:t>源数据</a:t>
            </a:r>
            <a:r>
              <a:rPr lang="zh-CN" altLang="en-US"/>
              <a:t>吗？</a:t>
            </a:r>
            <a:endParaRPr lang="zh-CN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人工智能的</a:t>
            </a:r>
            <a:r>
              <a:rPr lang="zh-CN" altLang="en-US"/>
              <a:t>本质思考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信管学生是经管学院的，所以需要了解</a:t>
            </a:r>
            <a:r>
              <a:rPr lang="en-US" altLang="zh-CN"/>
              <a:t>”</a:t>
            </a:r>
            <a:r>
              <a:rPr lang="zh-CN" altLang="en-US"/>
              <a:t>钱</a:t>
            </a:r>
            <a:r>
              <a:rPr lang="en-US" altLang="zh-CN"/>
              <a:t>”</a:t>
            </a:r>
            <a:endParaRPr lang="en-US" altLang="zh-CN"/>
          </a:p>
          <a:p>
            <a:r>
              <a:rPr lang="zh-CN" altLang="en-US"/>
              <a:t>人工智能时代要学的</a:t>
            </a:r>
            <a:r>
              <a:rPr lang="zh-CN" altLang="en-US"/>
              <a:t>东西</a:t>
            </a:r>
            <a:endParaRPr lang="zh-CN" altLang="en-US"/>
          </a:p>
          <a:p>
            <a:pPr lvl="1"/>
            <a:r>
              <a:rPr lang="zh-CN" altLang="en-US"/>
              <a:t>提示词</a:t>
            </a:r>
            <a:r>
              <a:rPr lang="en-US" altLang="zh-CN"/>
              <a:t>.....</a:t>
            </a:r>
            <a:endParaRPr lang="en-US" altLang="zh-CN"/>
          </a:p>
          <a:p>
            <a:pPr lvl="1"/>
            <a:r>
              <a:rPr lang="zh-CN" altLang="en-US"/>
              <a:t>创新思考能力</a:t>
            </a:r>
            <a:r>
              <a:rPr lang="en-US" altLang="zh-CN"/>
              <a:t>...</a:t>
            </a:r>
            <a:endParaRPr lang="en-US" altLang="zh-CN"/>
          </a:p>
          <a:p>
            <a:pPr lvl="1"/>
            <a:r>
              <a:rPr lang="zh-CN" altLang="en-US"/>
              <a:t>源数据</a:t>
            </a:r>
            <a:r>
              <a:rPr lang="en-US" altLang="zh-CN"/>
              <a:t>...</a:t>
            </a:r>
            <a:endParaRPr lang="en-US" altLang="zh-CN"/>
          </a:p>
          <a:p>
            <a:pPr lvl="1"/>
            <a:r>
              <a:rPr lang="zh-CN" altLang="en-US"/>
              <a:t>人工基础知识</a:t>
            </a:r>
            <a:r>
              <a:rPr lang="en-US" altLang="zh-CN"/>
              <a:t>...</a:t>
            </a:r>
            <a:endParaRPr lang="en-US" altLang="zh-CN"/>
          </a:p>
          <a:p>
            <a:pPr lvl="1"/>
            <a:r>
              <a:rPr lang="zh-CN" altLang="en-US"/>
              <a:t>艺术</a:t>
            </a:r>
            <a:r>
              <a:rPr lang="zh-CN" altLang="en-US"/>
              <a:t>审美</a:t>
            </a:r>
            <a:endParaRPr lang="zh-CN" altLang="en-US"/>
          </a:p>
          <a:p>
            <a:pPr lvl="1"/>
            <a:r>
              <a:rPr lang="zh-CN" altLang="en-US"/>
              <a:t>听音乐，看电影，拓宽思维的所有零零散散的</a:t>
            </a:r>
            <a:r>
              <a:rPr lang="en-US" altLang="zh-CN"/>
              <a:t>...</a:t>
            </a:r>
            <a:endParaRPr lang="en-US" altLang="zh-CN"/>
          </a:p>
          <a:p>
            <a:pPr lvl="1"/>
            <a:r>
              <a:rPr lang="zh-CN" altLang="en-US"/>
              <a:t>看问题的本质</a:t>
            </a:r>
            <a:r>
              <a:rPr lang="en-US" altLang="zh-CN"/>
              <a:t>... </a:t>
            </a:r>
            <a:endParaRPr lang="en-US" altLang="zh-CN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TgzZmMyNjkzZjFhOGNlYjIxNjA2OTU0M2E0MGE0ZTkifQ=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3297</Words>
  <Application>WPS 演示</Application>
  <PresentationFormat>宽屏</PresentationFormat>
  <Paragraphs>223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4" baseType="lpstr">
      <vt:lpstr>Arial</vt:lpstr>
      <vt:lpstr>宋体</vt:lpstr>
      <vt:lpstr>Wingdings</vt:lpstr>
      <vt:lpstr>微软雅黑</vt:lpstr>
      <vt:lpstr>Calibri</vt:lpstr>
      <vt:lpstr>Arial Unicode MS</vt:lpstr>
      <vt:lpstr>Malgun Gothic</vt:lpstr>
      <vt:lpstr>WPS</vt:lpstr>
      <vt:lpstr>人工智能 屠杀各种“工作”的时代</vt:lpstr>
      <vt:lpstr>PowerPoint 演示文稿</vt:lpstr>
      <vt:lpstr>2023 人工智能 屠杀各种“工作”的时代</vt:lpstr>
      <vt:lpstr>AI对传统技能是屠杀式的优势</vt:lpstr>
      <vt:lpstr>接下来3年，5年，10年不想淘汰...</vt:lpstr>
      <vt:lpstr>Open Ai GPT turbo 炸裂的6个功能</vt:lpstr>
      <vt:lpstr>云</vt:lpstr>
      <vt:lpstr>普通人，可能不用再学习编程了</vt:lpstr>
      <vt:lpstr>太小，太好</vt:lpstr>
      <vt:lpstr>大模型开源</vt:lpstr>
      <vt:lpstr>AI的三要素</vt:lpstr>
      <vt:lpstr>大模型的三个核心</vt:lpstr>
      <vt:lpstr>大模型之原始数据</vt:lpstr>
      <vt:lpstr>大模型之算力</vt:lpstr>
      <vt:lpstr>大模型之算法</vt:lpstr>
      <vt:lpstr>AI的三要素之智能硬件</vt:lpstr>
      <vt:lpstr>AI的三要素之智能体</vt:lpstr>
      <vt:lpstr>PowerPoint 演示文稿</vt:lpstr>
      <vt:lpstr>PowerPoint 演示文稿</vt:lpstr>
      <vt:lpstr>智能体：大众创业，万众创新</vt:lpstr>
      <vt:lpstr>信管学生的奋斗目标？！</vt:lpstr>
      <vt:lpstr>普通大学生，逆袭的最后机会~~~</vt:lpstr>
      <vt:lpstr>普通大学生，逆袭的最后机会~~</vt:lpstr>
      <vt:lpstr>PowerPoint 演示文稿</vt:lpstr>
      <vt:lpstr>就业三问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86155</dc:creator>
  <cp:lastModifiedBy>崔基哲</cp:lastModifiedBy>
  <cp:revision>9</cp:revision>
  <dcterms:created xsi:type="dcterms:W3CDTF">2023-12-06T10:39:00Z</dcterms:created>
  <dcterms:modified xsi:type="dcterms:W3CDTF">2023-12-10T16:07:37Z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4D9E1AD8ED794552B706A70D0EBBFBDF_12</vt:lpwstr>
  </property>
  <property fmtid="{D5CDD505-2E9C-101B-9397-08002B2CF9AE}" pid="3" name="KSOProductBuildVer">
    <vt:lpwstr>2052-12.1.0.15990</vt:lpwstr>
  </property>
</Properties>
</file>